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1"/>
  </p:notesMasterIdLst>
  <p:sldIdLst>
    <p:sldId id="256" r:id="rId2"/>
    <p:sldId id="259" r:id="rId3"/>
    <p:sldId id="323" r:id="rId4"/>
    <p:sldId id="315" r:id="rId5"/>
    <p:sldId id="318" r:id="rId6"/>
    <p:sldId id="319" r:id="rId7"/>
    <p:sldId id="268" r:id="rId8"/>
    <p:sldId id="269" r:id="rId9"/>
    <p:sldId id="262" r:id="rId10"/>
  </p:sldIdLst>
  <p:sldSz cx="9144000" cy="5143500" type="screen16x9"/>
  <p:notesSz cx="6858000" cy="9144000"/>
  <p:embeddedFontLst>
    <p:embeddedFont>
      <p:font typeface="Poppins SemiBold" charset="0"/>
      <p:regular r:id="rId12"/>
      <p:bold r:id="rId13"/>
      <p:italic r:id="rId14"/>
      <p:boldItalic r:id="rId15"/>
    </p:embeddedFont>
    <p:embeddedFont>
      <p:font typeface="Poppins"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919">
          <p15:clr>
            <a:srgbClr val="9AA0A6"/>
          </p15:clr>
        </p15:guide>
        <p15:guide id="2" pos="3034">
          <p15:clr>
            <a:srgbClr val="9AA0A6"/>
          </p15:clr>
        </p15:guide>
        <p15:guide id="3" orient="horz" pos="2832">
          <p15:clr>
            <a:srgbClr val="9AA0A6"/>
          </p15:clr>
        </p15:guide>
        <p15:guide id="4" pos="627">
          <p15:clr>
            <a:srgbClr val="9AA0A6"/>
          </p15:clr>
        </p15:guide>
        <p15:guide id="5" pos="2350">
          <p15:clr>
            <a:srgbClr val="9AA0A6"/>
          </p15:clr>
        </p15:guide>
        <p15:guide id="6" orient="horz" pos="1015">
          <p15:clr>
            <a:srgbClr val="9AA0A6"/>
          </p15:clr>
        </p15:guide>
        <p15:guide id="7" orient="horz" pos="27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3399"/>
    <a:srgbClr val="FF0066"/>
    <a:srgbClr val="FF6699"/>
    <a:srgbClr val="9933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643F6AA-886A-4990-894F-95DED628D310}">
  <a:tblStyle styleId="{A643F6AA-886A-4990-894F-95DED628D3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0" d="100"/>
          <a:sy n="120" d="100"/>
        </p:scale>
        <p:origin x="-564" y="432"/>
      </p:cViewPr>
      <p:guideLst>
        <p:guide orient="horz" pos="919"/>
        <p:guide orient="horz" pos="2832"/>
        <p:guide orient="horz" pos="1015"/>
        <p:guide orient="horz" pos="2738"/>
        <p:guide pos="3034"/>
        <p:guide pos="627"/>
        <p:guide pos="235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086991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a3b7e49681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a3b7e49681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3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a3b7e49681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a3b7e49681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10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a3b7e49681_0_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9" name="Google Shape;3439;ga3b7e49681_0_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87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a3b7e49681_0_2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a3b7e49681_0_2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96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a48cadbab0_0_1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a48cadbab0_0_1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51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7"/>
        <p:cNvGrpSpPr/>
        <p:nvPr/>
      </p:nvGrpSpPr>
      <p:grpSpPr>
        <a:xfrm>
          <a:off x="0" y="0"/>
          <a:ext cx="0" cy="0"/>
          <a:chOff x="0" y="0"/>
          <a:chExt cx="0" cy="0"/>
        </a:xfrm>
      </p:grpSpPr>
      <p:sp>
        <p:nvSpPr>
          <p:cNvPr id="3528" name="Google Shape;3528;g9f85bed76f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9" name="Google Shape;3529;g9f85bed76f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7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ldNum" idx="12"/>
          </p:nvPr>
        </p:nvSpPr>
        <p:spPr>
          <a:xfrm>
            <a:off x="8472458" y="5044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1" name="Google Shape;11;p2"/>
          <p:cNvGrpSpPr/>
          <p:nvPr/>
        </p:nvGrpSpPr>
        <p:grpSpPr>
          <a:xfrm rot="-5236622">
            <a:off x="6412169" y="-1130828"/>
            <a:ext cx="1853898" cy="1381869"/>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a:off x="-580802" y="-652655"/>
            <a:ext cx="4033310" cy="2216956"/>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3452488" y="317625"/>
            <a:ext cx="700450" cy="636075"/>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flipH="1">
            <a:off x="4705939" y="3402680"/>
            <a:ext cx="5889385" cy="2656239"/>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025439">
            <a:off x="5809038" y="4575903"/>
            <a:ext cx="1019004" cy="1634769"/>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1158528" y="4518079"/>
            <a:ext cx="3672418" cy="1331055"/>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
          <p:cNvSpPr/>
          <p:nvPr/>
        </p:nvSpPr>
        <p:spPr>
          <a:xfrm>
            <a:off x="2704413" y="82317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4525" y="3965675"/>
            <a:ext cx="288500" cy="241875"/>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rot="1244207">
            <a:off x="-372671" y="3628390"/>
            <a:ext cx="2662557" cy="2828651"/>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
          <p:cNvSpPr/>
          <p:nvPr/>
        </p:nvSpPr>
        <p:spPr>
          <a:xfrm>
            <a:off x="3386474" y="4207551"/>
            <a:ext cx="1735861" cy="155220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614075" y="3790830"/>
            <a:ext cx="378603" cy="315912"/>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
          <p:cNvGrpSpPr/>
          <p:nvPr/>
        </p:nvGrpSpPr>
        <p:grpSpPr>
          <a:xfrm rot="3920554">
            <a:off x="-179243" y="1935436"/>
            <a:ext cx="1063055" cy="1875071"/>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rot="9764690">
            <a:off x="3560732" y="-1783669"/>
            <a:ext cx="1546779" cy="2481535"/>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rot="10673898">
            <a:off x="2204422" y="-744575"/>
            <a:ext cx="1468370" cy="131299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
          <p:cNvGrpSpPr/>
          <p:nvPr/>
        </p:nvGrpSpPr>
        <p:grpSpPr>
          <a:xfrm rot="-6923304">
            <a:off x="7577465" y="-582491"/>
            <a:ext cx="2662542" cy="2828636"/>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2"/>
          <p:cNvGrpSpPr/>
          <p:nvPr/>
        </p:nvGrpSpPr>
        <p:grpSpPr>
          <a:xfrm rot="8977348">
            <a:off x="-337299" y="-798513"/>
            <a:ext cx="885679" cy="1420878"/>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
          <p:cNvGrpSpPr/>
          <p:nvPr/>
        </p:nvGrpSpPr>
        <p:grpSpPr>
          <a:xfrm rot="8607250">
            <a:off x="-672758" y="-130852"/>
            <a:ext cx="1219989" cy="1925352"/>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
          <p:cNvGrpSpPr/>
          <p:nvPr/>
        </p:nvGrpSpPr>
        <p:grpSpPr>
          <a:xfrm>
            <a:off x="2642400" y="3965675"/>
            <a:ext cx="700450" cy="636075"/>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rot="-1616840">
            <a:off x="2268132" y="4366221"/>
            <a:ext cx="1018996" cy="1634756"/>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
          <p:cNvGrpSpPr/>
          <p:nvPr/>
        </p:nvGrpSpPr>
        <p:grpSpPr>
          <a:xfrm rot="-10030981">
            <a:off x="5435049" y="-829610"/>
            <a:ext cx="1062999" cy="1874972"/>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500"/>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422" name="Google Shape;422;p2"/>
          <p:cNvSpPr/>
          <p:nvPr/>
        </p:nvSpPr>
        <p:spPr>
          <a:xfrm>
            <a:off x="7982063" y="19987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
          <p:cNvGrpSpPr/>
          <p:nvPr/>
        </p:nvGrpSpPr>
        <p:grpSpPr>
          <a:xfrm>
            <a:off x="6692763" y="3965663"/>
            <a:ext cx="610325" cy="417350"/>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
          <p:cNvGrpSpPr/>
          <p:nvPr/>
        </p:nvGrpSpPr>
        <p:grpSpPr>
          <a:xfrm rot="901471">
            <a:off x="7869994" y="2465501"/>
            <a:ext cx="1481075" cy="2494684"/>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1704900" y="1118800"/>
            <a:ext cx="4638600" cy="189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4" name="Google Shape;45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455" name="Google Shape;455;p3"/>
          <p:cNvGrpSpPr/>
          <p:nvPr/>
        </p:nvGrpSpPr>
        <p:grpSpPr>
          <a:xfrm>
            <a:off x="-782860" y="3775347"/>
            <a:ext cx="5152105" cy="2831811"/>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
          <p:cNvGrpSpPr/>
          <p:nvPr/>
        </p:nvGrpSpPr>
        <p:grpSpPr>
          <a:xfrm>
            <a:off x="6372473" y="2804915"/>
            <a:ext cx="3602094" cy="3253055"/>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
          <p:cNvGrpSpPr/>
          <p:nvPr/>
        </p:nvGrpSpPr>
        <p:grpSpPr>
          <a:xfrm rot="10799904">
            <a:off x="4302573" y="-835826"/>
            <a:ext cx="5915080" cy="2667902"/>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
          <p:cNvGrpSpPr/>
          <p:nvPr/>
        </p:nvGrpSpPr>
        <p:grpSpPr>
          <a:xfrm rot="-9231878">
            <a:off x="-141228" y="-529839"/>
            <a:ext cx="1480974" cy="2494776"/>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
          <p:cNvGrpSpPr/>
          <p:nvPr/>
        </p:nvGrpSpPr>
        <p:grpSpPr>
          <a:xfrm>
            <a:off x="6567163" y="2686213"/>
            <a:ext cx="700450" cy="636075"/>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
          <p:cNvSpPr/>
          <p:nvPr/>
        </p:nvSpPr>
        <p:spPr>
          <a:xfrm>
            <a:off x="4772025" y="40406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7924493">
            <a:off x="7750545" y="1004012"/>
            <a:ext cx="2380423" cy="212827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3"/>
          <p:cNvGrpSpPr/>
          <p:nvPr/>
        </p:nvGrpSpPr>
        <p:grpSpPr>
          <a:xfrm rot="-1410829">
            <a:off x="4783846" y="3456329"/>
            <a:ext cx="2824180" cy="300047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
          <p:cNvGrpSpPr/>
          <p:nvPr/>
        </p:nvGrpSpPr>
        <p:grpSpPr>
          <a:xfrm rot="10800000">
            <a:off x="3717701" y="-576763"/>
            <a:ext cx="854294" cy="1506847"/>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
          <p:cNvGrpSpPr/>
          <p:nvPr/>
        </p:nvGrpSpPr>
        <p:grpSpPr>
          <a:xfrm>
            <a:off x="3643124" y="4164755"/>
            <a:ext cx="1003441" cy="1583602"/>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
          <p:cNvGrpSpPr/>
          <p:nvPr/>
        </p:nvGrpSpPr>
        <p:grpSpPr>
          <a:xfrm rot="-7425790">
            <a:off x="7734429" y="-849317"/>
            <a:ext cx="1126854" cy="1807792"/>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
          <p:cNvSpPr/>
          <p:nvPr/>
        </p:nvSpPr>
        <p:spPr>
          <a:xfrm>
            <a:off x="5573363" y="11068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
          <p:cNvGrpSpPr/>
          <p:nvPr/>
        </p:nvGrpSpPr>
        <p:grpSpPr>
          <a:xfrm rot="1299035" flipH="1">
            <a:off x="8043736" y="3636036"/>
            <a:ext cx="771943" cy="2103937"/>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3" name="Google Shape;663;p3"/>
          <p:cNvGrpSpPr/>
          <p:nvPr/>
        </p:nvGrpSpPr>
        <p:grpSpPr>
          <a:xfrm rot="3811239">
            <a:off x="842998" y="4293442"/>
            <a:ext cx="885610" cy="1420767"/>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
          <p:cNvGrpSpPr/>
          <p:nvPr/>
        </p:nvGrpSpPr>
        <p:grpSpPr>
          <a:xfrm>
            <a:off x="1813575" y="54213"/>
            <a:ext cx="610325" cy="417350"/>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3"/>
          <p:cNvSpPr txBox="1">
            <a:spLocks noGrp="1"/>
          </p:cNvSpPr>
          <p:nvPr>
            <p:ph type="subTitle" idx="1"/>
          </p:nvPr>
        </p:nvSpPr>
        <p:spPr>
          <a:xfrm>
            <a:off x="1724025" y="2417350"/>
            <a:ext cx="3569100" cy="77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87" name="Google Shape;687;p3"/>
          <p:cNvSpPr/>
          <p:nvPr/>
        </p:nvSpPr>
        <p:spPr>
          <a:xfrm rot="2123667">
            <a:off x="-854597" y="2677036"/>
            <a:ext cx="2002427" cy="17904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4"/>
        <p:cNvGrpSpPr/>
        <p:nvPr/>
      </p:nvGrpSpPr>
      <p:grpSpPr>
        <a:xfrm>
          <a:off x="0" y="0"/>
          <a:ext cx="0" cy="0"/>
          <a:chOff x="0" y="0"/>
          <a:chExt cx="0" cy="0"/>
        </a:xfrm>
      </p:grpSpPr>
      <p:sp>
        <p:nvSpPr>
          <p:cNvPr id="825" name="Google Shape;825;p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27" name="Google Shape;827;p6"/>
          <p:cNvGrpSpPr/>
          <p:nvPr/>
        </p:nvGrpSpPr>
        <p:grpSpPr>
          <a:xfrm rot="10799839">
            <a:off x="6825010" y="-467128"/>
            <a:ext cx="3514195" cy="1585497"/>
            <a:chOff x="5619200" y="4458200"/>
            <a:chExt cx="1647150" cy="742900"/>
          </a:xfrm>
        </p:grpSpPr>
        <p:sp>
          <p:nvSpPr>
            <p:cNvPr id="828" name="Google Shape;828;p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6"/>
          <p:cNvGrpSpPr/>
          <p:nvPr/>
        </p:nvGrpSpPr>
        <p:grpSpPr>
          <a:xfrm>
            <a:off x="-618805" y="3905228"/>
            <a:ext cx="3100966" cy="2800388"/>
            <a:chOff x="1992250" y="544500"/>
            <a:chExt cx="1080250" cy="975575"/>
          </a:xfrm>
        </p:grpSpPr>
        <p:sp>
          <p:nvSpPr>
            <p:cNvPr id="834" name="Google Shape;834;p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6"/>
          <p:cNvGrpSpPr/>
          <p:nvPr/>
        </p:nvGrpSpPr>
        <p:grpSpPr>
          <a:xfrm>
            <a:off x="8472432" y="3735698"/>
            <a:ext cx="548733" cy="498301"/>
            <a:chOff x="3652400" y="3788700"/>
            <a:chExt cx="700450" cy="636075"/>
          </a:xfrm>
        </p:grpSpPr>
        <p:sp>
          <p:nvSpPr>
            <p:cNvPr id="837" name="Google Shape;837;p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
          <p:cNvGrpSpPr/>
          <p:nvPr/>
        </p:nvGrpSpPr>
        <p:grpSpPr>
          <a:xfrm rot="-2292214">
            <a:off x="7637953" y="3916526"/>
            <a:ext cx="1315694" cy="2110646"/>
            <a:chOff x="2402100" y="3854125"/>
            <a:chExt cx="435600" cy="698825"/>
          </a:xfrm>
        </p:grpSpPr>
        <p:sp>
          <p:nvSpPr>
            <p:cNvPr id="853" name="Google Shape;853;p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6"/>
          <p:cNvSpPr/>
          <p:nvPr/>
        </p:nvSpPr>
        <p:spPr>
          <a:xfrm rot="449">
            <a:off x="1478275" y="3905336"/>
            <a:ext cx="1686746" cy="150798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6"/>
          <p:cNvGrpSpPr/>
          <p:nvPr/>
        </p:nvGrpSpPr>
        <p:grpSpPr>
          <a:xfrm rot="-974686">
            <a:off x="-28425" y="3500850"/>
            <a:ext cx="807661" cy="2204114"/>
            <a:chOff x="10084800" y="4174013"/>
            <a:chExt cx="585175" cy="1594900"/>
          </a:xfrm>
        </p:grpSpPr>
        <p:sp>
          <p:nvSpPr>
            <p:cNvPr id="868" name="Google Shape;868;p6"/>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6"/>
            <p:cNvGrpSpPr/>
            <p:nvPr/>
          </p:nvGrpSpPr>
          <p:grpSpPr>
            <a:xfrm>
              <a:off x="10084800" y="4174013"/>
              <a:ext cx="585175" cy="1594900"/>
              <a:chOff x="1833925" y="1604075"/>
              <a:chExt cx="585175" cy="1594900"/>
            </a:xfrm>
          </p:grpSpPr>
          <p:sp>
            <p:nvSpPr>
              <p:cNvPr id="870" name="Google Shape;870;p6"/>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126050" y="1239475"/>
            <a:ext cx="298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1700" b="1"/>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74" name="Google Shape;1574;p13"/>
          <p:cNvSpPr txBox="1">
            <a:spLocks noGrp="1"/>
          </p:cNvSpPr>
          <p:nvPr>
            <p:ph type="title" idx="2" hasCustomPrompt="1"/>
          </p:nvPr>
        </p:nvSpPr>
        <p:spPr>
          <a:xfrm>
            <a:off x="13143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5" name="Google Shape;1575;p13"/>
          <p:cNvSpPr txBox="1">
            <a:spLocks noGrp="1"/>
          </p:cNvSpPr>
          <p:nvPr>
            <p:ph type="subTitle" idx="1"/>
          </p:nvPr>
        </p:nvSpPr>
        <p:spPr>
          <a:xfrm>
            <a:off x="1370850" y="1676400"/>
            <a:ext cx="2496900" cy="738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576" name="Google Shape;1576;p13"/>
          <p:cNvSpPr txBox="1">
            <a:spLocks noGrp="1"/>
          </p:cNvSpPr>
          <p:nvPr>
            <p:ph type="title" idx="3"/>
          </p:nvPr>
        </p:nvSpPr>
        <p:spPr>
          <a:xfrm>
            <a:off x="5012250" y="12394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77" name="Google Shape;1577;p13"/>
          <p:cNvSpPr txBox="1">
            <a:spLocks noGrp="1"/>
          </p:cNvSpPr>
          <p:nvPr>
            <p:ph type="title" idx="4" hasCustomPrompt="1"/>
          </p:nvPr>
        </p:nvSpPr>
        <p:spPr>
          <a:xfrm>
            <a:off x="52005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8" name="Google Shape;1578;p13"/>
          <p:cNvSpPr txBox="1">
            <a:spLocks noGrp="1"/>
          </p:cNvSpPr>
          <p:nvPr>
            <p:ph type="subTitle" idx="5"/>
          </p:nvPr>
        </p:nvSpPr>
        <p:spPr>
          <a:xfrm>
            <a:off x="5257050" y="16764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9" name="Google Shape;1579;p13"/>
          <p:cNvSpPr txBox="1">
            <a:spLocks noGrp="1"/>
          </p:cNvSpPr>
          <p:nvPr>
            <p:ph type="title" idx="6"/>
          </p:nvPr>
        </p:nvSpPr>
        <p:spPr>
          <a:xfrm>
            <a:off x="11260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0" name="Google Shape;1580;p13"/>
          <p:cNvSpPr txBox="1">
            <a:spLocks noGrp="1"/>
          </p:cNvSpPr>
          <p:nvPr>
            <p:ph type="title" idx="7" hasCustomPrompt="1"/>
          </p:nvPr>
        </p:nvSpPr>
        <p:spPr>
          <a:xfrm>
            <a:off x="13143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1" name="Google Shape;1581;p13"/>
          <p:cNvSpPr txBox="1">
            <a:spLocks noGrp="1"/>
          </p:cNvSpPr>
          <p:nvPr>
            <p:ph type="subTitle" idx="8"/>
          </p:nvPr>
        </p:nvSpPr>
        <p:spPr>
          <a:xfrm>
            <a:off x="13708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2" name="Google Shape;1582;p13"/>
          <p:cNvSpPr txBox="1">
            <a:spLocks noGrp="1"/>
          </p:cNvSpPr>
          <p:nvPr>
            <p:ph type="title" idx="9"/>
          </p:nvPr>
        </p:nvSpPr>
        <p:spPr>
          <a:xfrm>
            <a:off x="50122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3" name="Google Shape;1583;p13"/>
          <p:cNvSpPr txBox="1">
            <a:spLocks noGrp="1"/>
          </p:cNvSpPr>
          <p:nvPr>
            <p:ph type="title" idx="13" hasCustomPrompt="1"/>
          </p:nvPr>
        </p:nvSpPr>
        <p:spPr>
          <a:xfrm>
            <a:off x="52005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4" name="Google Shape;1584;p13"/>
          <p:cNvSpPr txBox="1">
            <a:spLocks noGrp="1"/>
          </p:cNvSpPr>
          <p:nvPr>
            <p:ph type="subTitle" idx="14"/>
          </p:nvPr>
        </p:nvSpPr>
        <p:spPr>
          <a:xfrm>
            <a:off x="52570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585" name="Google Shape;1585;p13"/>
          <p:cNvGrpSpPr/>
          <p:nvPr/>
        </p:nvGrpSpPr>
        <p:grpSpPr>
          <a:xfrm>
            <a:off x="-1289914" y="3847378"/>
            <a:ext cx="5081458" cy="2291921"/>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3"/>
          <p:cNvGrpSpPr/>
          <p:nvPr/>
        </p:nvGrpSpPr>
        <p:grpSpPr>
          <a:xfrm rot="10800000" flipH="1">
            <a:off x="6148690" y="-1042184"/>
            <a:ext cx="4256731" cy="2205454"/>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3"/>
          <p:cNvGrpSpPr/>
          <p:nvPr/>
        </p:nvGrpSpPr>
        <p:grpSpPr>
          <a:xfrm>
            <a:off x="111850" y="1207775"/>
            <a:ext cx="700450" cy="636075"/>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2328237">
            <a:off x="8085383" y="4198637"/>
            <a:ext cx="1546773" cy="2481612"/>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3"/>
          <p:cNvSpPr/>
          <p:nvPr/>
        </p:nvSpPr>
        <p:spPr>
          <a:xfrm rot="10156090">
            <a:off x="-272109" y="-268359"/>
            <a:ext cx="1468398" cy="131302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3"/>
          <p:cNvGrpSpPr/>
          <p:nvPr/>
        </p:nvGrpSpPr>
        <p:grpSpPr>
          <a:xfrm rot="-1366232">
            <a:off x="8503460" y="3280683"/>
            <a:ext cx="1014294" cy="1600729"/>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
          <p:cNvGrpSpPr/>
          <p:nvPr/>
        </p:nvGrpSpPr>
        <p:grpSpPr>
          <a:xfrm>
            <a:off x="8429688" y="975913"/>
            <a:ext cx="610325" cy="417350"/>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
  <p:cSld name="CUSTOM_1">
    <p:spTree>
      <p:nvGrpSpPr>
        <p:cNvPr id="1" name="Shape 1836"/>
        <p:cNvGrpSpPr/>
        <p:nvPr/>
      </p:nvGrpSpPr>
      <p:grpSpPr>
        <a:xfrm>
          <a:off x="0" y="0"/>
          <a:ext cx="0" cy="0"/>
          <a:chOff x="0" y="0"/>
          <a:chExt cx="0" cy="0"/>
        </a:xfrm>
      </p:grpSpPr>
      <p:sp>
        <p:nvSpPr>
          <p:cNvPr id="1837" name="Google Shape;1837;p15"/>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8" name="Google Shape;1838;p15"/>
          <p:cNvSpPr txBox="1">
            <a:spLocks noGrp="1"/>
          </p:cNvSpPr>
          <p:nvPr>
            <p:ph type="title" idx="2"/>
          </p:nvPr>
        </p:nvSpPr>
        <p:spPr>
          <a:xfrm>
            <a:off x="714299"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39" name="Google Shape;1839;p15"/>
          <p:cNvSpPr txBox="1">
            <a:spLocks noGrp="1"/>
          </p:cNvSpPr>
          <p:nvPr>
            <p:ph type="subTitle" idx="1"/>
          </p:nvPr>
        </p:nvSpPr>
        <p:spPr>
          <a:xfrm>
            <a:off x="857852"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840" name="Google Shape;1840;p15"/>
          <p:cNvSpPr txBox="1">
            <a:spLocks noGrp="1"/>
          </p:cNvSpPr>
          <p:nvPr>
            <p:ph type="title" idx="3"/>
          </p:nvPr>
        </p:nvSpPr>
        <p:spPr>
          <a:xfrm>
            <a:off x="27318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41" name="Google Shape;1841;p15"/>
          <p:cNvSpPr txBox="1">
            <a:spLocks noGrp="1"/>
          </p:cNvSpPr>
          <p:nvPr>
            <p:ph type="subTitle" idx="4"/>
          </p:nvPr>
        </p:nvSpPr>
        <p:spPr>
          <a:xfrm>
            <a:off x="2875396"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1842" name="Google Shape;1842;p15"/>
          <p:cNvGrpSpPr/>
          <p:nvPr/>
        </p:nvGrpSpPr>
        <p:grpSpPr>
          <a:xfrm rot="10800000">
            <a:off x="4391614" y="-1062620"/>
            <a:ext cx="5889385" cy="2656239"/>
            <a:chOff x="5619200" y="4458200"/>
            <a:chExt cx="1647150" cy="742900"/>
          </a:xfrm>
        </p:grpSpPr>
        <p:sp>
          <p:nvSpPr>
            <p:cNvPr id="1843" name="Google Shape;1843;p1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15"/>
          <p:cNvGrpSpPr/>
          <p:nvPr/>
        </p:nvGrpSpPr>
        <p:grpSpPr>
          <a:xfrm flipH="1">
            <a:off x="-486278" y="4432054"/>
            <a:ext cx="3239372" cy="1780558"/>
            <a:chOff x="4178350" y="2375050"/>
            <a:chExt cx="938350" cy="515775"/>
          </a:xfrm>
        </p:grpSpPr>
        <p:sp>
          <p:nvSpPr>
            <p:cNvPr id="1849" name="Google Shape;1849;p1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15"/>
          <p:cNvGrpSpPr/>
          <p:nvPr/>
        </p:nvGrpSpPr>
        <p:grpSpPr>
          <a:xfrm rot="-1180163">
            <a:off x="8111627" y="4505386"/>
            <a:ext cx="1089543" cy="1748178"/>
            <a:chOff x="2402100" y="3854125"/>
            <a:chExt cx="435600" cy="698825"/>
          </a:xfrm>
        </p:grpSpPr>
        <p:sp>
          <p:nvSpPr>
            <p:cNvPr id="1857" name="Google Shape;1857;p15"/>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15"/>
          <p:cNvGrpSpPr/>
          <p:nvPr/>
        </p:nvGrpSpPr>
        <p:grpSpPr>
          <a:xfrm rot="-8100000">
            <a:off x="-90095" y="-641248"/>
            <a:ext cx="830250" cy="1464437"/>
            <a:chOff x="2797700" y="3217325"/>
            <a:chExt cx="682725" cy="1204225"/>
          </a:xfrm>
        </p:grpSpPr>
        <p:sp>
          <p:nvSpPr>
            <p:cNvPr id="1871" name="Google Shape;1871;p1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5"/>
          <p:cNvGrpSpPr/>
          <p:nvPr/>
        </p:nvGrpSpPr>
        <p:grpSpPr>
          <a:xfrm>
            <a:off x="2095563" y="4602888"/>
            <a:ext cx="700450" cy="636075"/>
            <a:chOff x="3652400" y="3788700"/>
            <a:chExt cx="700450" cy="636075"/>
          </a:xfrm>
        </p:grpSpPr>
        <p:sp>
          <p:nvSpPr>
            <p:cNvPr id="1879" name="Google Shape;1879;p1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15"/>
          <p:cNvGrpSpPr/>
          <p:nvPr/>
        </p:nvGrpSpPr>
        <p:grpSpPr>
          <a:xfrm rot="9629822">
            <a:off x="7970529" y="-832671"/>
            <a:ext cx="1010225" cy="1594224"/>
            <a:chOff x="322650" y="2571325"/>
            <a:chExt cx="573100" cy="904450"/>
          </a:xfrm>
        </p:grpSpPr>
        <p:sp>
          <p:nvSpPr>
            <p:cNvPr id="1895" name="Google Shape;1895;p15"/>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5"/>
          <p:cNvGrpSpPr/>
          <p:nvPr/>
        </p:nvGrpSpPr>
        <p:grpSpPr>
          <a:xfrm rot="-4956298" flipH="1">
            <a:off x="8404143" y="4116790"/>
            <a:ext cx="1304099" cy="972225"/>
            <a:chOff x="4500175" y="3779525"/>
            <a:chExt cx="1136425" cy="847075"/>
          </a:xfrm>
        </p:grpSpPr>
        <p:sp>
          <p:nvSpPr>
            <p:cNvPr id="1903" name="Google Shape;1903;p1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15"/>
          <p:cNvSpPr txBox="1">
            <a:spLocks noGrp="1"/>
          </p:cNvSpPr>
          <p:nvPr>
            <p:ph type="title" idx="5"/>
          </p:nvPr>
        </p:nvSpPr>
        <p:spPr>
          <a:xfrm>
            <a:off x="47050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5" name="Google Shape;1915;p15"/>
          <p:cNvSpPr txBox="1">
            <a:spLocks noGrp="1"/>
          </p:cNvSpPr>
          <p:nvPr>
            <p:ph type="subTitle" idx="6"/>
          </p:nvPr>
        </p:nvSpPr>
        <p:spPr>
          <a:xfrm>
            <a:off x="4848597"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916" name="Google Shape;1916;p15"/>
          <p:cNvSpPr txBox="1">
            <a:spLocks noGrp="1"/>
          </p:cNvSpPr>
          <p:nvPr>
            <p:ph type="title" idx="7"/>
          </p:nvPr>
        </p:nvSpPr>
        <p:spPr>
          <a:xfrm>
            <a:off x="6678235"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7" name="Google Shape;1917;p15"/>
          <p:cNvSpPr txBox="1">
            <a:spLocks noGrp="1"/>
          </p:cNvSpPr>
          <p:nvPr>
            <p:ph type="subTitle" idx="8"/>
          </p:nvPr>
        </p:nvSpPr>
        <p:spPr>
          <a:xfrm>
            <a:off x="6821939"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6781458" y="-1018402"/>
            <a:ext cx="3596883" cy="1977069"/>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18"/>
          <p:cNvGrpSpPr/>
          <p:nvPr/>
        </p:nvGrpSpPr>
        <p:grpSpPr>
          <a:xfrm rot="1908640">
            <a:off x="-506044" y="3997171"/>
            <a:ext cx="1853891" cy="1381864"/>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18"/>
          <p:cNvGrpSpPr/>
          <p:nvPr/>
        </p:nvGrpSpPr>
        <p:grpSpPr>
          <a:xfrm rot="-10241612">
            <a:off x="8570423" y="-199156"/>
            <a:ext cx="730366" cy="1353767"/>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8"/>
          <p:cNvGrpSpPr/>
          <p:nvPr/>
        </p:nvGrpSpPr>
        <p:grpSpPr>
          <a:xfrm>
            <a:off x="1247907" y="4602898"/>
            <a:ext cx="548733" cy="4983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5730744" y="-916596"/>
            <a:ext cx="4132681" cy="1868601"/>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4" name="Google Shape;2734;p24"/>
          <p:cNvSpPr txBox="1">
            <a:spLocks noGrp="1"/>
          </p:cNvSpPr>
          <p:nvPr>
            <p:ph type="title"/>
          </p:nvPr>
        </p:nvSpPr>
        <p:spPr>
          <a:xfrm>
            <a:off x="714300" y="1565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35" name="Google Shape;2735;p24"/>
          <p:cNvSpPr txBox="1">
            <a:spLocks noGrp="1"/>
          </p:cNvSpPr>
          <p:nvPr>
            <p:ph type="body" idx="1"/>
          </p:nvPr>
        </p:nvSpPr>
        <p:spPr>
          <a:xfrm>
            <a:off x="714300" y="2399250"/>
            <a:ext cx="2808000" cy="250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736" name="Google Shape;2736;p24"/>
          <p:cNvGrpSpPr/>
          <p:nvPr/>
        </p:nvGrpSpPr>
        <p:grpSpPr>
          <a:xfrm rot="10799895">
            <a:off x="-435736" y="-1412231"/>
            <a:ext cx="5385686" cy="2148244"/>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24"/>
          <p:cNvSpPr/>
          <p:nvPr/>
        </p:nvSpPr>
        <p:spPr>
          <a:xfrm rot="9218179" flipH="1">
            <a:off x="170741" y="-579539"/>
            <a:ext cx="1751526" cy="156604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4"/>
          <p:cNvGrpSpPr/>
          <p:nvPr/>
        </p:nvGrpSpPr>
        <p:grpSpPr>
          <a:xfrm rot="7750108" flipH="1">
            <a:off x="4392738" y="-829111"/>
            <a:ext cx="952509" cy="1529675"/>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24"/>
          <p:cNvGrpSpPr/>
          <p:nvPr/>
        </p:nvGrpSpPr>
        <p:grpSpPr>
          <a:xfrm rot="-9070246">
            <a:off x="7849009" y="-390610"/>
            <a:ext cx="1593868" cy="1188162"/>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4"/>
          <p:cNvGrpSpPr/>
          <p:nvPr/>
        </p:nvGrpSpPr>
        <p:grpSpPr>
          <a:xfrm>
            <a:off x="1962838" y="192913"/>
            <a:ext cx="700450" cy="636075"/>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4"/>
          <p:cNvSpPr/>
          <p:nvPr/>
        </p:nvSpPr>
        <p:spPr>
          <a:xfrm>
            <a:off x="7767625" y="788038"/>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325125" y="5116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4"/>
          <p:cNvGrpSpPr/>
          <p:nvPr/>
        </p:nvGrpSpPr>
        <p:grpSpPr>
          <a:xfrm rot="-10423553">
            <a:off x="5602182" y="-660273"/>
            <a:ext cx="830251" cy="1464439"/>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8" r:id="rId4"/>
    <p:sldLayoutId id="2147483659" r:id="rId5"/>
    <p:sldLayoutId id="2147483661" r:id="rId6"/>
    <p:sldLayoutId id="2147483664" r:id="rId7"/>
    <p:sldLayoutId id="2147483670"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4" name="TextBox 3"/>
          <p:cNvSpPr txBox="1"/>
          <p:nvPr/>
        </p:nvSpPr>
        <p:spPr>
          <a:xfrm>
            <a:off x="637954" y="1499191"/>
            <a:ext cx="8144540" cy="1754326"/>
          </a:xfrm>
          <a:prstGeom prst="rect">
            <a:avLst/>
          </a:prstGeom>
          <a:noFill/>
        </p:spPr>
        <p:txBody>
          <a:bodyPr wrap="square" rtlCol="0">
            <a:spAutoFit/>
          </a:bodyPr>
          <a:lstStyle/>
          <a:p>
            <a:pPr algn="ctr">
              <a:lnSpc>
                <a:spcPct val="150000"/>
              </a:lnSpc>
            </a:pPr>
            <a:r>
              <a:rPr lang="en-US" sz="3600" b="1" dirty="0" smtClean="0"/>
              <a:t>CHÀO MỪNG CÁC EM </a:t>
            </a:r>
          </a:p>
          <a:p>
            <a:pPr algn="ctr">
              <a:lnSpc>
                <a:spcPct val="150000"/>
              </a:lnSpc>
            </a:pPr>
            <a:r>
              <a:rPr lang="en-US" sz="3600" b="1" dirty="0" smtClean="0"/>
              <a:t>ĐẾN VỚI BÀI HỌC NGÀY HÔM NAY!</a:t>
            </a:r>
            <a:endParaRPr lang="en-US" sz="3600" b="1" dirty="0"/>
          </a:p>
        </p:txBody>
      </p:sp>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4" name="TextBox 3"/>
          <p:cNvSpPr txBox="1"/>
          <p:nvPr/>
        </p:nvSpPr>
        <p:spPr>
          <a:xfrm>
            <a:off x="680485" y="1307805"/>
            <a:ext cx="7793664" cy="1569660"/>
          </a:xfrm>
          <a:prstGeom prst="rect">
            <a:avLst/>
          </a:prstGeom>
          <a:noFill/>
        </p:spPr>
        <p:txBody>
          <a:bodyPr wrap="square" rtlCol="0">
            <a:spAutoFit/>
          </a:bodyPr>
          <a:lstStyle/>
          <a:p>
            <a:pPr algn="ctr">
              <a:lnSpc>
                <a:spcPct val="150000"/>
              </a:lnSpc>
            </a:pPr>
            <a:r>
              <a:rPr lang="en-US" sz="3200" b="1" dirty="0"/>
              <a:t>BÀI </a:t>
            </a:r>
            <a:r>
              <a:rPr lang="en-US" sz="3200" b="1" dirty="0" smtClean="0"/>
              <a:t>8: MĨ THUẬT VIỆT NAM THỜI KÌ TIỀN SỬ (2 </a:t>
            </a:r>
            <a:r>
              <a:rPr lang="en-US" sz="3200" b="1" dirty="0" err="1"/>
              <a:t>tiết</a:t>
            </a:r>
            <a:r>
              <a:rPr lang="en-US" sz="32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378" y="2283558"/>
            <a:ext cx="3382761" cy="32320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4754"/>
          <a:stretch/>
        </p:blipFill>
        <p:spPr>
          <a:xfrm>
            <a:off x="5496301" y="1560328"/>
            <a:ext cx="4466406" cy="3583172"/>
          </a:xfrm>
          <a:prstGeom prst="rect">
            <a:avLst/>
          </a:prstGeom>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22" y="572757"/>
            <a:ext cx="4269501" cy="3202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774" y="1438798"/>
            <a:ext cx="4240194" cy="3180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5050105" y="502419"/>
            <a:ext cx="3752252" cy="818173"/>
          </a:xfrm>
          <a:prstGeom prst="rect">
            <a:avLst/>
          </a:prstGeom>
        </p:spPr>
        <p:txBody>
          <a:bodyPr wrap="square">
            <a:spAutoFit/>
          </a:bodyPr>
          <a:lstStyle/>
          <a:p>
            <a:pPr algn="ctr">
              <a:lnSpc>
                <a:spcPts val="3000"/>
              </a:lnSpc>
            </a:pPr>
            <a:r>
              <a:rPr lang="en-US" sz="1800" dirty="0" err="1">
                <a:solidFill>
                  <a:srgbClr val="333333"/>
                </a:solidFill>
                <a:latin typeface="+mn-lt"/>
              </a:rPr>
              <a:t>Khu</a:t>
            </a:r>
            <a:r>
              <a:rPr lang="en-US" sz="1800" dirty="0">
                <a:solidFill>
                  <a:srgbClr val="333333"/>
                </a:solidFill>
                <a:latin typeface="+mn-lt"/>
              </a:rPr>
              <a:t> di </a:t>
            </a:r>
            <a:r>
              <a:rPr lang="en-US" sz="1800" dirty="0" err="1">
                <a:solidFill>
                  <a:srgbClr val="333333"/>
                </a:solidFill>
                <a:latin typeface="+mn-lt"/>
              </a:rPr>
              <a:t>tích</a:t>
            </a:r>
            <a:r>
              <a:rPr lang="en-US" sz="1800" dirty="0">
                <a:solidFill>
                  <a:srgbClr val="333333"/>
                </a:solidFill>
                <a:latin typeface="+mn-lt"/>
              </a:rPr>
              <a:t> </a:t>
            </a:r>
            <a:r>
              <a:rPr lang="en-US" sz="1800" dirty="0" err="1">
                <a:solidFill>
                  <a:srgbClr val="333333"/>
                </a:solidFill>
                <a:latin typeface="+mn-lt"/>
              </a:rPr>
              <a:t>khảo</a:t>
            </a:r>
            <a:r>
              <a:rPr lang="en-US" sz="1800" dirty="0">
                <a:solidFill>
                  <a:srgbClr val="333333"/>
                </a:solidFill>
                <a:latin typeface="+mn-lt"/>
              </a:rPr>
              <a:t> </a:t>
            </a:r>
            <a:r>
              <a:rPr lang="en-US" sz="1800" dirty="0" err="1">
                <a:solidFill>
                  <a:srgbClr val="333333"/>
                </a:solidFill>
                <a:latin typeface="+mn-lt"/>
              </a:rPr>
              <a:t>cổ</a:t>
            </a:r>
            <a:r>
              <a:rPr lang="en-US" sz="1800" dirty="0">
                <a:solidFill>
                  <a:srgbClr val="333333"/>
                </a:solidFill>
                <a:latin typeface="+mn-lt"/>
              </a:rPr>
              <a:t> </a:t>
            </a:r>
            <a:r>
              <a:rPr lang="en-US" sz="1800" dirty="0" err="1">
                <a:solidFill>
                  <a:srgbClr val="333333"/>
                </a:solidFill>
                <a:latin typeface="+mn-lt"/>
              </a:rPr>
              <a:t>học</a:t>
            </a:r>
            <a:r>
              <a:rPr lang="en-US" sz="1800" dirty="0">
                <a:solidFill>
                  <a:srgbClr val="333333"/>
                </a:solidFill>
                <a:latin typeface="+mn-lt"/>
              </a:rPr>
              <a:t> </a:t>
            </a:r>
            <a:r>
              <a:rPr lang="en-US" sz="1800" dirty="0" err="1">
                <a:solidFill>
                  <a:srgbClr val="333333"/>
                </a:solidFill>
                <a:latin typeface="+mn-lt"/>
              </a:rPr>
              <a:t>Thần</a:t>
            </a:r>
            <a:r>
              <a:rPr lang="en-US" sz="1800" dirty="0">
                <a:solidFill>
                  <a:srgbClr val="333333"/>
                </a:solidFill>
                <a:latin typeface="+mn-lt"/>
              </a:rPr>
              <a:t> Sa, </a:t>
            </a:r>
            <a:r>
              <a:rPr lang="en-US" sz="1800" dirty="0" err="1">
                <a:solidFill>
                  <a:srgbClr val="333333"/>
                </a:solidFill>
                <a:latin typeface="+mn-lt"/>
              </a:rPr>
              <a:t>Thái</a:t>
            </a:r>
            <a:r>
              <a:rPr lang="en-US" sz="1800" dirty="0">
                <a:solidFill>
                  <a:srgbClr val="333333"/>
                </a:solidFill>
                <a:latin typeface="+mn-lt"/>
              </a:rPr>
              <a:t> </a:t>
            </a:r>
            <a:r>
              <a:rPr lang="en-US" sz="1800" dirty="0" err="1" smtClean="0">
                <a:solidFill>
                  <a:srgbClr val="333333"/>
                </a:solidFill>
                <a:latin typeface="+mn-lt"/>
              </a:rPr>
              <a:t>Nguyên</a:t>
            </a:r>
            <a:endParaRPr lang="en-US" sz="1800" dirty="0">
              <a:latin typeface="+mn-lt"/>
            </a:endParaRPr>
          </a:p>
        </p:txBody>
      </p:sp>
      <p:sp>
        <p:nvSpPr>
          <p:cNvPr id="8" name="Rectangle 7"/>
          <p:cNvSpPr/>
          <p:nvPr/>
        </p:nvSpPr>
        <p:spPr>
          <a:xfrm>
            <a:off x="629991" y="3965308"/>
            <a:ext cx="3733714" cy="369332"/>
          </a:xfrm>
          <a:prstGeom prst="rect">
            <a:avLst/>
          </a:prstGeom>
        </p:spPr>
        <p:txBody>
          <a:bodyPr wrap="none">
            <a:spAutoFit/>
          </a:bodyPr>
          <a:lstStyle/>
          <a:p>
            <a:r>
              <a:rPr lang="vi-VN" sz="1800" dirty="0"/>
              <a:t>Bảo Tàng di tích Khảo cổ Bắc Sơn</a:t>
            </a:r>
            <a:endParaRPr lang="en-US" sz="18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2" y="281354"/>
            <a:ext cx="889596" cy="81123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559" y="1033179"/>
            <a:ext cx="889596" cy="811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3633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ppt_x</p:attrName>
                                        </p:attrNameLst>
                                      </p:cBhvr>
                                      <p:tavLst>
                                        <p:tav tm="0">
                                          <p:val>
                                            <p:strVal val="#ppt_x+#ppt_w*1.125000"/>
                                          </p:val>
                                        </p:tav>
                                        <p:tav tm="100000">
                                          <p:val>
                                            <p:strVal val="#ppt_x"/>
                                          </p:val>
                                        </p:tav>
                                      </p:tavLst>
                                    </p:anim>
                                    <p:animEffect transition="in" filter="wipe(left)">
                                      <p:cBhvr>
                                        <p:cTn id="25" dur="500"/>
                                        <p:tgtEl>
                                          <p:spTgt spid="7"/>
                                        </p:tgtEl>
                                      </p:cBhvr>
                                    </p:animEffect>
                                  </p:childTnLst>
                                </p:cTn>
                              </p:par>
                              <p:par>
                                <p:cTn id="26" presetID="12" presetClass="entr" presetSubtype="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sp>
        <p:nvSpPr>
          <p:cNvPr id="4" name="Rounded Rectangle 3"/>
          <p:cNvSpPr/>
          <p:nvPr/>
        </p:nvSpPr>
        <p:spPr>
          <a:xfrm>
            <a:off x="1360967" y="1031358"/>
            <a:ext cx="6677246" cy="3285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74558" y="533307"/>
            <a:ext cx="1850065" cy="637953"/>
          </a:xfrm>
          <a:prstGeom prst="rect">
            <a:avLst/>
          </a:prstGeom>
          <a:solidFill>
            <a:schemeClr val="accent3">
              <a:lumMod val="60000"/>
              <a:lumOff val="40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lumMod val="95000"/>
                    <a:lumOff val="5000"/>
                  </a:schemeClr>
                </a:solidFill>
              </a:rPr>
              <a:t>KẾT LUẬN</a:t>
            </a:r>
            <a:endParaRPr lang="en-US" sz="2400" dirty="0">
              <a:solidFill>
                <a:schemeClr val="tx1">
                  <a:lumMod val="95000"/>
                  <a:lumOff val="5000"/>
                </a:schemeClr>
              </a:solidFill>
            </a:endParaRPr>
          </a:p>
        </p:txBody>
      </p:sp>
      <p:sp>
        <p:nvSpPr>
          <p:cNvPr id="5" name="TextBox 4"/>
          <p:cNvSpPr txBox="1"/>
          <p:nvPr/>
        </p:nvSpPr>
        <p:spPr>
          <a:xfrm>
            <a:off x="1881962" y="1271427"/>
            <a:ext cx="5635256" cy="2805320"/>
          </a:xfrm>
          <a:prstGeom prst="rect">
            <a:avLst/>
          </a:prstGeom>
          <a:noFill/>
        </p:spPr>
        <p:txBody>
          <a:bodyPr wrap="square" rtlCol="0">
            <a:spAutoFit/>
          </a:bodyPr>
          <a:lstStyle/>
          <a:p>
            <a:pPr algn="just">
              <a:lnSpc>
                <a:spcPct val="150000"/>
              </a:lnSpc>
            </a:pPr>
            <a:r>
              <a:rPr lang="vi-VN" sz="2000" dirty="0"/>
              <a:t>Mĩ thuật Việt Nam thời kì tiền sử được biết đến qua một số di sản mĩ thuật của nền văn hoá Tràng An (khoảng 300 000 năm trước Công nguyên), Hoà Bình (khoảng 10 000 năm trước Công nguyên), Bắc Sơn (10 000 - 8000 năm trước Công nguyên),...</a:t>
            </a:r>
            <a:endParaRPr lang="en-US" sz="2000" dirty="0"/>
          </a:p>
        </p:txBody>
      </p:sp>
    </p:spTree>
    <p:extLst>
      <p:ext uri="{BB962C8B-B14F-4D97-AF65-F5344CB8AC3E}">
        <p14:creationId xmlns:p14="http://schemas.microsoft.com/office/powerpoint/2010/main" val="2636206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0.7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0" y="333099"/>
            <a:ext cx="9144000" cy="572700"/>
          </a:xfrm>
          <a:solidFill>
            <a:schemeClr val="accent4">
              <a:lumMod val="90000"/>
            </a:schemeClr>
          </a:solidFill>
        </p:spPr>
        <p:txBody>
          <a:bodyPr anchor="ctr"/>
          <a:lstStyle/>
          <a:p>
            <a:pPr algn="ctr"/>
            <a:r>
              <a:rPr lang="en-US" sz="2000" dirty="0" err="1" smtClean="0">
                <a:latin typeface="+mn-lt"/>
              </a:rPr>
              <a:t>Một</a:t>
            </a:r>
            <a:r>
              <a:rPr lang="en-US" sz="2000" dirty="0" smtClean="0">
                <a:latin typeface="+mn-lt"/>
              </a:rPr>
              <a:t> </a:t>
            </a:r>
            <a:r>
              <a:rPr lang="en-US" sz="2000" dirty="0" err="1" smtClean="0">
                <a:latin typeface="+mn-lt"/>
              </a:rPr>
              <a:t>số</a:t>
            </a:r>
            <a:r>
              <a:rPr lang="en-US" sz="2000" dirty="0" smtClean="0">
                <a:latin typeface="+mn-lt"/>
              </a:rPr>
              <a:t> di </a:t>
            </a:r>
            <a:r>
              <a:rPr lang="en-US" sz="2000" dirty="0" err="1" smtClean="0">
                <a:latin typeface="+mn-lt"/>
              </a:rPr>
              <a:t>sản</a:t>
            </a:r>
            <a:r>
              <a:rPr lang="en-US" sz="2000" dirty="0" smtClean="0">
                <a:latin typeface="+mn-lt"/>
              </a:rPr>
              <a:t> </a:t>
            </a:r>
            <a:r>
              <a:rPr lang="en-US" sz="2000" dirty="0" err="1" smtClean="0">
                <a:latin typeface="+mn-lt"/>
              </a:rPr>
              <a:t>mĩ</a:t>
            </a:r>
            <a:r>
              <a:rPr lang="en-US" sz="2000" dirty="0" smtClean="0">
                <a:latin typeface="+mn-lt"/>
              </a:rPr>
              <a:t> </a:t>
            </a:r>
            <a:r>
              <a:rPr lang="en-US" sz="2000" dirty="0" err="1" smtClean="0">
                <a:latin typeface="+mn-lt"/>
              </a:rPr>
              <a:t>thuật</a:t>
            </a:r>
            <a:r>
              <a:rPr lang="en-US" sz="2000" dirty="0" smtClean="0">
                <a:latin typeface="+mn-lt"/>
              </a:rPr>
              <a:t> </a:t>
            </a:r>
            <a:r>
              <a:rPr lang="en-US" sz="2000" dirty="0" err="1" smtClean="0">
                <a:latin typeface="+mn-lt"/>
              </a:rPr>
              <a:t>Việt</a:t>
            </a:r>
            <a:r>
              <a:rPr lang="en-US" sz="2000" dirty="0" smtClean="0">
                <a:latin typeface="+mn-lt"/>
              </a:rPr>
              <a:t> Nam </a:t>
            </a:r>
            <a:r>
              <a:rPr lang="en-US" sz="2000" dirty="0" err="1" smtClean="0">
                <a:latin typeface="+mn-lt"/>
              </a:rPr>
              <a:t>thời</a:t>
            </a:r>
            <a:r>
              <a:rPr lang="en-US" sz="2000" dirty="0" smtClean="0">
                <a:latin typeface="+mn-lt"/>
              </a:rPr>
              <a:t> </a:t>
            </a:r>
            <a:r>
              <a:rPr lang="en-US" sz="2000" dirty="0" err="1" smtClean="0">
                <a:latin typeface="+mn-lt"/>
              </a:rPr>
              <a:t>tiền</a:t>
            </a:r>
            <a:r>
              <a:rPr lang="en-US" sz="2000" dirty="0" smtClean="0">
                <a:latin typeface="+mn-lt"/>
              </a:rPr>
              <a:t> </a:t>
            </a:r>
            <a:r>
              <a:rPr lang="en-US" sz="2000" dirty="0" err="1" smtClean="0">
                <a:latin typeface="+mn-lt"/>
              </a:rPr>
              <a:t>sử</a:t>
            </a:r>
            <a:endParaRPr lang="en-US" sz="2000" dirty="0">
              <a:latin typeface="+mn-lt"/>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504" b="4910"/>
          <a:stretch/>
        </p:blipFill>
        <p:spPr>
          <a:xfrm>
            <a:off x="748574" y="1307805"/>
            <a:ext cx="2803357" cy="2892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9396" t="16920" r="8139" b="10711"/>
          <a:stretch/>
        </p:blipFill>
        <p:spPr>
          <a:xfrm>
            <a:off x="4049545" y="1520456"/>
            <a:ext cx="4641004" cy="2402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1001935" y="4104167"/>
            <a:ext cx="2296633" cy="369332"/>
          </a:xfrm>
          <a:prstGeom prst="rect">
            <a:avLst/>
          </a:prstGeom>
          <a:solidFill>
            <a:srgbClr val="FFC000"/>
          </a:solidFill>
        </p:spPr>
        <p:txBody>
          <a:bodyPr wrap="square" rtlCol="0">
            <a:spAutoFit/>
          </a:bodyPr>
          <a:lstStyle/>
          <a:p>
            <a:pPr algn="just"/>
            <a:r>
              <a:rPr lang="en-US" sz="1800" dirty="0" err="1" smtClean="0"/>
              <a:t>Đồ</a:t>
            </a:r>
            <a:r>
              <a:rPr lang="en-US" sz="1800" dirty="0" smtClean="0"/>
              <a:t> </a:t>
            </a:r>
            <a:r>
              <a:rPr lang="en-US" sz="1800" dirty="0" err="1" smtClean="0"/>
              <a:t>đựng</a:t>
            </a:r>
            <a:r>
              <a:rPr lang="en-US" sz="1800" dirty="0" smtClean="0"/>
              <a:t> </a:t>
            </a:r>
            <a:r>
              <a:rPr lang="en-US" sz="1800" dirty="0" err="1" smtClean="0"/>
              <a:t>bằng</a:t>
            </a:r>
            <a:r>
              <a:rPr lang="en-US" sz="1800" dirty="0" smtClean="0"/>
              <a:t> </a:t>
            </a:r>
            <a:r>
              <a:rPr lang="en-US" sz="1800" dirty="0" err="1" smtClean="0"/>
              <a:t>đồng</a:t>
            </a:r>
            <a:endParaRPr lang="en-US" sz="1800" dirty="0"/>
          </a:p>
        </p:txBody>
      </p:sp>
      <p:sp>
        <p:nvSpPr>
          <p:cNvPr id="23" name="TextBox 22"/>
          <p:cNvSpPr txBox="1"/>
          <p:nvPr/>
        </p:nvSpPr>
        <p:spPr>
          <a:xfrm>
            <a:off x="5221730" y="3830530"/>
            <a:ext cx="2296633" cy="369332"/>
          </a:xfrm>
          <a:prstGeom prst="rect">
            <a:avLst/>
          </a:prstGeom>
          <a:solidFill>
            <a:srgbClr val="FFC000"/>
          </a:solidFill>
        </p:spPr>
        <p:txBody>
          <a:bodyPr wrap="square" rtlCol="0">
            <a:spAutoFit/>
          </a:bodyPr>
          <a:lstStyle/>
          <a:p>
            <a:pPr algn="just"/>
            <a:r>
              <a:rPr lang="en-US" sz="1800" dirty="0" smtClean="0"/>
              <a:t>Dao </a:t>
            </a:r>
            <a:r>
              <a:rPr lang="en-US" sz="1800" dirty="0" err="1" smtClean="0"/>
              <a:t>găm</a:t>
            </a:r>
            <a:r>
              <a:rPr lang="en-US" sz="1800" dirty="0" smtClean="0"/>
              <a:t> </a:t>
            </a:r>
            <a:r>
              <a:rPr lang="en-US" sz="1800" dirty="0" err="1" smtClean="0"/>
              <a:t>bằng</a:t>
            </a:r>
            <a:r>
              <a:rPr lang="en-US" sz="1800" dirty="0" smtClean="0"/>
              <a:t> </a:t>
            </a:r>
            <a:r>
              <a:rPr lang="en-US" sz="1800" dirty="0" err="1" smtClean="0"/>
              <a:t>đồng</a:t>
            </a:r>
            <a:endParaRPr lang="en-US" sz="1800" dirty="0"/>
          </a:p>
        </p:txBody>
      </p:sp>
    </p:spTree>
    <p:extLst>
      <p:ext uri="{BB962C8B-B14F-4D97-AF65-F5344CB8AC3E}">
        <p14:creationId xmlns:p14="http://schemas.microsoft.com/office/powerpoint/2010/main" val="904327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099" y="1091195"/>
            <a:ext cx="4293677" cy="3257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8"/>
          <p:cNvSpPr>
            <a:spLocks noGrp="1"/>
          </p:cNvSpPr>
          <p:nvPr>
            <p:ph type="title"/>
          </p:nvPr>
        </p:nvSpPr>
        <p:spPr>
          <a:xfrm>
            <a:off x="0" y="333099"/>
            <a:ext cx="9144000" cy="572700"/>
          </a:xfrm>
          <a:solidFill>
            <a:schemeClr val="accent4">
              <a:lumMod val="90000"/>
            </a:schemeClr>
          </a:solidFill>
        </p:spPr>
        <p:txBody>
          <a:bodyPr anchor="ctr"/>
          <a:lstStyle/>
          <a:p>
            <a:pPr algn="ctr"/>
            <a:r>
              <a:rPr lang="en-US" sz="2000" dirty="0" err="1" smtClean="0">
                <a:latin typeface="+mn-lt"/>
              </a:rPr>
              <a:t>Một</a:t>
            </a:r>
            <a:r>
              <a:rPr lang="en-US" sz="2000" dirty="0" smtClean="0">
                <a:latin typeface="+mn-lt"/>
              </a:rPr>
              <a:t> </a:t>
            </a:r>
            <a:r>
              <a:rPr lang="en-US" sz="2000" dirty="0" err="1" smtClean="0">
                <a:latin typeface="+mn-lt"/>
              </a:rPr>
              <a:t>số</a:t>
            </a:r>
            <a:r>
              <a:rPr lang="en-US" sz="2000" dirty="0" smtClean="0">
                <a:latin typeface="+mn-lt"/>
              </a:rPr>
              <a:t> di </a:t>
            </a:r>
            <a:r>
              <a:rPr lang="en-US" sz="2000" dirty="0" err="1" smtClean="0">
                <a:latin typeface="+mn-lt"/>
              </a:rPr>
              <a:t>sản</a:t>
            </a:r>
            <a:r>
              <a:rPr lang="en-US" sz="2000" dirty="0" smtClean="0">
                <a:latin typeface="+mn-lt"/>
              </a:rPr>
              <a:t> </a:t>
            </a:r>
            <a:r>
              <a:rPr lang="en-US" sz="2000" dirty="0" err="1" smtClean="0">
                <a:latin typeface="+mn-lt"/>
              </a:rPr>
              <a:t>mĩ</a:t>
            </a:r>
            <a:r>
              <a:rPr lang="en-US" sz="2000" dirty="0" smtClean="0">
                <a:latin typeface="+mn-lt"/>
              </a:rPr>
              <a:t> </a:t>
            </a:r>
            <a:r>
              <a:rPr lang="en-US" sz="2000" dirty="0" err="1" smtClean="0">
                <a:latin typeface="+mn-lt"/>
              </a:rPr>
              <a:t>thuật</a:t>
            </a:r>
            <a:r>
              <a:rPr lang="en-US" sz="2000" dirty="0" smtClean="0">
                <a:latin typeface="+mn-lt"/>
              </a:rPr>
              <a:t> </a:t>
            </a:r>
            <a:r>
              <a:rPr lang="en-US" sz="2000" dirty="0" err="1" smtClean="0">
                <a:latin typeface="+mn-lt"/>
              </a:rPr>
              <a:t>Việt</a:t>
            </a:r>
            <a:r>
              <a:rPr lang="en-US" sz="2000" dirty="0" smtClean="0">
                <a:latin typeface="+mn-lt"/>
              </a:rPr>
              <a:t> Nam </a:t>
            </a:r>
            <a:r>
              <a:rPr lang="en-US" sz="2000" dirty="0" err="1" smtClean="0">
                <a:latin typeface="+mn-lt"/>
              </a:rPr>
              <a:t>thời</a:t>
            </a:r>
            <a:r>
              <a:rPr lang="en-US" sz="2000" dirty="0" smtClean="0">
                <a:latin typeface="+mn-lt"/>
              </a:rPr>
              <a:t> </a:t>
            </a:r>
            <a:r>
              <a:rPr lang="en-US" sz="2000" dirty="0" err="1" smtClean="0">
                <a:latin typeface="+mn-lt"/>
              </a:rPr>
              <a:t>tiền</a:t>
            </a:r>
            <a:r>
              <a:rPr lang="en-US" sz="2000" dirty="0" smtClean="0">
                <a:latin typeface="+mn-lt"/>
              </a:rPr>
              <a:t> </a:t>
            </a:r>
            <a:r>
              <a:rPr lang="en-US" sz="2000" dirty="0" err="1" smtClean="0">
                <a:latin typeface="+mn-lt"/>
              </a:rPr>
              <a:t>sử</a:t>
            </a:r>
            <a:endParaRPr lang="en-US" sz="2000" dirty="0">
              <a:latin typeface="+mn-lt"/>
            </a:endParaRPr>
          </a:p>
        </p:txBody>
      </p:sp>
      <p:sp>
        <p:nvSpPr>
          <p:cNvPr id="3" name="TextBox 2"/>
          <p:cNvSpPr txBox="1"/>
          <p:nvPr/>
        </p:nvSpPr>
        <p:spPr>
          <a:xfrm>
            <a:off x="2833576" y="4249707"/>
            <a:ext cx="3476847" cy="824008"/>
          </a:xfrm>
          <a:prstGeom prst="rect">
            <a:avLst/>
          </a:prstGeom>
          <a:solidFill>
            <a:srgbClr val="FFC000"/>
          </a:solidFill>
        </p:spPr>
        <p:txBody>
          <a:bodyPr wrap="square" rtlCol="0">
            <a:spAutoFit/>
          </a:bodyPr>
          <a:lstStyle/>
          <a:p>
            <a:pPr algn="ctr">
              <a:lnSpc>
                <a:spcPts val="3000"/>
              </a:lnSpc>
            </a:pPr>
            <a:r>
              <a:rPr lang="en-US" sz="2000" dirty="0" err="1" smtClean="0"/>
              <a:t>Hình</a:t>
            </a:r>
            <a:r>
              <a:rPr lang="en-US" sz="2000" dirty="0" smtClean="0"/>
              <a:t> </a:t>
            </a:r>
            <a:r>
              <a:rPr lang="en-US" sz="2000" dirty="0" err="1" smtClean="0"/>
              <a:t>khắc</a:t>
            </a:r>
            <a:r>
              <a:rPr lang="en-US" sz="2000" dirty="0" smtClean="0"/>
              <a:t> </a:t>
            </a:r>
            <a:r>
              <a:rPr lang="en-US" sz="2000" dirty="0" err="1" smtClean="0"/>
              <a:t>trên</a:t>
            </a:r>
            <a:r>
              <a:rPr lang="en-US" sz="2000" dirty="0" smtClean="0"/>
              <a:t> </a:t>
            </a:r>
            <a:r>
              <a:rPr lang="en-US" sz="2000" dirty="0" err="1" smtClean="0"/>
              <a:t>vách</a:t>
            </a:r>
            <a:r>
              <a:rPr lang="en-US" sz="2000" dirty="0" smtClean="0"/>
              <a:t> </a:t>
            </a:r>
            <a:r>
              <a:rPr lang="en-US" sz="2000" dirty="0" err="1" smtClean="0"/>
              <a:t>đá</a:t>
            </a:r>
            <a:r>
              <a:rPr lang="en-US" sz="2000" dirty="0" smtClean="0"/>
              <a:t> hang </a:t>
            </a:r>
            <a:r>
              <a:rPr lang="en-US" sz="2000" dirty="0" err="1" smtClean="0"/>
              <a:t>Đồng</a:t>
            </a:r>
            <a:r>
              <a:rPr lang="en-US" sz="2000" dirty="0" smtClean="0"/>
              <a:t> </a:t>
            </a:r>
            <a:r>
              <a:rPr lang="en-US" sz="2000" dirty="0" err="1" smtClean="0"/>
              <a:t>Nội</a:t>
            </a:r>
            <a:r>
              <a:rPr lang="en-US" sz="2000" dirty="0" smtClean="0"/>
              <a:t>, </a:t>
            </a:r>
            <a:r>
              <a:rPr lang="en-US" sz="2000" dirty="0" err="1" smtClean="0"/>
              <a:t>Quảng</a:t>
            </a:r>
            <a:r>
              <a:rPr lang="en-US" sz="2000" dirty="0" smtClean="0"/>
              <a:t> </a:t>
            </a:r>
            <a:r>
              <a:rPr lang="en-US" sz="2000" dirty="0" err="1" smtClean="0"/>
              <a:t>Bình</a:t>
            </a:r>
            <a:endParaRPr lang="en-US" sz="2000" dirty="0"/>
          </a:p>
        </p:txBody>
      </p:sp>
    </p:spTree>
    <p:extLst>
      <p:ext uri="{BB962C8B-B14F-4D97-AF65-F5344CB8AC3E}">
        <p14:creationId xmlns:p14="http://schemas.microsoft.com/office/powerpoint/2010/main" val="4536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3663" name="Google Shape;3663;p47"/>
          <p:cNvSpPr txBox="1">
            <a:spLocks noGrp="1"/>
          </p:cNvSpPr>
          <p:nvPr>
            <p:ph type="title" idx="2"/>
          </p:nvPr>
        </p:nvSpPr>
        <p:spPr>
          <a:xfrm>
            <a:off x="907517" y="1899311"/>
            <a:ext cx="152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t>01</a:t>
            </a:r>
            <a:endParaRPr sz="2000" dirty="0"/>
          </a:p>
        </p:txBody>
      </p:sp>
      <p:sp>
        <p:nvSpPr>
          <p:cNvPr id="3665" name="Google Shape;3665;p47"/>
          <p:cNvSpPr txBox="1">
            <a:spLocks noGrp="1"/>
          </p:cNvSpPr>
          <p:nvPr>
            <p:ph type="title" idx="3"/>
          </p:nvPr>
        </p:nvSpPr>
        <p:spPr>
          <a:xfrm>
            <a:off x="3528185" y="1899311"/>
            <a:ext cx="152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t>02</a:t>
            </a:r>
            <a:endParaRPr sz="2000" dirty="0"/>
          </a:p>
        </p:txBody>
      </p:sp>
      <p:grpSp>
        <p:nvGrpSpPr>
          <p:cNvPr id="3667" name="Google Shape;3667;p47"/>
          <p:cNvGrpSpPr/>
          <p:nvPr/>
        </p:nvGrpSpPr>
        <p:grpSpPr>
          <a:xfrm>
            <a:off x="1364968" y="1099064"/>
            <a:ext cx="836486" cy="816556"/>
            <a:chOff x="2201064" y="1732101"/>
            <a:chExt cx="836486" cy="816556"/>
          </a:xfrm>
        </p:grpSpPr>
        <p:sp>
          <p:nvSpPr>
            <p:cNvPr id="3668" name="Google Shape;3668;p47"/>
            <p:cNvSpPr/>
            <p:nvPr/>
          </p:nvSpPr>
          <p:spPr>
            <a:xfrm>
              <a:off x="2201064" y="1732101"/>
              <a:ext cx="836486" cy="81655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9" name="Google Shape;3669;p47"/>
            <p:cNvGrpSpPr/>
            <p:nvPr/>
          </p:nvGrpSpPr>
          <p:grpSpPr>
            <a:xfrm>
              <a:off x="2386308" y="1907378"/>
              <a:ext cx="466002" cy="466002"/>
              <a:chOff x="-13512225" y="3211525"/>
              <a:chExt cx="353675" cy="353675"/>
            </a:xfrm>
          </p:grpSpPr>
          <p:sp>
            <p:nvSpPr>
              <p:cNvPr id="3670" name="Google Shape;3670;p47"/>
              <p:cNvSpPr/>
              <p:nvPr/>
            </p:nvSpPr>
            <p:spPr>
              <a:xfrm>
                <a:off x="-13283825" y="3482475"/>
                <a:ext cx="125275" cy="82725"/>
              </a:xfrm>
              <a:custGeom>
                <a:avLst/>
                <a:gdLst/>
                <a:ahLst/>
                <a:cxnLst/>
                <a:rect l="l" t="t" r="r" b="b"/>
                <a:pathLst>
                  <a:path w="5011" h="3309" extrusionOk="0">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7"/>
              <p:cNvSpPr/>
              <p:nvPr/>
            </p:nvSpPr>
            <p:spPr>
              <a:xfrm>
                <a:off x="-13512225" y="3211525"/>
                <a:ext cx="353675" cy="249700"/>
              </a:xfrm>
              <a:custGeom>
                <a:avLst/>
                <a:gdLst/>
                <a:ahLst/>
                <a:cxnLst/>
                <a:rect l="l" t="t" r="r" b="b"/>
                <a:pathLst>
                  <a:path w="14147" h="9988" extrusionOk="0">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7"/>
              <p:cNvSpPr/>
              <p:nvPr/>
            </p:nvSpPr>
            <p:spPr>
              <a:xfrm>
                <a:off x="-13512225" y="3483250"/>
                <a:ext cx="100050" cy="81150"/>
              </a:xfrm>
              <a:custGeom>
                <a:avLst/>
                <a:gdLst/>
                <a:ahLst/>
                <a:cxnLst/>
                <a:rect l="l" t="t" r="r" b="b"/>
                <a:pathLst>
                  <a:path w="4002" h="3246" extrusionOk="0">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7"/>
              <p:cNvSpPr/>
              <p:nvPr/>
            </p:nvSpPr>
            <p:spPr>
              <a:xfrm>
                <a:off x="-13407475" y="3483250"/>
                <a:ext cx="36250" cy="81150"/>
              </a:xfrm>
              <a:custGeom>
                <a:avLst/>
                <a:gdLst/>
                <a:ahLst/>
                <a:cxnLst/>
                <a:rect l="l" t="t" r="r" b="b"/>
                <a:pathLst>
                  <a:path w="1450" h="3246" extrusionOk="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7"/>
              <p:cNvSpPr/>
              <p:nvPr/>
            </p:nvSpPr>
            <p:spPr>
              <a:xfrm>
                <a:off x="-13366525" y="3485625"/>
                <a:ext cx="70125" cy="76425"/>
              </a:xfrm>
              <a:custGeom>
                <a:avLst/>
                <a:gdLst/>
                <a:ahLst/>
                <a:cxnLst/>
                <a:rect l="l" t="t" r="r" b="b"/>
                <a:pathLst>
                  <a:path w="2805" h="3057" extrusionOk="0">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75" name="Google Shape;3675;p47"/>
          <p:cNvGrpSpPr/>
          <p:nvPr/>
        </p:nvGrpSpPr>
        <p:grpSpPr>
          <a:xfrm>
            <a:off x="3802643" y="1099064"/>
            <a:ext cx="836486" cy="816556"/>
            <a:chOff x="6134876" y="1732101"/>
            <a:chExt cx="836486" cy="816556"/>
          </a:xfrm>
        </p:grpSpPr>
        <p:sp>
          <p:nvSpPr>
            <p:cNvPr id="3676" name="Google Shape;3676;p47"/>
            <p:cNvSpPr/>
            <p:nvPr/>
          </p:nvSpPr>
          <p:spPr>
            <a:xfrm>
              <a:off x="6134876" y="1732101"/>
              <a:ext cx="836486" cy="81655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7" name="Google Shape;3677;p47"/>
            <p:cNvGrpSpPr/>
            <p:nvPr/>
          </p:nvGrpSpPr>
          <p:grpSpPr>
            <a:xfrm>
              <a:off x="6328093" y="1916351"/>
              <a:ext cx="450051" cy="448047"/>
              <a:chOff x="-13512225" y="3647075"/>
              <a:chExt cx="353675" cy="352100"/>
            </a:xfrm>
          </p:grpSpPr>
          <p:sp>
            <p:nvSpPr>
              <p:cNvPr id="3678" name="Google Shape;3678;p47"/>
              <p:cNvSpPr/>
              <p:nvPr/>
            </p:nvSpPr>
            <p:spPr>
              <a:xfrm>
                <a:off x="-13344475" y="3876275"/>
                <a:ext cx="19725" cy="19725"/>
              </a:xfrm>
              <a:custGeom>
                <a:avLst/>
                <a:gdLst/>
                <a:ahLst/>
                <a:cxnLst/>
                <a:rect l="l" t="t" r="r" b="b"/>
                <a:pathLst>
                  <a:path w="789" h="789" extrusionOk="0">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7"/>
              <p:cNvSpPr/>
              <p:nvPr/>
            </p:nvSpPr>
            <p:spPr>
              <a:xfrm>
                <a:off x="-13268850" y="3854225"/>
                <a:ext cx="110300" cy="62250"/>
              </a:xfrm>
              <a:custGeom>
                <a:avLst/>
                <a:gdLst/>
                <a:ahLst/>
                <a:cxnLst/>
                <a:rect l="l" t="t" r="r" b="b"/>
                <a:pathLst>
                  <a:path w="4412" h="2490" extrusionOk="0">
                    <a:moveTo>
                      <a:pt x="0" y="0"/>
                    </a:moveTo>
                    <a:cubicBezTo>
                      <a:pt x="189" y="410"/>
                      <a:pt x="284" y="788"/>
                      <a:pt x="284" y="1229"/>
                    </a:cubicBezTo>
                    <a:cubicBezTo>
                      <a:pt x="284" y="1670"/>
                      <a:pt x="158" y="2111"/>
                      <a:pt x="0" y="2489"/>
                    </a:cubicBezTo>
                    <a:lnTo>
                      <a:pt x="4411" y="2489"/>
                    </a:lnTo>
                    <a:lnTo>
                      <a:pt x="4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7"/>
              <p:cNvSpPr/>
              <p:nvPr/>
            </p:nvSpPr>
            <p:spPr>
              <a:xfrm>
                <a:off x="-13512225" y="3936925"/>
                <a:ext cx="353675" cy="62250"/>
              </a:xfrm>
              <a:custGeom>
                <a:avLst/>
                <a:gdLst/>
                <a:ahLst/>
                <a:cxnLst/>
                <a:rect l="l" t="t" r="r" b="b"/>
                <a:pathLst>
                  <a:path w="14147" h="2490" extrusionOk="0">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7"/>
              <p:cNvSpPr/>
              <p:nvPr/>
            </p:nvSpPr>
            <p:spPr>
              <a:xfrm>
                <a:off x="-13387000" y="3833750"/>
                <a:ext cx="104775" cy="104775"/>
              </a:xfrm>
              <a:custGeom>
                <a:avLst/>
                <a:gdLst/>
                <a:ahLst/>
                <a:cxnLst/>
                <a:rect l="l" t="t" r="r" b="b"/>
                <a:pathLst>
                  <a:path w="4191" h="4191" extrusionOk="0">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7"/>
              <p:cNvSpPr/>
              <p:nvPr/>
            </p:nvSpPr>
            <p:spPr>
              <a:xfrm>
                <a:off x="-13512225" y="3855000"/>
                <a:ext cx="111875" cy="62250"/>
              </a:xfrm>
              <a:custGeom>
                <a:avLst/>
                <a:gdLst/>
                <a:ahLst/>
                <a:cxnLst/>
                <a:rect l="l" t="t" r="r" b="b"/>
                <a:pathLst>
                  <a:path w="4475" h="2490" extrusionOk="0">
                    <a:moveTo>
                      <a:pt x="0" y="1"/>
                    </a:moveTo>
                    <a:lnTo>
                      <a:pt x="0" y="2490"/>
                    </a:lnTo>
                    <a:lnTo>
                      <a:pt x="4474" y="2490"/>
                    </a:lnTo>
                    <a:cubicBezTo>
                      <a:pt x="4317" y="2112"/>
                      <a:pt x="4191" y="1671"/>
                      <a:pt x="4191" y="1230"/>
                    </a:cubicBezTo>
                    <a:cubicBezTo>
                      <a:pt x="4191" y="788"/>
                      <a:pt x="4317" y="379"/>
                      <a:pt x="4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7"/>
              <p:cNvSpPr/>
              <p:nvPr/>
            </p:nvSpPr>
            <p:spPr>
              <a:xfrm>
                <a:off x="-13490175" y="3730575"/>
                <a:ext cx="62250" cy="40975"/>
              </a:xfrm>
              <a:custGeom>
                <a:avLst/>
                <a:gdLst/>
                <a:ahLst/>
                <a:cxnLst/>
                <a:rect l="l" t="t" r="r" b="b"/>
                <a:pathLst>
                  <a:path w="2490" h="1639" extrusionOk="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7"/>
              <p:cNvSpPr/>
              <p:nvPr/>
            </p:nvSpPr>
            <p:spPr>
              <a:xfrm>
                <a:off x="-13241275" y="3730575"/>
                <a:ext cx="62225" cy="40975"/>
              </a:xfrm>
              <a:custGeom>
                <a:avLst/>
                <a:gdLst/>
                <a:ahLst/>
                <a:cxnLst/>
                <a:rect l="l" t="t" r="r" b="b"/>
                <a:pathLst>
                  <a:path w="2489" h="1639" extrusionOk="0">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7"/>
              <p:cNvSpPr/>
              <p:nvPr/>
            </p:nvSpPr>
            <p:spPr>
              <a:xfrm>
                <a:off x="-13427950" y="3647075"/>
                <a:ext cx="186700" cy="63025"/>
              </a:xfrm>
              <a:custGeom>
                <a:avLst/>
                <a:gdLst/>
                <a:ahLst/>
                <a:cxnLst/>
                <a:rect l="l" t="t" r="r" b="b"/>
                <a:pathLst>
                  <a:path w="7468" h="2521" extrusionOk="0">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7"/>
              <p:cNvSpPr/>
              <p:nvPr/>
            </p:nvSpPr>
            <p:spPr>
              <a:xfrm>
                <a:off x="-13512225" y="3773100"/>
                <a:ext cx="353675" cy="60675"/>
              </a:xfrm>
              <a:custGeom>
                <a:avLst/>
                <a:gdLst/>
                <a:ahLst/>
                <a:cxnLst/>
                <a:rect l="l" t="t" r="r" b="b"/>
                <a:pathLst>
                  <a:path w="14147" h="2427" extrusionOk="0">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7"/>
              <p:cNvSpPr/>
              <p:nvPr/>
            </p:nvSpPr>
            <p:spPr>
              <a:xfrm>
                <a:off x="-13411400" y="3730575"/>
                <a:ext cx="153600" cy="20500"/>
              </a:xfrm>
              <a:custGeom>
                <a:avLst/>
                <a:gdLst/>
                <a:ahLst/>
                <a:cxnLst/>
                <a:rect l="l" t="t" r="r" b="b"/>
                <a:pathLst>
                  <a:path w="6144" h="820" extrusionOk="0">
                    <a:moveTo>
                      <a:pt x="0" y="0"/>
                    </a:moveTo>
                    <a:lnTo>
                      <a:pt x="599" y="819"/>
                    </a:lnTo>
                    <a:lnTo>
                      <a:pt x="5545" y="819"/>
                    </a:lnTo>
                    <a:lnTo>
                      <a:pt x="6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8" name="Google Shape;3688;p47"/>
          <p:cNvSpPr txBox="1">
            <a:spLocks noGrp="1"/>
          </p:cNvSpPr>
          <p:nvPr>
            <p:ph type="title" idx="5"/>
          </p:nvPr>
        </p:nvSpPr>
        <p:spPr>
          <a:xfrm>
            <a:off x="6311067" y="1876686"/>
            <a:ext cx="152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smtClean="0"/>
              <a:t>03</a:t>
            </a:r>
            <a:endParaRPr sz="2000" dirty="0"/>
          </a:p>
        </p:txBody>
      </p:sp>
      <p:grpSp>
        <p:nvGrpSpPr>
          <p:cNvPr id="3692" name="Google Shape;3692;p47"/>
          <p:cNvGrpSpPr/>
          <p:nvPr/>
        </p:nvGrpSpPr>
        <p:grpSpPr>
          <a:xfrm>
            <a:off x="6607227" y="1074007"/>
            <a:ext cx="836486" cy="816556"/>
            <a:chOff x="5201301" y="1721876"/>
            <a:chExt cx="836486" cy="816556"/>
          </a:xfrm>
        </p:grpSpPr>
        <p:sp>
          <p:nvSpPr>
            <p:cNvPr id="3693" name="Google Shape;3693;p47"/>
            <p:cNvSpPr/>
            <p:nvPr/>
          </p:nvSpPr>
          <p:spPr>
            <a:xfrm>
              <a:off x="5201301" y="1721876"/>
              <a:ext cx="836486" cy="81655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p47"/>
            <p:cNvGrpSpPr/>
            <p:nvPr/>
          </p:nvGrpSpPr>
          <p:grpSpPr>
            <a:xfrm>
              <a:off x="5401423" y="1914154"/>
              <a:ext cx="436233" cy="431990"/>
              <a:chOff x="-37385100" y="3898325"/>
              <a:chExt cx="321350" cy="318225"/>
            </a:xfrm>
          </p:grpSpPr>
          <p:sp>
            <p:nvSpPr>
              <p:cNvPr id="3695" name="Google Shape;3695;p47"/>
              <p:cNvSpPr/>
              <p:nvPr/>
            </p:nvSpPr>
            <p:spPr>
              <a:xfrm>
                <a:off x="-37190575" y="4093650"/>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7"/>
              <p:cNvSpPr/>
              <p:nvPr/>
            </p:nvSpPr>
            <p:spPr>
              <a:xfrm>
                <a:off x="-37385100" y="3898325"/>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Rectangle 7"/>
          <p:cNvSpPr/>
          <p:nvPr/>
        </p:nvSpPr>
        <p:spPr>
          <a:xfrm>
            <a:off x="491554" y="2142844"/>
            <a:ext cx="2459867" cy="1015663"/>
          </a:xfrm>
          <a:prstGeom prst="rect">
            <a:avLst/>
          </a:prstGeom>
        </p:spPr>
        <p:txBody>
          <a:bodyPr wrap="square">
            <a:spAutoFit/>
          </a:bodyPr>
          <a:lstStyle/>
          <a:p>
            <a:pPr algn="ctr">
              <a:lnSpc>
                <a:spcPct val="150000"/>
              </a:lnSpc>
            </a:pPr>
            <a:r>
              <a:rPr lang="en-US" sz="2000" dirty="0" err="1" smtClean="0"/>
              <a:t>Gấp</a:t>
            </a:r>
            <a:r>
              <a:rPr lang="en-US" sz="2000" dirty="0" smtClean="0"/>
              <a:t> </a:t>
            </a:r>
            <a:r>
              <a:rPr lang="en-US" sz="2000" dirty="0" err="1" smtClean="0"/>
              <a:t>giấy</a:t>
            </a:r>
            <a:r>
              <a:rPr lang="en-US" sz="2000" dirty="0" smtClean="0"/>
              <a:t> </a:t>
            </a:r>
            <a:r>
              <a:rPr lang="en-US" sz="2000" dirty="0" err="1" smtClean="0"/>
              <a:t>tạo</a:t>
            </a:r>
            <a:r>
              <a:rPr lang="en-US" sz="2000" dirty="0" smtClean="0"/>
              <a:t> </a:t>
            </a:r>
            <a:r>
              <a:rPr lang="en-US" sz="2000" dirty="0" err="1" smtClean="0"/>
              <a:t>hình</a:t>
            </a:r>
            <a:r>
              <a:rPr lang="en-US" sz="2000" dirty="0" smtClean="0"/>
              <a:t> </a:t>
            </a:r>
            <a:r>
              <a:rPr lang="en-US" sz="2000" dirty="0" err="1" smtClean="0"/>
              <a:t>lưỡi</a:t>
            </a:r>
            <a:r>
              <a:rPr lang="en-US" sz="2000" dirty="0" smtClean="0"/>
              <a:t> </a:t>
            </a:r>
            <a:r>
              <a:rPr lang="en-US" sz="2000" dirty="0" err="1" smtClean="0"/>
              <a:t>rìu</a:t>
            </a:r>
            <a:endParaRPr lang="en-US" sz="2000" dirty="0"/>
          </a:p>
        </p:txBody>
      </p:sp>
      <p:sp>
        <p:nvSpPr>
          <p:cNvPr id="9" name="Rectangle 8"/>
          <p:cNvSpPr/>
          <p:nvPr/>
        </p:nvSpPr>
        <p:spPr>
          <a:xfrm>
            <a:off x="2983670" y="2134379"/>
            <a:ext cx="2771945" cy="1015663"/>
          </a:xfrm>
          <a:prstGeom prst="rect">
            <a:avLst/>
          </a:prstGeom>
        </p:spPr>
        <p:txBody>
          <a:bodyPr wrap="square">
            <a:spAutoFit/>
          </a:bodyPr>
          <a:lstStyle/>
          <a:p>
            <a:pPr algn="ctr">
              <a:lnSpc>
                <a:spcPct val="150000"/>
              </a:lnSpc>
            </a:pPr>
            <a:r>
              <a:rPr lang="fr-FR" sz="2000" dirty="0" err="1"/>
              <a:t>Lựa</a:t>
            </a:r>
            <a:r>
              <a:rPr lang="fr-FR" sz="2000" dirty="0"/>
              <a:t> </a:t>
            </a:r>
            <a:r>
              <a:rPr lang="fr-FR" sz="2000" dirty="0" err="1"/>
              <a:t>chọn</a:t>
            </a:r>
            <a:r>
              <a:rPr lang="fr-FR" sz="2000" dirty="0"/>
              <a:t> </a:t>
            </a:r>
            <a:r>
              <a:rPr lang="fr-FR" sz="2000" dirty="0" err="1"/>
              <a:t>màu</a:t>
            </a:r>
            <a:r>
              <a:rPr lang="fr-FR" sz="2000" dirty="0"/>
              <a:t>, </a:t>
            </a:r>
            <a:r>
              <a:rPr lang="fr-FR" sz="2000" dirty="0" err="1"/>
              <a:t>miết</a:t>
            </a:r>
            <a:r>
              <a:rPr lang="fr-FR" sz="2000" dirty="0"/>
              <a:t> </a:t>
            </a:r>
            <a:r>
              <a:rPr lang="fr-FR" sz="2000" dirty="0" err="1"/>
              <a:t>đất</a:t>
            </a:r>
            <a:r>
              <a:rPr lang="fr-FR" sz="2000" dirty="0"/>
              <a:t> </a:t>
            </a:r>
            <a:r>
              <a:rPr lang="fr-FR" sz="2000" dirty="0" err="1"/>
              <a:t>nặn</a:t>
            </a:r>
            <a:r>
              <a:rPr lang="fr-FR" sz="2000" dirty="0"/>
              <a:t> </a:t>
            </a:r>
            <a:r>
              <a:rPr lang="fr-FR" sz="2000" dirty="0" err="1"/>
              <a:t>lên</a:t>
            </a:r>
            <a:r>
              <a:rPr lang="fr-FR" sz="2000" dirty="0"/>
              <a:t> </a:t>
            </a:r>
            <a:r>
              <a:rPr lang="fr-FR" sz="2000" dirty="0" err="1"/>
              <a:t>lưỡi</a:t>
            </a:r>
            <a:r>
              <a:rPr lang="fr-FR" sz="2000" dirty="0"/>
              <a:t> </a:t>
            </a:r>
            <a:r>
              <a:rPr lang="fr-FR" sz="2000" dirty="0" err="1"/>
              <a:t>rìu</a:t>
            </a:r>
            <a:endParaRPr lang="en-US" sz="2000" dirty="0"/>
          </a:p>
        </p:txBody>
      </p:sp>
      <p:sp>
        <p:nvSpPr>
          <p:cNvPr id="10" name="Rectangle 9"/>
          <p:cNvSpPr/>
          <p:nvPr/>
        </p:nvSpPr>
        <p:spPr>
          <a:xfrm>
            <a:off x="5878397" y="2130410"/>
            <a:ext cx="2531564" cy="958660"/>
          </a:xfrm>
          <a:prstGeom prst="rect">
            <a:avLst/>
          </a:prstGeom>
        </p:spPr>
        <p:txBody>
          <a:bodyPr wrap="square">
            <a:spAutoFit/>
          </a:bodyPr>
          <a:lstStyle/>
          <a:p>
            <a:pPr algn="ctr">
              <a:lnSpc>
                <a:spcPct val="150000"/>
              </a:lnSpc>
            </a:pPr>
            <a:r>
              <a:rPr lang="fr-FR" sz="2000" dirty="0" err="1"/>
              <a:t>Miết</a:t>
            </a:r>
            <a:r>
              <a:rPr lang="fr-FR" sz="2000" dirty="0"/>
              <a:t> </a:t>
            </a:r>
            <a:r>
              <a:rPr lang="fr-FR" sz="2000" dirty="0" err="1"/>
              <a:t>đất</a:t>
            </a:r>
            <a:r>
              <a:rPr lang="fr-FR" sz="2000" dirty="0"/>
              <a:t> </a:t>
            </a:r>
            <a:r>
              <a:rPr lang="fr-FR" sz="2000" dirty="0" err="1"/>
              <a:t>nặn</a:t>
            </a:r>
            <a:r>
              <a:rPr lang="fr-FR" sz="2000" dirty="0"/>
              <a:t> </a:t>
            </a:r>
            <a:r>
              <a:rPr lang="fr-FR" sz="2000" dirty="0" err="1"/>
              <a:t>lên</a:t>
            </a:r>
            <a:r>
              <a:rPr lang="fr-FR" sz="2000" dirty="0"/>
              <a:t> que </a:t>
            </a:r>
            <a:r>
              <a:rPr lang="fr-FR" sz="2000" dirty="0" err="1"/>
              <a:t>gỗ</a:t>
            </a:r>
            <a:r>
              <a:rPr lang="fr-FR" sz="2000" dirty="0"/>
              <a:t> </a:t>
            </a:r>
            <a:r>
              <a:rPr lang="fr-FR" sz="2000" dirty="0" err="1"/>
              <a:t>tạo</a:t>
            </a:r>
            <a:r>
              <a:rPr lang="fr-FR" sz="2000" dirty="0"/>
              <a:t> </a:t>
            </a:r>
            <a:r>
              <a:rPr lang="fr-FR" sz="2000" dirty="0" err="1"/>
              <a:t>cán</a:t>
            </a:r>
            <a:r>
              <a:rPr lang="fr-FR" sz="2000" dirty="0"/>
              <a:t> </a:t>
            </a:r>
            <a:r>
              <a:rPr lang="fr-FR" sz="2000" dirty="0" err="1"/>
              <a:t>rìu</a:t>
            </a:r>
            <a:endParaRPr lang="en-US" sz="2000" dirty="0"/>
          </a:p>
        </p:txBody>
      </p:sp>
      <p:sp>
        <p:nvSpPr>
          <p:cNvPr id="40" name="Line Callout 1 (Border and Accent Bar) 39"/>
          <p:cNvSpPr/>
          <p:nvPr/>
        </p:nvSpPr>
        <p:spPr>
          <a:xfrm>
            <a:off x="586953" y="327594"/>
            <a:ext cx="2795578" cy="531623"/>
          </a:xfrm>
          <a:prstGeom prst="accentBorderCallout1">
            <a:avLst>
              <a:gd name="adj1" fmla="val 18750"/>
              <a:gd name="adj2" fmla="val -8333"/>
              <a:gd name="adj3" fmla="val 18849"/>
              <a:gd name="adj4" fmla="val -1842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lumMod val="95000"/>
                    <a:lumOff val="5000"/>
                  </a:schemeClr>
                </a:solidFill>
              </a:rPr>
              <a:t>Các</a:t>
            </a:r>
            <a:r>
              <a:rPr lang="en-US" sz="2000" b="1" dirty="0" smtClean="0">
                <a:solidFill>
                  <a:schemeClr val="tx1">
                    <a:lumMod val="95000"/>
                    <a:lumOff val="5000"/>
                  </a:schemeClr>
                </a:solidFill>
              </a:rPr>
              <a:t> </a:t>
            </a:r>
            <a:r>
              <a:rPr lang="en-US" sz="2000" b="1" dirty="0" err="1" smtClean="0">
                <a:solidFill>
                  <a:schemeClr val="tx1">
                    <a:lumMod val="95000"/>
                    <a:lumOff val="5000"/>
                  </a:schemeClr>
                </a:solidFill>
              </a:rPr>
              <a:t>bước</a:t>
            </a:r>
            <a:r>
              <a:rPr lang="en-US" sz="2000" b="1" dirty="0" smtClean="0">
                <a:solidFill>
                  <a:schemeClr val="tx1">
                    <a:lumMod val="95000"/>
                    <a:lumOff val="5000"/>
                  </a:schemeClr>
                </a:solidFill>
              </a:rPr>
              <a:t> </a:t>
            </a:r>
            <a:r>
              <a:rPr lang="en-US" sz="2000" b="1" dirty="0" err="1" smtClean="0">
                <a:solidFill>
                  <a:schemeClr val="tx1">
                    <a:lumMod val="95000"/>
                    <a:lumOff val="5000"/>
                  </a:schemeClr>
                </a:solidFill>
              </a:rPr>
              <a:t>thực</a:t>
            </a:r>
            <a:r>
              <a:rPr lang="en-US" sz="2000" b="1" dirty="0" smtClean="0">
                <a:solidFill>
                  <a:schemeClr val="tx1">
                    <a:lumMod val="95000"/>
                    <a:lumOff val="5000"/>
                  </a:schemeClr>
                </a:solidFill>
              </a:rPr>
              <a:t> </a:t>
            </a:r>
            <a:r>
              <a:rPr lang="en-US" sz="2000" b="1" dirty="0" err="1" smtClean="0">
                <a:solidFill>
                  <a:schemeClr val="tx1">
                    <a:lumMod val="95000"/>
                    <a:lumOff val="5000"/>
                  </a:schemeClr>
                </a:solidFill>
              </a:rPr>
              <a:t>hiện</a:t>
            </a:r>
            <a:endParaRPr lang="en-US" sz="2000" b="1" dirty="0">
              <a:solidFill>
                <a:schemeClr val="tx1">
                  <a:lumMod val="95000"/>
                  <a:lumOff val="5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7" t="1528" r="67762" b="59809"/>
          <a:stretch/>
        </p:blipFill>
        <p:spPr>
          <a:xfrm>
            <a:off x="616664" y="3158507"/>
            <a:ext cx="1998921" cy="179690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69" t="1528" r="35114" b="60088"/>
          <a:stretch/>
        </p:blipFill>
        <p:spPr>
          <a:xfrm>
            <a:off x="3326288" y="3158507"/>
            <a:ext cx="1924494" cy="178627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14" t="48656" r="68607" b="8106"/>
          <a:stretch/>
        </p:blipFill>
        <p:spPr>
          <a:xfrm>
            <a:off x="6167608" y="3097341"/>
            <a:ext cx="1807617" cy="1908601"/>
          </a:xfrm>
          <a:prstGeom prst="rect">
            <a:avLst/>
          </a:prstGeom>
          <a:ln>
            <a:noFill/>
          </a:ln>
          <a:effectLst>
            <a:outerShdw blurRad="190500" algn="tl" rotWithShape="0">
              <a:srgbClr val="000000">
                <a:alpha val="70000"/>
              </a:srgbClr>
            </a:outerShdw>
          </a:effectLst>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6423">
            <a:off x="1369704" y="4714841"/>
            <a:ext cx="596327" cy="582203"/>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6423">
            <a:off x="4042481" y="4631817"/>
            <a:ext cx="596327" cy="582203"/>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6423">
            <a:off x="6789444" y="4664308"/>
            <a:ext cx="596327" cy="582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ppt_w/2"/>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ppt_w</p:attrName>
                                        </p:attrNameLst>
                                      </p:cBhvr>
                                      <p:tavLst>
                                        <p:tav tm="0">
                                          <p:val>
                                            <p:fltVal val="0"/>
                                          </p:val>
                                        </p:tav>
                                        <p:tav tm="100000">
                                          <p:val>
                                            <p:strVal val="#ppt_w"/>
                                          </p:val>
                                        </p:tav>
                                      </p:tavLst>
                                    </p:anim>
                                    <p:anim calcmode="lin" valueType="num">
                                      <p:cBhvr>
                                        <p:cTn id="10"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63"/>
                                        </p:tgtEl>
                                        <p:attrNameLst>
                                          <p:attrName>style.visibility</p:attrName>
                                        </p:attrNameLst>
                                      </p:cBhvr>
                                      <p:to>
                                        <p:strVal val="visible"/>
                                      </p:to>
                                    </p:set>
                                    <p:animEffect transition="in" filter="wipe(up)">
                                      <p:cBhvr>
                                        <p:cTn id="15" dur="500"/>
                                        <p:tgtEl>
                                          <p:spTgt spid="366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3667"/>
                                        </p:tgtEl>
                                        <p:attrNameLst>
                                          <p:attrName>style.visibility</p:attrName>
                                        </p:attrNameLst>
                                      </p:cBhvr>
                                      <p:to>
                                        <p:strVal val="visible"/>
                                      </p:to>
                                    </p:set>
                                    <p:animEffect transition="in" filter="wipe(up)">
                                      <p:cBhvr>
                                        <p:cTn id="21" dur="500"/>
                                        <p:tgtEl>
                                          <p:spTgt spid="3667"/>
                                        </p:tgtEl>
                                      </p:cBhvr>
                                    </p:animEffect>
                                  </p:childTnLst>
                                </p:cTn>
                              </p:par>
                              <p:par>
                                <p:cTn id="22" presetID="3" presetClass="entr" presetSubtype="5"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vertical)">
                                      <p:cBhvr>
                                        <p:cTn id="24" dur="500"/>
                                        <p:tgtEl>
                                          <p:spTgt spid="4"/>
                                        </p:tgtEl>
                                      </p:cBhvr>
                                    </p:animEffect>
                                  </p:childTnLst>
                                </p:cTn>
                              </p:par>
                              <p:par>
                                <p:cTn id="25" presetID="3" presetClass="entr" presetSubtype="5"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665"/>
                                        </p:tgtEl>
                                        <p:attrNameLst>
                                          <p:attrName>style.visibility</p:attrName>
                                        </p:attrNameLst>
                                      </p:cBhvr>
                                      <p:to>
                                        <p:strVal val="visible"/>
                                      </p:to>
                                    </p:set>
                                    <p:animEffect transition="in" filter="wipe(up)">
                                      <p:cBhvr>
                                        <p:cTn id="32" dur="500"/>
                                        <p:tgtEl>
                                          <p:spTgt spid="3665"/>
                                        </p:tgtEl>
                                      </p:cBhvr>
                                    </p:animEffect>
                                  </p:childTnLst>
                                </p:cTn>
                              </p:par>
                              <p:par>
                                <p:cTn id="33" presetID="22" presetClass="entr" presetSubtype="1" fill="hold" nodeType="withEffect">
                                  <p:stCondLst>
                                    <p:cond delay="0"/>
                                  </p:stCondLst>
                                  <p:childTnLst>
                                    <p:set>
                                      <p:cBhvr>
                                        <p:cTn id="34" dur="1" fill="hold">
                                          <p:stCondLst>
                                            <p:cond delay="0"/>
                                          </p:stCondLst>
                                        </p:cTn>
                                        <p:tgtEl>
                                          <p:spTgt spid="3675"/>
                                        </p:tgtEl>
                                        <p:attrNameLst>
                                          <p:attrName>style.visibility</p:attrName>
                                        </p:attrNameLst>
                                      </p:cBhvr>
                                      <p:to>
                                        <p:strVal val="visible"/>
                                      </p:to>
                                    </p:set>
                                    <p:animEffect transition="in" filter="wipe(up)">
                                      <p:cBhvr>
                                        <p:cTn id="35" dur="500"/>
                                        <p:tgtEl>
                                          <p:spTgt spid="367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3" presetClass="entr" presetSubtype="5"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vertical)">
                                      <p:cBhvr>
                                        <p:cTn id="41" dur="500"/>
                                        <p:tgtEl>
                                          <p:spTgt spid="5"/>
                                        </p:tgtEl>
                                      </p:cBhvr>
                                    </p:animEffect>
                                  </p:childTnLst>
                                </p:cTn>
                              </p:par>
                              <p:par>
                                <p:cTn id="42" presetID="3" presetClass="entr" presetSubtype="5"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linds(vertical)">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688"/>
                                        </p:tgtEl>
                                        <p:attrNameLst>
                                          <p:attrName>style.visibility</p:attrName>
                                        </p:attrNameLst>
                                      </p:cBhvr>
                                      <p:to>
                                        <p:strVal val="visible"/>
                                      </p:to>
                                    </p:set>
                                    <p:animEffect transition="in" filter="wipe(up)">
                                      <p:cBhvr>
                                        <p:cTn id="49" dur="500"/>
                                        <p:tgtEl>
                                          <p:spTgt spid="368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22" presetClass="entr" presetSubtype="1" fill="hold" nodeType="withEffect">
                                  <p:stCondLst>
                                    <p:cond delay="0"/>
                                  </p:stCondLst>
                                  <p:childTnLst>
                                    <p:set>
                                      <p:cBhvr>
                                        <p:cTn id="54" dur="1" fill="hold">
                                          <p:stCondLst>
                                            <p:cond delay="0"/>
                                          </p:stCondLst>
                                        </p:cTn>
                                        <p:tgtEl>
                                          <p:spTgt spid="3692"/>
                                        </p:tgtEl>
                                        <p:attrNameLst>
                                          <p:attrName>style.visibility</p:attrName>
                                        </p:attrNameLst>
                                      </p:cBhvr>
                                      <p:to>
                                        <p:strVal val="visible"/>
                                      </p:to>
                                    </p:set>
                                    <p:animEffect transition="in" filter="wipe(up)">
                                      <p:cBhvr>
                                        <p:cTn id="55" dur="500"/>
                                        <p:tgtEl>
                                          <p:spTgt spid="3692"/>
                                        </p:tgtEl>
                                      </p:cBhvr>
                                    </p:animEffect>
                                  </p:childTnLst>
                                </p:cTn>
                              </p:par>
                              <p:par>
                                <p:cTn id="56" presetID="3" presetClass="entr" presetSubtype="5"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linds(vertical)">
                                      <p:cBhvr>
                                        <p:cTn id="58" dur="500"/>
                                        <p:tgtEl>
                                          <p:spTgt spid="6"/>
                                        </p:tgtEl>
                                      </p:cBhvr>
                                    </p:animEffect>
                                  </p:childTnLst>
                                </p:cTn>
                              </p:par>
                              <p:par>
                                <p:cTn id="59" presetID="3" presetClass="entr" presetSubtype="5"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linds(vertical)">
                                      <p:cBhvr>
                                        <p:cTn id="6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3" grpId="0"/>
      <p:bldP spid="3665" grpId="0"/>
      <p:bldP spid="3688" grpId="0"/>
      <p:bldP spid="8" grpId="0"/>
      <p:bldP spid="9" grpId="0"/>
      <p:bldP spid="10"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4" name="Google Shape;3704;p48"/>
          <p:cNvSpPr txBox="1">
            <a:spLocks noGrp="1"/>
          </p:cNvSpPr>
          <p:nvPr>
            <p:ph type="title"/>
          </p:nvPr>
        </p:nvSpPr>
        <p:spPr>
          <a:xfrm>
            <a:off x="0" y="308344"/>
            <a:ext cx="9144000" cy="810106"/>
          </a:xfrm>
          <a:prstGeom prst="rect">
            <a:avLst/>
          </a:prstGeom>
          <a:solidFill>
            <a:schemeClr val="accent1">
              <a:lumMod val="9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rgbClr val="C00000"/>
                </a:solidFill>
                <a:latin typeface="+mn-lt"/>
              </a:rPr>
              <a:t>HƯỚNG DẪN VỀ NHÀ</a:t>
            </a:r>
            <a:endParaRPr dirty="0">
              <a:solidFill>
                <a:srgbClr val="C00000"/>
              </a:solidFill>
              <a:latin typeface="+mn-lt"/>
            </a:endParaRPr>
          </a:p>
        </p:txBody>
      </p:sp>
      <p:cxnSp>
        <p:nvCxnSpPr>
          <p:cNvPr id="3705" name="Google Shape;3705;p48"/>
          <p:cNvCxnSpPr/>
          <p:nvPr/>
        </p:nvCxnSpPr>
        <p:spPr>
          <a:xfrm>
            <a:off x="6685477" y="1815197"/>
            <a:ext cx="0" cy="495600"/>
          </a:xfrm>
          <a:prstGeom prst="straightConnector1">
            <a:avLst/>
          </a:prstGeom>
          <a:noFill/>
          <a:ln w="9525" cap="flat" cmpd="sng">
            <a:solidFill>
              <a:schemeClr val="dk2"/>
            </a:solidFill>
            <a:prstDash val="dot"/>
            <a:round/>
            <a:headEnd type="none" w="med" len="med"/>
            <a:tailEnd type="none" w="med" len="med"/>
          </a:ln>
        </p:spPr>
      </p:cxnSp>
      <p:cxnSp>
        <p:nvCxnSpPr>
          <p:cNvPr id="3707" name="Google Shape;3707;p48"/>
          <p:cNvCxnSpPr/>
          <p:nvPr/>
        </p:nvCxnSpPr>
        <p:spPr>
          <a:xfrm>
            <a:off x="2425756" y="1815197"/>
            <a:ext cx="0" cy="495600"/>
          </a:xfrm>
          <a:prstGeom prst="straightConnector1">
            <a:avLst/>
          </a:prstGeom>
          <a:noFill/>
          <a:ln w="9525" cap="flat" cmpd="sng">
            <a:solidFill>
              <a:schemeClr val="dk2"/>
            </a:solidFill>
            <a:prstDash val="dot"/>
            <a:round/>
            <a:headEnd type="none" w="med" len="med"/>
            <a:tailEnd type="none" w="med" len="med"/>
          </a:ln>
        </p:spPr>
      </p:cxnSp>
      <p:grpSp>
        <p:nvGrpSpPr>
          <p:cNvPr id="3715" name="Google Shape;3715;p48"/>
          <p:cNvGrpSpPr/>
          <p:nvPr/>
        </p:nvGrpSpPr>
        <p:grpSpPr>
          <a:xfrm>
            <a:off x="1313772" y="1984045"/>
            <a:ext cx="6544500" cy="157904"/>
            <a:chOff x="1299750" y="1690073"/>
            <a:chExt cx="6544500" cy="157904"/>
          </a:xfrm>
        </p:grpSpPr>
        <p:cxnSp>
          <p:nvCxnSpPr>
            <p:cNvPr id="3716" name="Google Shape;3716;p48"/>
            <p:cNvCxnSpPr/>
            <p:nvPr/>
          </p:nvCxnSpPr>
          <p:spPr>
            <a:xfrm>
              <a:off x="1299750" y="1769025"/>
              <a:ext cx="6544500" cy="0"/>
            </a:xfrm>
            <a:prstGeom prst="straightConnector1">
              <a:avLst/>
            </a:prstGeom>
            <a:noFill/>
            <a:ln w="19050" cap="flat" cmpd="sng">
              <a:solidFill>
                <a:schemeClr val="accent2"/>
              </a:solidFill>
              <a:prstDash val="solid"/>
              <a:round/>
              <a:headEnd type="none" w="med" len="med"/>
              <a:tailEnd type="none" w="med" len="med"/>
            </a:ln>
          </p:spPr>
        </p:cxnSp>
        <p:sp>
          <p:nvSpPr>
            <p:cNvPr id="3717" name="Google Shape;3717;p48"/>
            <p:cNvSpPr/>
            <p:nvPr/>
          </p:nvSpPr>
          <p:spPr>
            <a:xfrm>
              <a:off x="2336540" y="169007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8"/>
            <p:cNvSpPr/>
            <p:nvPr/>
          </p:nvSpPr>
          <p:spPr>
            <a:xfrm>
              <a:off x="6592512" y="169007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258350" y="2469025"/>
            <a:ext cx="2116346" cy="1015663"/>
          </a:xfrm>
          <a:prstGeom prst="rect">
            <a:avLst/>
          </a:prstGeom>
        </p:spPr>
        <p:txBody>
          <a:bodyPr wrap="square">
            <a:spAutoFit/>
          </a:bodyPr>
          <a:lstStyle/>
          <a:p>
            <a:pPr>
              <a:lnSpc>
                <a:spcPct val="150000"/>
              </a:lnSpc>
            </a:pPr>
            <a:r>
              <a:rPr lang="vi-VN" sz="2000" dirty="0"/>
              <a:t>Xem trước bài </a:t>
            </a:r>
            <a:r>
              <a:rPr lang="vi-VN" sz="2000" dirty="0" smtClean="0"/>
              <a:t>3, </a:t>
            </a:r>
            <a:r>
              <a:rPr lang="vi-VN" sz="2000" dirty="0"/>
              <a:t>SGK Mĩ thuật </a:t>
            </a:r>
            <a:r>
              <a:rPr lang="vi-VN" sz="2000" dirty="0" smtClean="0"/>
              <a:t>6</a:t>
            </a:r>
            <a:r>
              <a:rPr lang="en-US" sz="2000" dirty="0" smtClean="0"/>
              <a:t>.</a:t>
            </a:r>
            <a:endParaRPr lang="en-US" sz="2000" dirty="0"/>
          </a:p>
        </p:txBody>
      </p:sp>
      <p:sp>
        <p:nvSpPr>
          <p:cNvPr id="5" name="Rectangle 4"/>
          <p:cNvSpPr/>
          <p:nvPr/>
        </p:nvSpPr>
        <p:spPr>
          <a:xfrm>
            <a:off x="4572000" y="2442509"/>
            <a:ext cx="2415162" cy="958660"/>
          </a:xfrm>
          <a:prstGeom prst="rect">
            <a:avLst/>
          </a:prstGeom>
        </p:spPr>
        <p:txBody>
          <a:bodyPr wrap="square">
            <a:spAutoFit/>
          </a:bodyPr>
          <a:lstStyle/>
          <a:p>
            <a:pPr algn="r">
              <a:lnSpc>
                <a:spcPct val="150000"/>
              </a:lnSpc>
            </a:pPr>
            <a:r>
              <a:rPr lang="en-US" sz="2000" dirty="0" err="1"/>
              <a:t>Chuẩn</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a:t> </a:t>
            </a:r>
            <a:r>
              <a:rPr lang="en-US" sz="2000" dirty="0" err="1"/>
              <a:t>học</a:t>
            </a:r>
            <a:r>
              <a:rPr lang="en-US" sz="2000" dirty="0"/>
              <a:t> </a:t>
            </a:r>
            <a:r>
              <a:rPr lang="en-US" sz="2000" dirty="0" err="1"/>
              <a:t>tập</a:t>
            </a:r>
            <a:r>
              <a:rPr lang="en-US" sz="2000" dirty="0"/>
              <a:t> </a:t>
            </a:r>
            <a:r>
              <a:rPr lang="en-US" sz="2000" dirty="0" err="1"/>
              <a:t>cho</a:t>
            </a:r>
            <a:r>
              <a:rPr lang="en-US" sz="2000" dirty="0"/>
              <a:t> </a:t>
            </a:r>
            <a:r>
              <a:rPr lang="en-US" sz="2000" dirty="0" err="1"/>
              <a:t>bài</a:t>
            </a:r>
            <a:r>
              <a:rPr lang="en-US" sz="2000" dirty="0"/>
              <a:t> 3.</a:t>
            </a:r>
          </a:p>
        </p:txBody>
      </p:sp>
      <p:sp>
        <p:nvSpPr>
          <p:cNvPr id="6" name="TextBox 5"/>
          <p:cNvSpPr txBox="1"/>
          <p:nvPr/>
        </p:nvSpPr>
        <p:spPr>
          <a:xfrm>
            <a:off x="2169042" y="1317687"/>
            <a:ext cx="935665" cy="523220"/>
          </a:xfrm>
          <a:prstGeom prst="rect">
            <a:avLst/>
          </a:prstGeom>
          <a:noFill/>
        </p:spPr>
        <p:txBody>
          <a:bodyPr wrap="square" rtlCol="0">
            <a:spAutoFit/>
          </a:bodyPr>
          <a:lstStyle/>
          <a:p>
            <a:r>
              <a:rPr lang="en-US" sz="2800" b="1" dirty="0" smtClean="0"/>
              <a:t>01</a:t>
            </a:r>
            <a:endParaRPr lang="en-US" sz="2800" b="1" dirty="0"/>
          </a:p>
        </p:txBody>
      </p:sp>
      <p:sp>
        <p:nvSpPr>
          <p:cNvPr id="25" name="TextBox 24"/>
          <p:cNvSpPr txBox="1"/>
          <p:nvPr/>
        </p:nvSpPr>
        <p:spPr>
          <a:xfrm>
            <a:off x="6384066" y="1329113"/>
            <a:ext cx="935665" cy="523220"/>
          </a:xfrm>
          <a:prstGeom prst="rect">
            <a:avLst/>
          </a:prstGeom>
          <a:noFill/>
        </p:spPr>
        <p:txBody>
          <a:bodyPr wrap="square" rtlCol="0">
            <a:spAutoFit/>
          </a:bodyPr>
          <a:lstStyle/>
          <a:p>
            <a:r>
              <a:rPr lang="en-US" sz="2800" b="1" dirty="0" smtClean="0"/>
              <a:t>02</a:t>
            </a:r>
            <a:endParaRPr lang="en-US" sz="2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694" y="1226065"/>
            <a:ext cx="1041385" cy="91588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15"/>
                                        </p:tgtEl>
                                        <p:attrNameLst>
                                          <p:attrName>style.visibility</p:attrName>
                                        </p:attrNameLst>
                                      </p:cBhvr>
                                      <p:to>
                                        <p:strVal val="visible"/>
                                      </p:to>
                                    </p:set>
                                    <p:animEffect transition="in" filter="barn(outVertical)">
                                      <p:cBhvr>
                                        <p:cTn id="7" dur="500"/>
                                        <p:tgtEl>
                                          <p:spTgt spid="3715"/>
                                        </p:tgtEl>
                                      </p:cBhvr>
                                    </p:animEffect>
                                  </p:childTnLst>
                                </p:cTn>
                              </p:par>
                              <p:par>
                                <p:cTn id="8" presetID="47"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0"/>
        <p:cNvGrpSpPr/>
        <p:nvPr/>
      </p:nvGrpSpPr>
      <p:grpSpPr>
        <a:xfrm>
          <a:off x="0" y="0"/>
          <a:ext cx="0" cy="0"/>
          <a:chOff x="0" y="0"/>
          <a:chExt cx="0" cy="0"/>
        </a:xfrm>
      </p:grpSpPr>
      <p:sp>
        <p:nvSpPr>
          <p:cNvPr id="4" name="TextBox 3"/>
          <p:cNvSpPr txBox="1"/>
          <p:nvPr/>
        </p:nvSpPr>
        <p:spPr>
          <a:xfrm>
            <a:off x="85060" y="1297172"/>
            <a:ext cx="8814391" cy="1754326"/>
          </a:xfrm>
          <a:prstGeom prst="rect">
            <a:avLst/>
          </a:prstGeom>
          <a:noFill/>
        </p:spPr>
        <p:txBody>
          <a:bodyPr wrap="square" rtlCol="0">
            <a:spAutoFit/>
          </a:bodyPr>
          <a:lstStyle/>
          <a:p>
            <a:pPr algn="ctr">
              <a:lnSpc>
                <a:spcPct val="150000"/>
              </a:lnSpc>
            </a:pPr>
            <a:r>
              <a:rPr lang="en-US" sz="3600" b="1" dirty="0" smtClean="0">
                <a:solidFill>
                  <a:schemeClr val="tx1">
                    <a:lumMod val="95000"/>
                    <a:lumOff val="5000"/>
                  </a:schemeClr>
                </a:solidFill>
              </a:rPr>
              <a:t>CẢM ƠN CÁC EM </a:t>
            </a:r>
          </a:p>
          <a:p>
            <a:pPr algn="ctr">
              <a:lnSpc>
                <a:spcPct val="150000"/>
              </a:lnSpc>
            </a:pPr>
            <a:r>
              <a:rPr lang="en-US" sz="3600" b="1" dirty="0" smtClean="0">
                <a:solidFill>
                  <a:schemeClr val="tx1">
                    <a:lumMod val="95000"/>
                    <a:lumOff val="5000"/>
                  </a:schemeClr>
                </a:solidFill>
              </a:rPr>
              <a:t>ĐÃ LẮNG NGHE BÀI GIẢNG!</a:t>
            </a:r>
            <a:endParaRPr lang="en-US" sz="3600" b="1" dirty="0">
              <a:solidFill>
                <a:schemeClr val="tx1">
                  <a:lumMod val="95000"/>
                  <a:lumOff val="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2AB6B3"/>
      </a:lt2>
      <a:accent1>
        <a:srgbClr val="D5EBC5"/>
      </a:accent1>
      <a:accent2>
        <a:srgbClr val="8CBEAA"/>
      </a:accent2>
      <a:accent3>
        <a:srgbClr val="E9D069"/>
      </a:accent3>
      <a:accent4>
        <a:srgbClr val="D5EBC5"/>
      </a:accent4>
      <a:accent5>
        <a:srgbClr val="8CBEAA"/>
      </a:accent5>
      <a:accent6>
        <a:srgbClr val="E9D069"/>
      </a:accent6>
      <a:hlink>
        <a:srgbClr val="8CBEA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213</Words>
  <Application>Microsoft Office PowerPoint</Application>
  <PresentationFormat>On-screen Show (16:9)</PresentationFormat>
  <Paragraphs>26</Paragraphs>
  <Slides>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Poppins SemiBold</vt:lpstr>
      <vt:lpstr>Poppins</vt:lpstr>
      <vt:lpstr>Pastel Portfolio by Slidesgo</vt:lpstr>
      <vt:lpstr>PowerPoint Presentation</vt:lpstr>
      <vt:lpstr>PowerPoint Presentation</vt:lpstr>
      <vt:lpstr>PowerPoint Presentation</vt:lpstr>
      <vt:lpstr>PowerPoint Presentation</vt:lpstr>
      <vt:lpstr>Một số di sản mĩ thuật Việt Nam thời tiền sử</vt:lpstr>
      <vt:lpstr>Một số di sản mĩ thuật Việt Nam thời tiền sử</vt:lpstr>
      <vt:lpstr>01</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ismail - [2010]</cp:lastModifiedBy>
  <cp:revision>59</cp:revision>
  <dcterms:modified xsi:type="dcterms:W3CDTF">2025-12-17T03:16:16Z</dcterms:modified>
</cp:coreProperties>
</file>