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6" r:id="rId4"/>
    <p:sldMasterId id="2147483699" r:id="rId5"/>
  </p:sldMasterIdLst>
  <p:notesMasterIdLst>
    <p:notesMasterId r:id="rId22"/>
  </p:notesMasterIdLst>
  <p:sldIdLst>
    <p:sldId id="256" r:id="rId6"/>
    <p:sldId id="306" r:id="rId7"/>
    <p:sldId id="307" r:id="rId8"/>
    <p:sldId id="313" r:id="rId9"/>
    <p:sldId id="308" r:id="rId10"/>
    <p:sldId id="304" r:id="rId11"/>
    <p:sldId id="312" r:id="rId12"/>
    <p:sldId id="303" r:id="rId13"/>
    <p:sldId id="309" r:id="rId14"/>
    <p:sldId id="301" r:id="rId15"/>
    <p:sldId id="300" r:id="rId16"/>
    <p:sldId id="299" r:id="rId17"/>
    <p:sldId id="298" r:id="rId18"/>
    <p:sldId id="310" r:id="rId19"/>
    <p:sldId id="311" r:id="rId20"/>
    <p:sldId id="29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4C3613-31F1-44CB-8025-E080652B6E4A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096754-046F-4E0F-B9C8-593F78C49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811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3" name="Google Shape;4463;gd768e69cfa_0_11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4" name="Google Shape;4464;gd768e69cfa_0_11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3171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" name="Google Shape;1671;gd768e69cfa_0_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2" name="Google Shape;1672;gd768e69cfa_0_3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0" name="Google Shape;2710;gd768e69cfa_0_8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1" name="Google Shape;2711;gd768e69cfa_0_8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1970C-9600-45F2-BF7B-011E90B1A0C8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F3817-DF8E-4FBA-A377-EAC308593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028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1970C-9600-45F2-BF7B-011E90B1A0C8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F3817-DF8E-4FBA-A377-EAC308593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831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1970C-9600-45F2-BF7B-011E90B1A0C8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F3817-DF8E-4FBA-A377-EAC308593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956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446433"/>
            <a:ext cx="7590300" cy="46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lpha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roman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rabi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lpha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roman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rabi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lpha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roman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560133"/>
            <a:ext cx="7444800" cy="8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80" y="302310"/>
            <a:ext cx="1373387" cy="1662655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5276985"/>
            <a:ext cx="708344" cy="1638049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9" y="5965307"/>
            <a:ext cx="537853" cy="741144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67091"/>
            <a:ext cx="604654" cy="770716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547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6"/>
          <p:cNvSpPr txBox="1">
            <a:spLocks noGrp="1"/>
          </p:cNvSpPr>
          <p:nvPr>
            <p:ph type="title"/>
          </p:nvPr>
        </p:nvSpPr>
        <p:spPr>
          <a:xfrm>
            <a:off x="753825" y="560133"/>
            <a:ext cx="7444800" cy="8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95" name="Google Shape;195;p6"/>
          <p:cNvGrpSpPr/>
          <p:nvPr/>
        </p:nvGrpSpPr>
        <p:grpSpPr>
          <a:xfrm rot="-1245393" flipH="1">
            <a:off x="-285816" y="270520"/>
            <a:ext cx="1373395" cy="1662664"/>
            <a:chOff x="7844079" y="226728"/>
            <a:chExt cx="1373387" cy="1246991"/>
          </a:xfrm>
        </p:grpSpPr>
        <p:sp>
          <p:nvSpPr>
            <p:cNvPr id="196" name="Google Shape;196;p6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7" name="Google Shape;197;p6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8" name="Google Shape;198;p6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9" name="Google Shape;199;p6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0" name="Google Shape;200;p6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1" name="Google Shape;201;p6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2" name="Google Shape;202;p6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3" name="Google Shape;203;p6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" name="Google Shape;204;p6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5" name="Google Shape;205;p6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6" name="Google Shape;206;p6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7" name="Google Shape;207;p6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8" name="Google Shape;208;p6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09" name="Google Shape;209;p6"/>
          <p:cNvGrpSpPr/>
          <p:nvPr/>
        </p:nvGrpSpPr>
        <p:grpSpPr>
          <a:xfrm flipH="1">
            <a:off x="8280522" y="5276985"/>
            <a:ext cx="708344" cy="1638049"/>
            <a:chOff x="-1056319" y="1385262"/>
            <a:chExt cx="212940" cy="369285"/>
          </a:xfrm>
        </p:grpSpPr>
        <p:sp>
          <p:nvSpPr>
            <p:cNvPr id="210" name="Google Shape;210;p6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1" name="Google Shape;211;p6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2" name="Google Shape;212;p6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7" name="Google Shape;217;p6"/>
            <p:cNvSpPr/>
            <p:nvPr/>
          </p:nvSpPr>
          <p:spPr>
            <a:xfrm>
              <a:off x="-886965" y="1718791"/>
              <a:ext cx="8569" cy="31511"/>
            </a:xfrm>
            <a:custGeom>
              <a:avLst/>
              <a:gdLst/>
              <a:ahLst/>
              <a:cxnLst/>
              <a:rect l="l" t="t" r="r" b="b"/>
              <a:pathLst>
                <a:path w="220" h="809" extrusionOk="0">
                  <a:moveTo>
                    <a:pt x="159" y="1"/>
                  </a:moveTo>
                  <a:cubicBezTo>
                    <a:pt x="140" y="1"/>
                    <a:pt x="122" y="13"/>
                    <a:pt x="122" y="37"/>
                  </a:cubicBezTo>
                  <a:cubicBezTo>
                    <a:pt x="122" y="256"/>
                    <a:pt x="98" y="499"/>
                    <a:pt x="25" y="741"/>
                  </a:cubicBezTo>
                  <a:cubicBezTo>
                    <a:pt x="1" y="741"/>
                    <a:pt x="1" y="790"/>
                    <a:pt x="25" y="790"/>
                  </a:cubicBezTo>
                  <a:lnTo>
                    <a:pt x="49" y="790"/>
                  </a:lnTo>
                  <a:cubicBezTo>
                    <a:pt x="49" y="802"/>
                    <a:pt x="55" y="808"/>
                    <a:pt x="64" y="808"/>
                  </a:cubicBezTo>
                  <a:cubicBezTo>
                    <a:pt x="73" y="808"/>
                    <a:pt x="86" y="802"/>
                    <a:pt x="98" y="790"/>
                  </a:cubicBezTo>
                  <a:cubicBezTo>
                    <a:pt x="195" y="547"/>
                    <a:pt x="219" y="280"/>
                    <a:pt x="195" y="37"/>
                  </a:cubicBezTo>
                  <a:cubicBezTo>
                    <a:pt x="195" y="13"/>
                    <a:pt x="177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-931446" y="1708859"/>
              <a:ext cx="10478" cy="40742"/>
            </a:xfrm>
            <a:custGeom>
              <a:avLst/>
              <a:gdLst/>
              <a:ahLst/>
              <a:cxnLst/>
              <a:rect l="l" t="t" r="r" b="b"/>
              <a:pathLst>
                <a:path w="269" h="1046" extrusionOk="0">
                  <a:moveTo>
                    <a:pt x="147" y="0"/>
                  </a:moveTo>
                  <a:cubicBezTo>
                    <a:pt x="122" y="0"/>
                    <a:pt x="98" y="25"/>
                    <a:pt x="122" y="49"/>
                  </a:cubicBezTo>
                  <a:cubicBezTo>
                    <a:pt x="147" y="365"/>
                    <a:pt x="122" y="875"/>
                    <a:pt x="1" y="948"/>
                  </a:cubicBezTo>
                  <a:cubicBezTo>
                    <a:pt x="1" y="972"/>
                    <a:pt x="1" y="996"/>
                    <a:pt x="1" y="1021"/>
                  </a:cubicBezTo>
                  <a:cubicBezTo>
                    <a:pt x="25" y="1021"/>
                    <a:pt x="25" y="1045"/>
                    <a:pt x="49" y="1045"/>
                  </a:cubicBezTo>
                  <a:lnTo>
                    <a:pt x="74" y="1045"/>
                  </a:lnTo>
                  <a:cubicBezTo>
                    <a:pt x="268" y="924"/>
                    <a:pt x="195" y="195"/>
                    <a:pt x="195" y="49"/>
                  </a:cubicBezTo>
                  <a:cubicBezTo>
                    <a:pt x="195" y="0"/>
                    <a:pt x="171" y="0"/>
                    <a:pt x="1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-976861" y="1713571"/>
              <a:ext cx="6660" cy="34120"/>
            </a:xfrm>
            <a:custGeom>
              <a:avLst/>
              <a:gdLst/>
              <a:ahLst/>
              <a:cxnLst/>
              <a:rect l="l" t="t" r="r" b="b"/>
              <a:pathLst>
                <a:path w="171" h="876" extrusionOk="0">
                  <a:moveTo>
                    <a:pt x="122" y="1"/>
                  </a:moveTo>
                  <a:cubicBezTo>
                    <a:pt x="98" y="1"/>
                    <a:pt x="74" y="25"/>
                    <a:pt x="74" y="50"/>
                  </a:cubicBezTo>
                  <a:cubicBezTo>
                    <a:pt x="74" y="317"/>
                    <a:pt x="49" y="560"/>
                    <a:pt x="1" y="827"/>
                  </a:cubicBezTo>
                  <a:cubicBezTo>
                    <a:pt x="1" y="851"/>
                    <a:pt x="1" y="875"/>
                    <a:pt x="49" y="875"/>
                  </a:cubicBezTo>
                  <a:cubicBezTo>
                    <a:pt x="74" y="875"/>
                    <a:pt x="98" y="875"/>
                    <a:pt x="98" y="851"/>
                  </a:cubicBezTo>
                  <a:cubicBezTo>
                    <a:pt x="147" y="584"/>
                    <a:pt x="171" y="317"/>
                    <a:pt x="171" y="50"/>
                  </a:cubicBezTo>
                  <a:cubicBezTo>
                    <a:pt x="171" y="25"/>
                    <a:pt x="147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-1015656" y="1710767"/>
              <a:ext cx="10478" cy="35990"/>
            </a:xfrm>
            <a:custGeom>
              <a:avLst/>
              <a:gdLst/>
              <a:ahLst/>
              <a:cxnLst/>
              <a:rect l="l" t="t" r="r" b="b"/>
              <a:pathLst>
                <a:path w="269" h="924" extrusionOk="0">
                  <a:moveTo>
                    <a:pt x="98" y="0"/>
                  </a:moveTo>
                  <a:cubicBezTo>
                    <a:pt x="74" y="0"/>
                    <a:pt x="49" y="0"/>
                    <a:pt x="25" y="24"/>
                  </a:cubicBezTo>
                  <a:cubicBezTo>
                    <a:pt x="1" y="316"/>
                    <a:pt x="49" y="607"/>
                    <a:pt x="171" y="899"/>
                  </a:cubicBezTo>
                  <a:cubicBezTo>
                    <a:pt x="171" y="899"/>
                    <a:pt x="195" y="923"/>
                    <a:pt x="195" y="923"/>
                  </a:cubicBezTo>
                  <a:lnTo>
                    <a:pt x="219" y="923"/>
                  </a:lnTo>
                  <a:cubicBezTo>
                    <a:pt x="244" y="899"/>
                    <a:pt x="268" y="875"/>
                    <a:pt x="244" y="850"/>
                  </a:cubicBezTo>
                  <a:cubicBezTo>
                    <a:pt x="147" y="607"/>
                    <a:pt x="98" y="316"/>
                    <a:pt x="122" y="49"/>
                  </a:cubicBezTo>
                  <a:cubicBezTo>
                    <a:pt x="122" y="24"/>
                    <a:pt x="122" y="0"/>
                    <a:pt x="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1" name="Google Shape;221;p6"/>
          <p:cNvGrpSpPr/>
          <p:nvPr/>
        </p:nvGrpSpPr>
        <p:grpSpPr>
          <a:xfrm flipH="1">
            <a:off x="131952" y="5946073"/>
            <a:ext cx="537853" cy="741144"/>
            <a:chOff x="5294267" y="4624350"/>
            <a:chExt cx="383004" cy="395854"/>
          </a:xfrm>
        </p:grpSpPr>
        <p:sp>
          <p:nvSpPr>
            <p:cNvPr id="222" name="Google Shape;222;p6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" name="Google Shape;224;p6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1" name="Google Shape;231;p6"/>
          <p:cNvGrpSpPr/>
          <p:nvPr/>
        </p:nvGrpSpPr>
        <p:grpSpPr>
          <a:xfrm rot="-7204672" flipH="1">
            <a:off x="8360899" y="426376"/>
            <a:ext cx="717135" cy="273046"/>
            <a:chOff x="5294267" y="4825749"/>
            <a:chExt cx="383004" cy="194455"/>
          </a:xfrm>
        </p:grpSpPr>
        <p:sp>
          <p:nvSpPr>
            <p:cNvPr id="232" name="Google Shape;232;p6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7" name="Google Shape;237;p6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42092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8"/>
          <p:cNvSpPr txBox="1">
            <a:spLocks noGrp="1"/>
          </p:cNvSpPr>
          <p:nvPr>
            <p:ph type="title"/>
          </p:nvPr>
        </p:nvSpPr>
        <p:spPr>
          <a:xfrm>
            <a:off x="1779150" y="1390433"/>
            <a:ext cx="5585700" cy="42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9pPr>
          </a:lstStyle>
          <a:p>
            <a:endParaRPr/>
          </a:p>
        </p:txBody>
      </p:sp>
      <p:grpSp>
        <p:nvGrpSpPr>
          <p:cNvPr id="297" name="Google Shape;297;p8"/>
          <p:cNvGrpSpPr/>
          <p:nvPr/>
        </p:nvGrpSpPr>
        <p:grpSpPr>
          <a:xfrm>
            <a:off x="-187098" y="3053049"/>
            <a:ext cx="2037701" cy="2147739"/>
            <a:chOff x="855987" y="2204128"/>
            <a:chExt cx="1217483" cy="962421"/>
          </a:xfrm>
        </p:grpSpPr>
        <p:grpSp>
          <p:nvGrpSpPr>
            <p:cNvPr id="298" name="Google Shape;298;p8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299" name="Google Shape;299;p8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0" name="Google Shape;300;p8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1" name="Google Shape;301;p8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2" name="Google Shape;302;p8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3" name="Google Shape;303;p8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4" name="Google Shape;304;p8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305" name="Google Shape;305;p8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06" name="Google Shape;306;p8"/>
          <p:cNvGrpSpPr/>
          <p:nvPr/>
        </p:nvGrpSpPr>
        <p:grpSpPr>
          <a:xfrm>
            <a:off x="5520637" y="208365"/>
            <a:ext cx="1651683" cy="959963"/>
            <a:chOff x="3965010" y="571479"/>
            <a:chExt cx="1651683" cy="719972"/>
          </a:xfrm>
        </p:grpSpPr>
        <p:grpSp>
          <p:nvGrpSpPr>
            <p:cNvPr id="307" name="Google Shape;307;p8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308" name="Google Shape;308;p8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309" name="Google Shape;309;p8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10" name="Google Shape;310;p8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11" name="Google Shape;311;p8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12" name="Google Shape;312;p8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13" name="Google Shape;313;p8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314" name="Google Shape;314;p8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15" name="Google Shape;315;p8"/>
          <p:cNvGrpSpPr/>
          <p:nvPr/>
        </p:nvGrpSpPr>
        <p:grpSpPr>
          <a:xfrm rot="8903269">
            <a:off x="-62368" y="163265"/>
            <a:ext cx="1100970" cy="1050163"/>
            <a:chOff x="1202177" y="4613417"/>
            <a:chExt cx="528376" cy="377938"/>
          </a:xfrm>
        </p:grpSpPr>
        <p:sp>
          <p:nvSpPr>
            <p:cNvPr id="316" name="Google Shape;316;p8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7" name="Google Shape;317;p8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8" name="Google Shape;318;p8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9" name="Google Shape;319;p8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0" name="Google Shape;320;p8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1" name="Google Shape;321;p8"/>
            <p:cNvSpPr/>
            <p:nvPr/>
          </p:nvSpPr>
          <p:spPr>
            <a:xfrm>
              <a:off x="1419143" y="4894566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22" name="Google Shape;322;p8"/>
          <p:cNvGrpSpPr/>
          <p:nvPr/>
        </p:nvGrpSpPr>
        <p:grpSpPr>
          <a:xfrm>
            <a:off x="7224076" y="2894827"/>
            <a:ext cx="2525833" cy="2147740"/>
            <a:chOff x="7239867" y="1514545"/>
            <a:chExt cx="2525833" cy="1610805"/>
          </a:xfrm>
        </p:grpSpPr>
        <p:grpSp>
          <p:nvGrpSpPr>
            <p:cNvPr id="323" name="Google Shape;323;p8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324" name="Google Shape;324;p8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325" name="Google Shape;325;p8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26" name="Google Shape;326;p8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27" name="Google Shape;327;p8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28" name="Google Shape;328;p8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29" name="Google Shape;329;p8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30" name="Google Shape;330;p8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31" name="Google Shape;331;p8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8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333" name="Google Shape;333;p8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34" name="Google Shape;334;p8"/>
          <p:cNvSpPr/>
          <p:nvPr/>
        </p:nvSpPr>
        <p:spPr>
          <a:xfrm>
            <a:off x="-49275" y="6431401"/>
            <a:ext cx="1603944" cy="492032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5" name="Google Shape;335;p8"/>
          <p:cNvSpPr/>
          <p:nvPr/>
        </p:nvSpPr>
        <p:spPr>
          <a:xfrm>
            <a:off x="1506177" y="6614303"/>
            <a:ext cx="1065936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6" name="Google Shape;336;p8"/>
          <p:cNvSpPr/>
          <p:nvPr/>
        </p:nvSpPr>
        <p:spPr>
          <a:xfrm>
            <a:off x="6003929" y="6458275"/>
            <a:ext cx="1603952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7" name="Google Shape;337;p8"/>
          <p:cNvSpPr/>
          <p:nvPr/>
        </p:nvSpPr>
        <p:spPr>
          <a:xfrm>
            <a:off x="7532360" y="6431406"/>
            <a:ext cx="1696695" cy="49203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8" name="Google Shape;338;p8"/>
          <p:cNvSpPr/>
          <p:nvPr/>
        </p:nvSpPr>
        <p:spPr>
          <a:xfrm>
            <a:off x="3145661" y="6458275"/>
            <a:ext cx="1603952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9" name="Google Shape;339;p8"/>
          <p:cNvSpPr/>
          <p:nvPr/>
        </p:nvSpPr>
        <p:spPr>
          <a:xfrm>
            <a:off x="4669614" y="6515220"/>
            <a:ext cx="1407648" cy="408217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0" name="Google Shape;340;p8"/>
          <p:cNvSpPr/>
          <p:nvPr/>
        </p:nvSpPr>
        <p:spPr>
          <a:xfrm>
            <a:off x="2368255" y="6614303"/>
            <a:ext cx="1065936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41" name="Google Shape;341;p8"/>
          <p:cNvGrpSpPr/>
          <p:nvPr/>
        </p:nvGrpSpPr>
        <p:grpSpPr>
          <a:xfrm rot="615299" flipH="1">
            <a:off x="1158726" y="378856"/>
            <a:ext cx="1651651" cy="1999527"/>
            <a:chOff x="7844079" y="226728"/>
            <a:chExt cx="1373387" cy="1246991"/>
          </a:xfrm>
        </p:grpSpPr>
        <p:sp>
          <p:nvSpPr>
            <p:cNvPr id="342" name="Google Shape;342;p8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3" name="Google Shape;343;p8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4" name="Google Shape;344;p8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5" name="Google Shape;345;p8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6" name="Google Shape;346;p8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7" name="Google Shape;347;p8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8" name="Google Shape;348;p8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9" name="Google Shape;349;p8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0" name="Google Shape;350;p8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1" name="Google Shape;351;p8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2" name="Google Shape;352;p8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3" name="Google Shape;353;p8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4" name="Google Shape;354;p8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5" name="Google Shape;355;p8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37985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2"/>
          <p:cNvSpPr/>
          <p:nvPr/>
        </p:nvSpPr>
        <p:spPr>
          <a:xfrm rot="1356523" flipH="1">
            <a:off x="7359480" y="-138396"/>
            <a:ext cx="11640" cy="46096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5" name="Google Shape;485;p12"/>
          <p:cNvSpPr/>
          <p:nvPr/>
        </p:nvSpPr>
        <p:spPr>
          <a:xfrm>
            <a:off x="6745307" y="6938535"/>
            <a:ext cx="489268" cy="71767"/>
          </a:xfrm>
          <a:custGeom>
            <a:avLst/>
            <a:gdLst/>
            <a:ahLst/>
            <a:cxnLst/>
            <a:rect l="l" t="t" r="r" b="b"/>
            <a:pathLst>
              <a:path w="16446" h="2069" extrusionOk="0">
                <a:moveTo>
                  <a:pt x="0" y="0"/>
                </a:moveTo>
                <a:lnTo>
                  <a:pt x="0" y="2069"/>
                </a:lnTo>
                <a:lnTo>
                  <a:pt x="16445" y="2069"/>
                </a:lnTo>
                <a:lnTo>
                  <a:pt x="164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0366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 1">
  <p:cSld name="Title only 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18"/>
          <p:cNvSpPr txBox="1">
            <a:spLocks noGrp="1"/>
          </p:cNvSpPr>
          <p:nvPr>
            <p:ph type="title"/>
          </p:nvPr>
        </p:nvSpPr>
        <p:spPr>
          <a:xfrm>
            <a:off x="753825" y="560133"/>
            <a:ext cx="7444800" cy="8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754" name="Google Shape;754;p18"/>
          <p:cNvGrpSpPr/>
          <p:nvPr/>
        </p:nvGrpSpPr>
        <p:grpSpPr>
          <a:xfrm rot="-2064066" flipH="1">
            <a:off x="-384575" y="5320782"/>
            <a:ext cx="1127055" cy="1347001"/>
            <a:chOff x="6787377" y="436188"/>
            <a:chExt cx="235647" cy="211226"/>
          </a:xfrm>
        </p:grpSpPr>
        <p:sp>
          <p:nvSpPr>
            <p:cNvPr id="755" name="Google Shape;755;p18"/>
            <p:cNvSpPr/>
            <p:nvPr/>
          </p:nvSpPr>
          <p:spPr>
            <a:xfrm>
              <a:off x="6856435" y="522657"/>
              <a:ext cx="166589" cy="109566"/>
            </a:xfrm>
            <a:custGeom>
              <a:avLst/>
              <a:gdLst/>
              <a:ahLst/>
              <a:cxnLst/>
              <a:rect l="l" t="t" r="r" b="b"/>
              <a:pathLst>
                <a:path w="4277" h="2813" extrusionOk="0">
                  <a:moveTo>
                    <a:pt x="2187" y="626"/>
                  </a:moveTo>
                  <a:cubicBezTo>
                    <a:pt x="2236" y="651"/>
                    <a:pt x="2284" y="699"/>
                    <a:pt x="2284" y="723"/>
                  </a:cubicBezTo>
                  <a:cubicBezTo>
                    <a:pt x="2333" y="966"/>
                    <a:pt x="2260" y="1234"/>
                    <a:pt x="2090" y="1428"/>
                  </a:cubicBezTo>
                  <a:lnTo>
                    <a:pt x="2066" y="1428"/>
                  </a:lnTo>
                  <a:cubicBezTo>
                    <a:pt x="1896" y="1161"/>
                    <a:pt x="1847" y="942"/>
                    <a:pt x="1944" y="821"/>
                  </a:cubicBezTo>
                  <a:cubicBezTo>
                    <a:pt x="2017" y="699"/>
                    <a:pt x="2114" y="626"/>
                    <a:pt x="2187" y="626"/>
                  </a:cubicBezTo>
                  <a:close/>
                  <a:moveTo>
                    <a:pt x="62" y="1"/>
                  </a:moveTo>
                  <a:cubicBezTo>
                    <a:pt x="49" y="1"/>
                    <a:pt x="37" y="7"/>
                    <a:pt x="25" y="19"/>
                  </a:cubicBezTo>
                  <a:cubicBezTo>
                    <a:pt x="1" y="43"/>
                    <a:pt x="1" y="92"/>
                    <a:pt x="25" y="116"/>
                  </a:cubicBezTo>
                  <a:cubicBezTo>
                    <a:pt x="74" y="165"/>
                    <a:pt x="1337" y="1574"/>
                    <a:pt x="1944" y="1574"/>
                  </a:cubicBezTo>
                  <a:lnTo>
                    <a:pt x="2041" y="1574"/>
                  </a:lnTo>
                  <a:cubicBezTo>
                    <a:pt x="2090" y="1622"/>
                    <a:pt x="2114" y="1671"/>
                    <a:pt x="2163" y="1744"/>
                  </a:cubicBezTo>
                  <a:cubicBezTo>
                    <a:pt x="2600" y="2230"/>
                    <a:pt x="3402" y="2813"/>
                    <a:pt x="3961" y="2813"/>
                  </a:cubicBezTo>
                  <a:cubicBezTo>
                    <a:pt x="4058" y="2813"/>
                    <a:pt x="4155" y="2788"/>
                    <a:pt x="4228" y="2740"/>
                  </a:cubicBezTo>
                  <a:cubicBezTo>
                    <a:pt x="4252" y="2715"/>
                    <a:pt x="4276" y="2691"/>
                    <a:pt x="4252" y="2667"/>
                  </a:cubicBezTo>
                  <a:cubicBezTo>
                    <a:pt x="4252" y="2638"/>
                    <a:pt x="4235" y="2627"/>
                    <a:pt x="4217" y="2627"/>
                  </a:cubicBezTo>
                  <a:cubicBezTo>
                    <a:pt x="4203" y="2627"/>
                    <a:pt x="4189" y="2632"/>
                    <a:pt x="4179" y="2642"/>
                  </a:cubicBezTo>
                  <a:cubicBezTo>
                    <a:pt x="4119" y="2674"/>
                    <a:pt x="4046" y="2689"/>
                    <a:pt x="3965" y="2689"/>
                  </a:cubicBezTo>
                  <a:cubicBezTo>
                    <a:pt x="3490" y="2689"/>
                    <a:pt x="2713" y="2186"/>
                    <a:pt x="2236" y="1646"/>
                  </a:cubicBezTo>
                  <a:lnTo>
                    <a:pt x="2139" y="1501"/>
                  </a:lnTo>
                  <a:lnTo>
                    <a:pt x="2163" y="1476"/>
                  </a:lnTo>
                  <a:cubicBezTo>
                    <a:pt x="2382" y="1258"/>
                    <a:pt x="2454" y="966"/>
                    <a:pt x="2382" y="675"/>
                  </a:cubicBezTo>
                  <a:cubicBezTo>
                    <a:pt x="2357" y="578"/>
                    <a:pt x="2284" y="505"/>
                    <a:pt x="2187" y="505"/>
                  </a:cubicBezTo>
                  <a:cubicBezTo>
                    <a:pt x="2178" y="502"/>
                    <a:pt x="2168" y="500"/>
                    <a:pt x="2157" y="500"/>
                  </a:cubicBezTo>
                  <a:cubicBezTo>
                    <a:pt x="2078" y="500"/>
                    <a:pt x="1953" y="575"/>
                    <a:pt x="1847" y="723"/>
                  </a:cubicBezTo>
                  <a:cubicBezTo>
                    <a:pt x="1726" y="893"/>
                    <a:pt x="1750" y="1161"/>
                    <a:pt x="1969" y="1452"/>
                  </a:cubicBezTo>
                  <a:lnTo>
                    <a:pt x="1920" y="1452"/>
                  </a:lnTo>
                  <a:cubicBezTo>
                    <a:pt x="1361" y="1452"/>
                    <a:pt x="98" y="43"/>
                    <a:pt x="98" y="19"/>
                  </a:cubicBezTo>
                  <a:cubicBezTo>
                    <a:pt x="86" y="7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6" name="Google Shape;756;p18"/>
            <p:cNvSpPr/>
            <p:nvPr/>
          </p:nvSpPr>
          <p:spPr>
            <a:xfrm>
              <a:off x="6789675" y="438253"/>
              <a:ext cx="109683" cy="116928"/>
            </a:xfrm>
            <a:custGeom>
              <a:avLst/>
              <a:gdLst/>
              <a:ahLst/>
              <a:cxnLst/>
              <a:rect l="l" t="t" r="r" b="b"/>
              <a:pathLst>
                <a:path w="2816" h="3002" extrusionOk="0">
                  <a:moveTo>
                    <a:pt x="1343" y="1"/>
                  </a:moveTo>
                  <a:cubicBezTo>
                    <a:pt x="1080" y="1"/>
                    <a:pt x="833" y="78"/>
                    <a:pt x="719" y="218"/>
                  </a:cubicBezTo>
                  <a:cubicBezTo>
                    <a:pt x="655" y="309"/>
                    <a:pt x="634" y="396"/>
                    <a:pt x="641" y="474"/>
                  </a:cubicBezTo>
                  <a:lnTo>
                    <a:pt x="641" y="474"/>
                  </a:lnTo>
                  <a:cubicBezTo>
                    <a:pt x="348" y="532"/>
                    <a:pt x="0" y="782"/>
                    <a:pt x="14" y="1263"/>
                  </a:cubicBezTo>
                  <a:cubicBezTo>
                    <a:pt x="22" y="1525"/>
                    <a:pt x="84" y="1690"/>
                    <a:pt x="168" y="1781"/>
                  </a:cubicBezTo>
                  <a:lnTo>
                    <a:pt x="168" y="1781"/>
                  </a:lnTo>
                  <a:cubicBezTo>
                    <a:pt x="126" y="1901"/>
                    <a:pt x="96" y="2051"/>
                    <a:pt x="87" y="2234"/>
                  </a:cubicBezTo>
                  <a:cubicBezTo>
                    <a:pt x="74" y="2792"/>
                    <a:pt x="365" y="3001"/>
                    <a:pt x="700" y="3001"/>
                  </a:cubicBezTo>
                  <a:cubicBezTo>
                    <a:pt x="852" y="3001"/>
                    <a:pt x="1014" y="2958"/>
                    <a:pt x="1160" y="2884"/>
                  </a:cubicBezTo>
                  <a:lnTo>
                    <a:pt x="1160" y="2884"/>
                  </a:lnTo>
                  <a:cubicBezTo>
                    <a:pt x="1247" y="2911"/>
                    <a:pt x="1357" y="2925"/>
                    <a:pt x="1477" y="2925"/>
                  </a:cubicBezTo>
                  <a:cubicBezTo>
                    <a:pt x="1765" y="2925"/>
                    <a:pt x="2105" y="2843"/>
                    <a:pt x="2298" y="2672"/>
                  </a:cubicBezTo>
                  <a:cubicBezTo>
                    <a:pt x="2532" y="2463"/>
                    <a:pt x="2535" y="2247"/>
                    <a:pt x="2428" y="2086"/>
                  </a:cubicBezTo>
                  <a:lnTo>
                    <a:pt x="2428" y="2086"/>
                  </a:lnTo>
                  <a:cubicBezTo>
                    <a:pt x="2505" y="2034"/>
                    <a:pt x="2571" y="1943"/>
                    <a:pt x="2614" y="1797"/>
                  </a:cubicBezTo>
                  <a:cubicBezTo>
                    <a:pt x="2816" y="1130"/>
                    <a:pt x="2481" y="998"/>
                    <a:pt x="2214" y="990"/>
                  </a:cubicBezTo>
                  <a:lnTo>
                    <a:pt x="2214" y="990"/>
                  </a:lnTo>
                  <a:cubicBezTo>
                    <a:pt x="2227" y="937"/>
                    <a:pt x="2239" y="875"/>
                    <a:pt x="2249" y="801"/>
                  </a:cubicBezTo>
                  <a:cubicBezTo>
                    <a:pt x="2327" y="242"/>
                    <a:pt x="1809" y="1"/>
                    <a:pt x="13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7" name="Google Shape;757;p18"/>
            <p:cNvSpPr/>
            <p:nvPr/>
          </p:nvSpPr>
          <p:spPr>
            <a:xfrm>
              <a:off x="6787377" y="436188"/>
              <a:ext cx="109800" cy="121290"/>
            </a:xfrm>
            <a:custGeom>
              <a:avLst/>
              <a:gdLst/>
              <a:ahLst/>
              <a:cxnLst/>
              <a:rect l="l" t="t" r="r" b="b"/>
              <a:pathLst>
                <a:path w="2819" h="3114" extrusionOk="0">
                  <a:moveTo>
                    <a:pt x="851" y="587"/>
                  </a:moveTo>
                  <a:cubicBezTo>
                    <a:pt x="948" y="587"/>
                    <a:pt x="1045" y="611"/>
                    <a:pt x="1045" y="708"/>
                  </a:cubicBezTo>
                  <a:cubicBezTo>
                    <a:pt x="1045" y="733"/>
                    <a:pt x="1045" y="757"/>
                    <a:pt x="1045" y="781"/>
                  </a:cubicBezTo>
                  <a:lnTo>
                    <a:pt x="997" y="781"/>
                  </a:lnTo>
                  <a:cubicBezTo>
                    <a:pt x="899" y="757"/>
                    <a:pt x="826" y="684"/>
                    <a:pt x="802" y="587"/>
                  </a:cubicBezTo>
                  <a:close/>
                  <a:moveTo>
                    <a:pt x="2211" y="1097"/>
                  </a:moveTo>
                  <a:cubicBezTo>
                    <a:pt x="2187" y="1219"/>
                    <a:pt x="2138" y="1243"/>
                    <a:pt x="2114" y="1243"/>
                  </a:cubicBezTo>
                  <a:cubicBezTo>
                    <a:pt x="2090" y="1243"/>
                    <a:pt x="2065" y="1219"/>
                    <a:pt x="2041" y="1219"/>
                  </a:cubicBezTo>
                  <a:cubicBezTo>
                    <a:pt x="2017" y="1170"/>
                    <a:pt x="2017" y="1146"/>
                    <a:pt x="2017" y="1121"/>
                  </a:cubicBezTo>
                  <a:cubicBezTo>
                    <a:pt x="2065" y="1097"/>
                    <a:pt x="2138" y="1097"/>
                    <a:pt x="2211" y="1097"/>
                  </a:cubicBezTo>
                  <a:close/>
                  <a:moveTo>
                    <a:pt x="632" y="1486"/>
                  </a:moveTo>
                  <a:cubicBezTo>
                    <a:pt x="656" y="1486"/>
                    <a:pt x="681" y="1510"/>
                    <a:pt x="705" y="1534"/>
                  </a:cubicBezTo>
                  <a:cubicBezTo>
                    <a:pt x="729" y="1559"/>
                    <a:pt x="729" y="1607"/>
                    <a:pt x="705" y="1632"/>
                  </a:cubicBezTo>
                  <a:cubicBezTo>
                    <a:pt x="681" y="1753"/>
                    <a:pt x="559" y="1850"/>
                    <a:pt x="438" y="1850"/>
                  </a:cubicBezTo>
                  <a:cubicBezTo>
                    <a:pt x="389" y="1850"/>
                    <a:pt x="341" y="1850"/>
                    <a:pt x="292" y="1802"/>
                  </a:cubicBezTo>
                  <a:cubicBezTo>
                    <a:pt x="389" y="1583"/>
                    <a:pt x="535" y="1486"/>
                    <a:pt x="632" y="1486"/>
                  </a:cubicBezTo>
                  <a:close/>
                  <a:moveTo>
                    <a:pt x="2017" y="1947"/>
                  </a:moveTo>
                  <a:cubicBezTo>
                    <a:pt x="2163" y="1947"/>
                    <a:pt x="2308" y="1996"/>
                    <a:pt x="2405" y="2117"/>
                  </a:cubicBezTo>
                  <a:cubicBezTo>
                    <a:pt x="2357" y="2117"/>
                    <a:pt x="2333" y="2142"/>
                    <a:pt x="2284" y="2142"/>
                  </a:cubicBezTo>
                  <a:cubicBezTo>
                    <a:pt x="2163" y="2117"/>
                    <a:pt x="2041" y="2069"/>
                    <a:pt x="1944" y="1996"/>
                  </a:cubicBezTo>
                  <a:cubicBezTo>
                    <a:pt x="1944" y="1972"/>
                    <a:pt x="1920" y="1947"/>
                    <a:pt x="1920" y="1947"/>
                  </a:cubicBezTo>
                  <a:close/>
                  <a:moveTo>
                    <a:pt x="1589" y="2354"/>
                  </a:moveTo>
                  <a:cubicBezTo>
                    <a:pt x="1598" y="2354"/>
                    <a:pt x="1604" y="2360"/>
                    <a:pt x="1604" y="2385"/>
                  </a:cubicBezTo>
                  <a:cubicBezTo>
                    <a:pt x="1628" y="2409"/>
                    <a:pt x="1604" y="2506"/>
                    <a:pt x="1482" y="2652"/>
                  </a:cubicBezTo>
                  <a:cubicBezTo>
                    <a:pt x="1410" y="2749"/>
                    <a:pt x="1312" y="2822"/>
                    <a:pt x="1215" y="2871"/>
                  </a:cubicBezTo>
                  <a:cubicBezTo>
                    <a:pt x="1142" y="2846"/>
                    <a:pt x="1094" y="2798"/>
                    <a:pt x="1069" y="2773"/>
                  </a:cubicBezTo>
                  <a:cubicBezTo>
                    <a:pt x="1069" y="2725"/>
                    <a:pt x="1069" y="2676"/>
                    <a:pt x="1118" y="2628"/>
                  </a:cubicBezTo>
                  <a:cubicBezTo>
                    <a:pt x="1215" y="2482"/>
                    <a:pt x="1385" y="2385"/>
                    <a:pt x="1555" y="2360"/>
                  </a:cubicBezTo>
                  <a:cubicBezTo>
                    <a:pt x="1567" y="2360"/>
                    <a:pt x="1580" y="2354"/>
                    <a:pt x="1589" y="2354"/>
                  </a:cubicBezTo>
                  <a:close/>
                  <a:moveTo>
                    <a:pt x="1327" y="121"/>
                  </a:moveTo>
                  <a:cubicBezTo>
                    <a:pt x="1354" y="121"/>
                    <a:pt x="1382" y="122"/>
                    <a:pt x="1410" y="125"/>
                  </a:cubicBezTo>
                  <a:cubicBezTo>
                    <a:pt x="1436" y="123"/>
                    <a:pt x="1463" y="122"/>
                    <a:pt x="1490" y="122"/>
                  </a:cubicBezTo>
                  <a:cubicBezTo>
                    <a:pt x="1730" y="122"/>
                    <a:pt x="1961" y="218"/>
                    <a:pt x="2114" y="393"/>
                  </a:cubicBezTo>
                  <a:cubicBezTo>
                    <a:pt x="2235" y="514"/>
                    <a:pt x="2284" y="684"/>
                    <a:pt x="2260" y="854"/>
                  </a:cubicBezTo>
                  <a:cubicBezTo>
                    <a:pt x="2235" y="903"/>
                    <a:pt x="2235" y="951"/>
                    <a:pt x="2235" y="1000"/>
                  </a:cubicBezTo>
                  <a:cubicBezTo>
                    <a:pt x="2163" y="1000"/>
                    <a:pt x="2065" y="1000"/>
                    <a:pt x="1993" y="1024"/>
                  </a:cubicBezTo>
                  <a:cubicBezTo>
                    <a:pt x="1944" y="1024"/>
                    <a:pt x="1920" y="1024"/>
                    <a:pt x="1920" y="1049"/>
                  </a:cubicBezTo>
                  <a:cubicBezTo>
                    <a:pt x="1895" y="1073"/>
                    <a:pt x="1895" y="1097"/>
                    <a:pt x="1895" y="1121"/>
                  </a:cubicBezTo>
                  <a:cubicBezTo>
                    <a:pt x="1895" y="1219"/>
                    <a:pt x="2017" y="1364"/>
                    <a:pt x="2114" y="1364"/>
                  </a:cubicBezTo>
                  <a:cubicBezTo>
                    <a:pt x="2211" y="1364"/>
                    <a:pt x="2284" y="1292"/>
                    <a:pt x="2333" y="1121"/>
                  </a:cubicBezTo>
                  <a:cubicBezTo>
                    <a:pt x="2349" y="1117"/>
                    <a:pt x="2367" y="1115"/>
                    <a:pt x="2384" y="1115"/>
                  </a:cubicBezTo>
                  <a:cubicBezTo>
                    <a:pt x="2470" y="1115"/>
                    <a:pt x="2564" y="1162"/>
                    <a:pt x="2624" y="1243"/>
                  </a:cubicBezTo>
                  <a:cubicBezTo>
                    <a:pt x="2697" y="1413"/>
                    <a:pt x="2697" y="1632"/>
                    <a:pt x="2624" y="1802"/>
                  </a:cubicBezTo>
                  <a:cubicBezTo>
                    <a:pt x="2600" y="1899"/>
                    <a:pt x="2551" y="1972"/>
                    <a:pt x="2503" y="2045"/>
                  </a:cubicBezTo>
                  <a:cubicBezTo>
                    <a:pt x="2357" y="1875"/>
                    <a:pt x="2163" y="1802"/>
                    <a:pt x="1968" y="1802"/>
                  </a:cubicBezTo>
                  <a:cubicBezTo>
                    <a:pt x="1798" y="1826"/>
                    <a:pt x="1798" y="1899"/>
                    <a:pt x="1798" y="1947"/>
                  </a:cubicBezTo>
                  <a:cubicBezTo>
                    <a:pt x="1822" y="2069"/>
                    <a:pt x="2041" y="2239"/>
                    <a:pt x="2284" y="2239"/>
                  </a:cubicBezTo>
                  <a:cubicBezTo>
                    <a:pt x="2333" y="2239"/>
                    <a:pt x="2405" y="2239"/>
                    <a:pt x="2454" y="2190"/>
                  </a:cubicBezTo>
                  <a:lnTo>
                    <a:pt x="2454" y="2190"/>
                  </a:lnTo>
                  <a:cubicBezTo>
                    <a:pt x="2527" y="2360"/>
                    <a:pt x="2478" y="2555"/>
                    <a:pt x="2333" y="2652"/>
                  </a:cubicBezTo>
                  <a:cubicBezTo>
                    <a:pt x="2114" y="2805"/>
                    <a:pt x="1877" y="2898"/>
                    <a:pt x="1619" y="2898"/>
                  </a:cubicBezTo>
                  <a:cubicBezTo>
                    <a:pt x="1590" y="2898"/>
                    <a:pt x="1561" y="2897"/>
                    <a:pt x="1531" y="2895"/>
                  </a:cubicBezTo>
                  <a:cubicBezTo>
                    <a:pt x="1507" y="2907"/>
                    <a:pt x="1482" y="2913"/>
                    <a:pt x="1455" y="2913"/>
                  </a:cubicBezTo>
                  <a:cubicBezTo>
                    <a:pt x="1428" y="2913"/>
                    <a:pt x="1397" y="2907"/>
                    <a:pt x="1361" y="2895"/>
                  </a:cubicBezTo>
                  <a:cubicBezTo>
                    <a:pt x="1434" y="2846"/>
                    <a:pt x="1507" y="2798"/>
                    <a:pt x="1580" y="2725"/>
                  </a:cubicBezTo>
                  <a:cubicBezTo>
                    <a:pt x="1750" y="2530"/>
                    <a:pt x="1750" y="2385"/>
                    <a:pt x="1725" y="2336"/>
                  </a:cubicBezTo>
                  <a:cubicBezTo>
                    <a:pt x="1677" y="2263"/>
                    <a:pt x="1628" y="2239"/>
                    <a:pt x="1555" y="2239"/>
                  </a:cubicBezTo>
                  <a:cubicBezTo>
                    <a:pt x="1337" y="2263"/>
                    <a:pt x="1142" y="2385"/>
                    <a:pt x="1021" y="2555"/>
                  </a:cubicBezTo>
                  <a:cubicBezTo>
                    <a:pt x="972" y="2628"/>
                    <a:pt x="948" y="2725"/>
                    <a:pt x="972" y="2798"/>
                  </a:cubicBezTo>
                  <a:cubicBezTo>
                    <a:pt x="972" y="2871"/>
                    <a:pt x="1021" y="2895"/>
                    <a:pt x="1069" y="2943"/>
                  </a:cubicBezTo>
                  <a:cubicBezTo>
                    <a:pt x="972" y="2968"/>
                    <a:pt x="875" y="2992"/>
                    <a:pt x="778" y="2992"/>
                  </a:cubicBezTo>
                  <a:cubicBezTo>
                    <a:pt x="608" y="2992"/>
                    <a:pt x="486" y="2943"/>
                    <a:pt x="365" y="2846"/>
                  </a:cubicBezTo>
                  <a:cubicBezTo>
                    <a:pt x="243" y="2700"/>
                    <a:pt x="195" y="2482"/>
                    <a:pt x="219" y="2287"/>
                  </a:cubicBezTo>
                  <a:cubicBezTo>
                    <a:pt x="219" y="2166"/>
                    <a:pt x="219" y="2045"/>
                    <a:pt x="268" y="1923"/>
                  </a:cubicBezTo>
                  <a:cubicBezTo>
                    <a:pt x="316" y="1947"/>
                    <a:pt x="389" y="1972"/>
                    <a:pt x="462" y="1972"/>
                  </a:cubicBezTo>
                  <a:cubicBezTo>
                    <a:pt x="632" y="1972"/>
                    <a:pt x="778" y="1826"/>
                    <a:pt x="826" y="1656"/>
                  </a:cubicBezTo>
                  <a:cubicBezTo>
                    <a:pt x="851" y="1607"/>
                    <a:pt x="851" y="1534"/>
                    <a:pt x="802" y="1462"/>
                  </a:cubicBezTo>
                  <a:cubicBezTo>
                    <a:pt x="778" y="1413"/>
                    <a:pt x="705" y="1389"/>
                    <a:pt x="632" y="1389"/>
                  </a:cubicBezTo>
                  <a:cubicBezTo>
                    <a:pt x="462" y="1413"/>
                    <a:pt x="292" y="1534"/>
                    <a:pt x="243" y="1704"/>
                  </a:cubicBezTo>
                  <a:cubicBezTo>
                    <a:pt x="171" y="1583"/>
                    <a:pt x="146" y="1462"/>
                    <a:pt x="146" y="1316"/>
                  </a:cubicBezTo>
                  <a:cubicBezTo>
                    <a:pt x="146" y="976"/>
                    <a:pt x="365" y="684"/>
                    <a:pt x="681" y="611"/>
                  </a:cubicBezTo>
                  <a:cubicBezTo>
                    <a:pt x="705" y="757"/>
                    <a:pt x="826" y="879"/>
                    <a:pt x="972" y="903"/>
                  </a:cubicBezTo>
                  <a:cubicBezTo>
                    <a:pt x="1021" y="903"/>
                    <a:pt x="1069" y="879"/>
                    <a:pt x="1094" y="854"/>
                  </a:cubicBezTo>
                  <a:cubicBezTo>
                    <a:pt x="1142" y="806"/>
                    <a:pt x="1142" y="757"/>
                    <a:pt x="1142" y="708"/>
                  </a:cubicBezTo>
                  <a:cubicBezTo>
                    <a:pt x="1142" y="538"/>
                    <a:pt x="997" y="466"/>
                    <a:pt x="778" y="466"/>
                  </a:cubicBezTo>
                  <a:cubicBezTo>
                    <a:pt x="778" y="417"/>
                    <a:pt x="802" y="368"/>
                    <a:pt x="826" y="320"/>
                  </a:cubicBezTo>
                  <a:cubicBezTo>
                    <a:pt x="975" y="193"/>
                    <a:pt x="1142" y="121"/>
                    <a:pt x="1327" y="121"/>
                  </a:cubicBezTo>
                  <a:close/>
                  <a:moveTo>
                    <a:pt x="1335" y="0"/>
                  </a:moveTo>
                  <a:cubicBezTo>
                    <a:pt x="1118" y="0"/>
                    <a:pt x="906" y="94"/>
                    <a:pt x="754" y="247"/>
                  </a:cubicBezTo>
                  <a:cubicBezTo>
                    <a:pt x="681" y="320"/>
                    <a:pt x="656" y="393"/>
                    <a:pt x="656" y="490"/>
                  </a:cubicBezTo>
                  <a:cubicBezTo>
                    <a:pt x="268" y="563"/>
                    <a:pt x="1" y="927"/>
                    <a:pt x="25" y="1316"/>
                  </a:cubicBezTo>
                  <a:cubicBezTo>
                    <a:pt x="25" y="1486"/>
                    <a:pt x="73" y="1680"/>
                    <a:pt x="171" y="1826"/>
                  </a:cubicBezTo>
                  <a:cubicBezTo>
                    <a:pt x="122" y="1972"/>
                    <a:pt x="98" y="2142"/>
                    <a:pt x="98" y="2287"/>
                  </a:cubicBezTo>
                  <a:cubicBezTo>
                    <a:pt x="73" y="2530"/>
                    <a:pt x="146" y="2749"/>
                    <a:pt x="292" y="2919"/>
                  </a:cubicBezTo>
                  <a:cubicBezTo>
                    <a:pt x="414" y="3041"/>
                    <a:pt x="584" y="3113"/>
                    <a:pt x="778" y="3113"/>
                  </a:cubicBezTo>
                  <a:cubicBezTo>
                    <a:pt x="948" y="3113"/>
                    <a:pt x="1094" y="3065"/>
                    <a:pt x="1239" y="2992"/>
                  </a:cubicBezTo>
                  <a:cubicBezTo>
                    <a:pt x="1337" y="3016"/>
                    <a:pt x="1434" y="3041"/>
                    <a:pt x="1531" y="3041"/>
                  </a:cubicBezTo>
                  <a:cubicBezTo>
                    <a:pt x="1847" y="3041"/>
                    <a:pt x="2163" y="2943"/>
                    <a:pt x="2405" y="2773"/>
                  </a:cubicBezTo>
                  <a:cubicBezTo>
                    <a:pt x="2600" y="2628"/>
                    <a:pt x="2673" y="2360"/>
                    <a:pt x="2551" y="2166"/>
                  </a:cubicBezTo>
                  <a:cubicBezTo>
                    <a:pt x="2648" y="2069"/>
                    <a:pt x="2697" y="1972"/>
                    <a:pt x="2746" y="1850"/>
                  </a:cubicBezTo>
                  <a:cubicBezTo>
                    <a:pt x="2818" y="1632"/>
                    <a:pt x="2818" y="1389"/>
                    <a:pt x="2721" y="1170"/>
                  </a:cubicBezTo>
                  <a:cubicBezTo>
                    <a:pt x="2624" y="1073"/>
                    <a:pt x="2503" y="1000"/>
                    <a:pt x="2357" y="976"/>
                  </a:cubicBezTo>
                  <a:cubicBezTo>
                    <a:pt x="2357" y="951"/>
                    <a:pt x="2381" y="903"/>
                    <a:pt x="2381" y="854"/>
                  </a:cubicBezTo>
                  <a:cubicBezTo>
                    <a:pt x="2405" y="660"/>
                    <a:pt x="2357" y="441"/>
                    <a:pt x="2211" y="296"/>
                  </a:cubicBezTo>
                  <a:cubicBezTo>
                    <a:pt x="2011" y="118"/>
                    <a:pt x="1750" y="1"/>
                    <a:pt x="1484" y="1"/>
                  </a:cubicBezTo>
                  <a:cubicBezTo>
                    <a:pt x="1459" y="1"/>
                    <a:pt x="1434" y="2"/>
                    <a:pt x="1410" y="4"/>
                  </a:cubicBezTo>
                  <a:cubicBezTo>
                    <a:pt x="1385" y="2"/>
                    <a:pt x="1360" y="0"/>
                    <a:pt x="1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8" name="Google Shape;758;p18"/>
            <p:cNvSpPr/>
            <p:nvPr/>
          </p:nvSpPr>
          <p:spPr>
            <a:xfrm>
              <a:off x="6824262" y="479851"/>
              <a:ext cx="34120" cy="35055"/>
            </a:xfrm>
            <a:custGeom>
              <a:avLst/>
              <a:gdLst/>
              <a:ahLst/>
              <a:cxnLst/>
              <a:rect l="l" t="t" r="r" b="b"/>
              <a:pathLst>
                <a:path w="876" h="900" extrusionOk="0">
                  <a:moveTo>
                    <a:pt x="438" y="0"/>
                  </a:moveTo>
                  <a:cubicBezTo>
                    <a:pt x="195" y="0"/>
                    <a:pt x="1" y="195"/>
                    <a:pt x="1" y="438"/>
                  </a:cubicBezTo>
                  <a:cubicBezTo>
                    <a:pt x="1" y="681"/>
                    <a:pt x="195" y="899"/>
                    <a:pt x="438" y="899"/>
                  </a:cubicBezTo>
                  <a:cubicBezTo>
                    <a:pt x="681" y="899"/>
                    <a:pt x="875" y="681"/>
                    <a:pt x="875" y="438"/>
                  </a:cubicBezTo>
                  <a:cubicBezTo>
                    <a:pt x="875" y="195"/>
                    <a:pt x="681" y="0"/>
                    <a:pt x="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9" name="Google Shape;759;p18"/>
            <p:cNvSpPr/>
            <p:nvPr/>
          </p:nvSpPr>
          <p:spPr>
            <a:xfrm>
              <a:off x="6851527" y="561919"/>
              <a:ext cx="46117" cy="34120"/>
            </a:xfrm>
            <a:custGeom>
              <a:avLst/>
              <a:gdLst/>
              <a:ahLst/>
              <a:cxnLst/>
              <a:rect l="l" t="t" r="r" b="b"/>
              <a:pathLst>
                <a:path w="1184" h="876" extrusionOk="0">
                  <a:moveTo>
                    <a:pt x="974" y="1"/>
                  </a:moveTo>
                  <a:cubicBezTo>
                    <a:pt x="745" y="1"/>
                    <a:pt x="267" y="55"/>
                    <a:pt x="103" y="493"/>
                  </a:cubicBezTo>
                  <a:cubicBezTo>
                    <a:pt x="1" y="738"/>
                    <a:pt x="186" y="875"/>
                    <a:pt x="424" y="875"/>
                  </a:cubicBezTo>
                  <a:cubicBezTo>
                    <a:pt x="753" y="875"/>
                    <a:pt x="1183" y="613"/>
                    <a:pt x="1099" y="7"/>
                  </a:cubicBezTo>
                  <a:cubicBezTo>
                    <a:pt x="1099" y="7"/>
                    <a:pt x="1050" y="1"/>
                    <a:pt x="9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0" name="Google Shape;760;p18"/>
            <p:cNvSpPr/>
            <p:nvPr/>
          </p:nvSpPr>
          <p:spPr>
            <a:xfrm>
              <a:off x="6870652" y="559894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86" y="0"/>
                  </a:moveTo>
                  <a:cubicBezTo>
                    <a:pt x="569" y="0"/>
                    <a:pt x="552" y="17"/>
                    <a:pt x="535" y="35"/>
                  </a:cubicBezTo>
                  <a:cubicBezTo>
                    <a:pt x="413" y="229"/>
                    <a:pt x="243" y="375"/>
                    <a:pt x="49" y="496"/>
                  </a:cubicBezTo>
                  <a:cubicBezTo>
                    <a:pt x="25" y="520"/>
                    <a:pt x="0" y="545"/>
                    <a:pt x="25" y="569"/>
                  </a:cubicBezTo>
                  <a:cubicBezTo>
                    <a:pt x="25" y="593"/>
                    <a:pt x="49" y="593"/>
                    <a:pt x="73" y="618"/>
                  </a:cubicBezTo>
                  <a:cubicBezTo>
                    <a:pt x="73" y="593"/>
                    <a:pt x="97" y="593"/>
                    <a:pt x="97" y="593"/>
                  </a:cubicBezTo>
                  <a:cubicBezTo>
                    <a:pt x="316" y="472"/>
                    <a:pt x="510" y="278"/>
                    <a:pt x="656" y="83"/>
                  </a:cubicBezTo>
                  <a:cubicBezTo>
                    <a:pt x="656" y="35"/>
                    <a:pt x="656" y="10"/>
                    <a:pt x="608" y="10"/>
                  </a:cubicBezTo>
                  <a:cubicBezTo>
                    <a:pt x="600" y="3"/>
                    <a:pt x="593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1" name="Google Shape;761;p18"/>
            <p:cNvSpPr/>
            <p:nvPr/>
          </p:nvSpPr>
          <p:spPr>
            <a:xfrm>
              <a:off x="6924325" y="613021"/>
              <a:ext cx="46117" cy="34393"/>
            </a:xfrm>
            <a:custGeom>
              <a:avLst/>
              <a:gdLst/>
              <a:ahLst/>
              <a:cxnLst/>
              <a:rect l="l" t="t" r="r" b="b"/>
              <a:pathLst>
                <a:path w="1184" h="883" extrusionOk="0">
                  <a:moveTo>
                    <a:pt x="979" y="1"/>
                  </a:moveTo>
                  <a:cubicBezTo>
                    <a:pt x="755" y="1"/>
                    <a:pt x="286" y="55"/>
                    <a:pt x="104" y="493"/>
                  </a:cubicBezTo>
                  <a:cubicBezTo>
                    <a:pt x="1" y="740"/>
                    <a:pt x="191" y="883"/>
                    <a:pt x="434" y="883"/>
                  </a:cubicBezTo>
                  <a:cubicBezTo>
                    <a:pt x="761" y="883"/>
                    <a:pt x="1184" y="621"/>
                    <a:pt x="1100" y="7"/>
                  </a:cubicBezTo>
                  <a:cubicBezTo>
                    <a:pt x="1100" y="7"/>
                    <a:pt x="1053" y="1"/>
                    <a:pt x="9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2" name="Google Shape;762;p18"/>
            <p:cNvSpPr/>
            <p:nvPr/>
          </p:nvSpPr>
          <p:spPr>
            <a:xfrm>
              <a:off x="6943488" y="610996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96" y="0"/>
                  </a:moveTo>
                  <a:cubicBezTo>
                    <a:pt x="572" y="0"/>
                    <a:pt x="559" y="17"/>
                    <a:pt x="559" y="34"/>
                  </a:cubicBezTo>
                  <a:cubicBezTo>
                    <a:pt x="414" y="229"/>
                    <a:pt x="244" y="399"/>
                    <a:pt x="49" y="520"/>
                  </a:cubicBezTo>
                  <a:cubicBezTo>
                    <a:pt x="25" y="520"/>
                    <a:pt x="1" y="569"/>
                    <a:pt x="25" y="593"/>
                  </a:cubicBezTo>
                  <a:cubicBezTo>
                    <a:pt x="49" y="593"/>
                    <a:pt x="49" y="617"/>
                    <a:pt x="74" y="617"/>
                  </a:cubicBezTo>
                  <a:lnTo>
                    <a:pt x="98" y="617"/>
                  </a:lnTo>
                  <a:cubicBezTo>
                    <a:pt x="317" y="472"/>
                    <a:pt x="511" y="302"/>
                    <a:pt x="657" y="83"/>
                  </a:cubicBezTo>
                  <a:cubicBezTo>
                    <a:pt x="657" y="59"/>
                    <a:pt x="657" y="34"/>
                    <a:pt x="632" y="10"/>
                  </a:cubicBezTo>
                  <a:cubicBezTo>
                    <a:pt x="618" y="3"/>
                    <a:pt x="606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3" name="Google Shape;763;p18"/>
            <p:cNvSpPr/>
            <p:nvPr/>
          </p:nvSpPr>
          <p:spPr>
            <a:xfrm>
              <a:off x="6898073" y="510778"/>
              <a:ext cx="46740" cy="38171"/>
            </a:xfrm>
            <a:custGeom>
              <a:avLst/>
              <a:gdLst/>
              <a:ahLst/>
              <a:cxnLst/>
              <a:rect l="l" t="t" r="r" b="b"/>
              <a:pathLst>
                <a:path w="1200" h="980" extrusionOk="0">
                  <a:moveTo>
                    <a:pt x="630" y="1"/>
                  </a:moveTo>
                  <a:cubicBezTo>
                    <a:pt x="560" y="1"/>
                    <a:pt x="487" y="25"/>
                    <a:pt x="414" y="81"/>
                  </a:cubicBezTo>
                  <a:cubicBezTo>
                    <a:pt x="1" y="372"/>
                    <a:pt x="900" y="980"/>
                    <a:pt x="900" y="980"/>
                  </a:cubicBezTo>
                  <a:cubicBezTo>
                    <a:pt x="1200" y="540"/>
                    <a:pt x="956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4" name="Google Shape;764;p18"/>
            <p:cNvSpPr/>
            <p:nvPr/>
          </p:nvSpPr>
          <p:spPr>
            <a:xfrm>
              <a:off x="6922689" y="524878"/>
              <a:ext cx="13282" cy="26914"/>
            </a:xfrm>
            <a:custGeom>
              <a:avLst/>
              <a:gdLst/>
              <a:ahLst/>
              <a:cxnLst/>
              <a:rect l="l" t="t" r="r" b="b"/>
              <a:pathLst>
                <a:path w="341" h="691" extrusionOk="0">
                  <a:moveTo>
                    <a:pt x="75" y="0"/>
                  </a:moveTo>
                  <a:cubicBezTo>
                    <a:pt x="65" y="0"/>
                    <a:pt x="56" y="3"/>
                    <a:pt x="49" y="10"/>
                  </a:cubicBezTo>
                  <a:cubicBezTo>
                    <a:pt x="25" y="10"/>
                    <a:pt x="0" y="59"/>
                    <a:pt x="25" y="83"/>
                  </a:cubicBezTo>
                  <a:cubicBezTo>
                    <a:pt x="122" y="253"/>
                    <a:pt x="195" y="423"/>
                    <a:pt x="219" y="618"/>
                  </a:cubicBezTo>
                  <a:cubicBezTo>
                    <a:pt x="219" y="642"/>
                    <a:pt x="243" y="666"/>
                    <a:pt x="268" y="691"/>
                  </a:cubicBezTo>
                  <a:cubicBezTo>
                    <a:pt x="316" y="691"/>
                    <a:pt x="340" y="666"/>
                    <a:pt x="340" y="642"/>
                  </a:cubicBezTo>
                  <a:cubicBezTo>
                    <a:pt x="316" y="423"/>
                    <a:pt x="243" y="205"/>
                    <a:pt x="122" y="35"/>
                  </a:cubicBezTo>
                  <a:cubicBezTo>
                    <a:pt x="122" y="18"/>
                    <a:pt x="98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5" name="Google Shape;765;p18"/>
            <p:cNvSpPr/>
            <p:nvPr/>
          </p:nvSpPr>
          <p:spPr>
            <a:xfrm>
              <a:off x="6942865" y="561218"/>
              <a:ext cx="41365" cy="39768"/>
            </a:xfrm>
            <a:custGeom>
              <a:avLst/>
              <a:gdLst/>
              <a:ahLst/>
              <a:cxnLst/>
              <a:rect l="l" t="t" r="r" b="b"/>
              <a:pathLst>
                <a:path w="1062" h="1021" extrusionOk="0">
                  <a:moveTo>
                    <a:pt x="509" y="0"/>
                  </a:moveTo>
                  <a:cubicBezTo>
                    <a:pt x="0" y="0"/>
                    <a:pt x="333" y="1021"/>
                    <a:pt x="333" y="1021"/>
                  </a:cubicBezTo>
                  <a:cubicBezTo>
                    <a:pt x="940" y="827"/>
                    <a:pt x="1061" y="25"/>
                    <a:pt x="527" y="1"/>
                  </a:cubicBezTo>
                  <a:cubicBezTo>
                    <a:pt x="521" y="0"/>
                    <a:pt x="515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6" name="Google Shape;766;p18"/>
            <p:cNvSpPr/>
            <p:nvPr/>
          </p:nvSpPr>
          <p:spPr>
            <a:xfrm>
              <a:off x="6952953" y="576370"/>
              <a:ext cx="12347" cy="26525"/>
            </a:xfrm>
            <a:custGeom>
              <a:avLst/>
              <a:gdLst/>
              <a:ahLst/>
              <a:cxnLst/>
              <a:rect l="l" t="t" r="r" b="b"/>
              <a:pathLst>
                <a:path w="317" h="681" extrusionOk="0">
                  <a:moveTo>
                    <a:pt x="268" y="0"/>
                  </a:moveTo>
                  <a:cubicBezTo>
                    <a:pt x="244" y="0"/>
                    <a:pt x="195" y="25"/>
                    <a:pt x="195" y="49"/>
                  </a:cubicBezTo>
                  <a:cubicBezTo>
                    <a:pt x="171" y="243"/>
                    <a:pt x="122" y="413"/>
                    <a:pt x="25" y="583"/>
                  </a:cubicBezTo>
                  <a:cubicBezTo>
                    <a:pt x="1" y="608"/>
                    <a:pt x="1" y="656"/>
                    <a:pt x="25" y="680"/>
                  </a:cubicBezTo>
                  <a:lnTo>
                    <a:pt x="98" y="680"/>
                  </a:lnTo>
                  <a:cubicBezTo>
                    <a:pt x="195" y="486"/>
                    <a:pt x="268" y="292"/>
                    <a:pt x="316" y="73"/>
                  </a:cubicBezTo>
                  <a:cubicBezTo>
                    <a:pt x="316" y="49"/>
                    <a:pt x="292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67" name="Google Shape;767;p18"/>
          <p:cNvGrpSpPr/>
          <p:nvPr/>
        </p:nvGrpSpPr>
        <p:grpSpPr>
          <a:xfrm rot="8099880">
            <a:off x="-93690" y="166756"/>
            <a:ext cx="874835" cy="578423"/>
            <a:chOff x="4508023" y="3764622"/>
            <a:chExt cx="161487" cy="142362"/>
          </a:xfrm>
        </p:grpSpPr>
        <p:sp>
          <p:nvSpPr>
            <p:cNvPr id="768" name="Google Shape;768;p18"/>
            <p:cNvSpPr/>
            <p:nvPr/>
          </p:nvSpPr>
          <p:spPr>
            <a:xfrm>
              <a:off x="4558151" y="3764622"/>
              <a:ext cx="65163" cy="54335"/>
            </a:xfrm>
            <a:custGeom>
              <a:avLst/>
              <a:gdLst/>
              <a:ahLst/>
              <a:cxnLst/>
              <a:rect l="l" t="t" r="r" b="b"/>
              <a:pathLst>
                <a:path w="1673" h="1395" extrusionOk="0">
                  <a:moveTo>
                    <a:pt x="947" y="1"/>
                  </a:moveTo>
                  <a:cubicBezTo>
                    <a:pt x="917" y="1"/>
                    <a:pt x="885" y="4"/>
                    <a:pt x="851" y="10"/>
                  </a:cubicBezTo>
                  <a:cubicBezTo>
                    <a:pt x="1" y="156"/>
                    <a:pt x="1118" y="1225"/>
                    <a:pt x="1118" y="1225"/>
                  </a:cubicBezTo>
                  <a:cubicBezTo>
                    <a:pt x="1208" y="1344"/>
                    <a:pt x="1284" y="1394"/>
                    <a:pt x="1346" y="1394"/>
                  </a:cubicBezTo>
                  <a:cubicBezTo>
                    <a:pt x="1672" y="1394"/>
                    <a:pt x="1599" y="1"/>
                    <a:pt x="9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9" name="Google Shape;769;p18"/>
            <p:cNvSpPr/>
            <p:nvPr/>
          </p:nvSpPr>
          <p:spPr>
            <a:xfrm>
              <a:off x="4607735" y="3824527"/>
              <a:ext cx="61775" cy="35678"/>
            </a:xfrm>
            <a:custGeom>
              <a:avLst/>
              <a:gdLst/>
              <a:ahLst/>
              <a:cxnLst/>
              <a:rect l="l" t="t" r="r" b="b"/>
              <a:pathLst>
                <a:path w="1586" h="916" extrusionOk="0">
                  <a:moveTo>
                    <a:pt x="851" y="0"/>
                  </a:moveTo>
                  <a:cubicBezTo>
                    <a:pt x="473" y="0"/>
                    <a:pt x="137" y="537"/>
                    <a:pt x="137" y="537"/>
                  </a:cubicBezTo>
                  <a:cubicBezTo>
                    <a:pt x="0" y="811"/>
                    <a:pt x="113" y="915"/>
                    <a:pt x="310" y="915"/>
                  </a:cubicBezTo>
                  <a:cubicBezTo>
                    <a:pt x="744" y="915"/>
                    <a:pt x="1585" y="409"/>
                    <a:pt x="1084" y="75"/>
                  </a:cubicBezTo>
                  <a:cubicBezTo>
                    <a:pt x="1006" y="22"/>
                    <a:pt x="928" y="0"/>
                    <a:pt x="8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0" name="Google Shape;770;p18"/>
            <p:cNvSpPr/>
            <p:nvPr/>
          </p:nvSpPr>
          <p:spPr>
            <a:xfrm>
              <a:off x="4552971" y="3869787"/>
              <a:ext cx="66682" cy="28044"/>
            </a:xfrm>
            <a:custGeom>
              <a:avLst/>
              <a:gdLst/>
              <a:ahLst/>
              <a:cxnLst/>
              <a:rect l="l" t="t" r="r" b="b"/>
              <a:pathLst>
                <a:path w="1712" h="720" extrusionOk="0">
                  <a:moveTo>
                    <a:pt x="1042" y="0"/>
                  </a:moveTo>
                  <a:cubicBezTo>
                    <a:pt x="818" y="0"/>
                    <a:pt x="620" y="55"/>
                    <a:pt x="620" y="55"/>
                  </a:cubicBezTo>
                  <a:cubicBezTo>
                    <a:pt x="0" y="300"/>
                    <a:pt x="770" y="719"/>
                    <a:pt x="1278" y="719"/>
                  </a:cubicBezTo>
                  <a:cubicBezTo>
                    <a:pt x="1526" y="719"/>
                    <a:pt x="1712" y="618"/>
                    <a:pt x="1640" y="347"/>
                  </a:cubicBezTo>
                  <a:cubicBezTo>
                    <a:pt x="1564" y="67"/>
                    <a:pt x="1287" y="0"/>
                    <a:pt x="10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1" name="Google Shape;771;p18"/>
            <p:cNvSpPr/>
            <p:nvPr/>
          </p:nvSpPr>
          <p:spPr>
            <a:xfrm>
              <a:off x="4549660" y="3798275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75" y="0"/>
                  </a:moveTo>
                  <a:cubicBezTo>
                    <a:pt x="627" y="0"/>
                    <a:pt x="572" y="14"/>
                    <a:pt x="510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17" y="1242"/>
                    <a:pt x="592" y="1295"/>
                    <a:pt x="659" y="1295"/>
                  </a:cubicBezTo>
                  <a:cubicBezTo>
                    <a:pt x="992" y="1295"/>
                    <a:pt x="1139" y="0"/>
                    <a:pt x="6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2" name="Google Shape;772;p18"/>
            <p:cNvSpPr/>
            <p:nvPr/>
          </p:nvSpPr>
          <p:spPr>
            <a:xfrm>
              <a:off x="4526018" y="3790290"/>
              <a:ext cx="91805" cy="116694"/>
            </a:xfrm>
            <a:custGeom>
              <a:avLst/>
              <a:gdLst/>
              <a:ahLst/>
              <a:cxnLst/>
              <a:rect l="l" t="t" r="r" b="b"/>
              <a:pathLst>
                <a:path w="2357" h="2996" extrusionOk="0">
                  <a:moveTo>
                    <a:pt x="1917" y="1"/>
                  </a:moveTo>
                  <a:cubicBezTo>
                    <a:pt x="1880" y="1"/>
                    <a:pt x="1855" y="40"/>
                    <a:pt x="1895" y="80"/>
                  </a:cubicBezTo>
                  <a:cubicBezTo>
                    <a:pt x="2162" y="299"/>
                    <a:pt x="2283" y="663"/>
                    <a:pt x="2186" y="1027"/>
                  </a:cubicBezTo>
                  <a:cubicBezTo>
                    <a:pt x="2113" y="1416"/>
                    <a:pt x="1773" y="1708"/>
                    <a:pt x="1360" y="1732"/>
                  </a:cubicBezTo>
                  <a:cubicBezTo>
                    <a:pt x="704" y="1780"/>
                    <a:pt x="146" y="2266"/>
                    <a:pt x="0" y="2946"/>
                  </a:cubicBezTo>
                  <a:cubicBezTo>
                    <a:pt x="0" y="2971"/>
                    <a:pt x="24" y="2995"/>
                    <a:pt x="49" y="2995"/>
                  </a:cubicBezTo>
                  <a:cubicBezTo>
                    <a:pt x="49" y="2995"/>
                    <a:pt x="73" y="2971"/>
                    <a:pt x="73" y="2946"/>
                  </a:cubicBezTo>
                  <a:cubicBezTo>
                    <a:pt x="219" y="2339"/>
                    <a:pt x="729" y="1878"/>
                    <a:pt x="1360" y="1805"/>
                  </a:cubicBezTo>
                  <a:cubicBezTo>
                    <a:pt x="1822" y="1780"/>
                    <a:pt x="2186" y="1465"/>
                    <a:pt x="2283" y="1027"/>
                  </a:cubicBezTo>
                  <a:cubicBezTo>
                    <a:pt x="2356" y="663"/>
                    <a:pt x="2235" y="250"/>
                    <a:pt x="1943" y="7"/>
                  </a:cubicBezTo>
                  <a:cubicBezTo>
                    <a:pt x="1934" y="3"/>
                    <a:pt x="1926" y="1"/>
                    <a:pt x="1917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3" name="Google Shape;773;p18"/>
            <p:cNvSpPr/>
            <p:nvPr/>
          </p:nvSpPr>
          <p:spPr>
            <a:xfrm>
              <a:off x="4596946" y="3843534"/>
              <a:ext cx="44520" cy="12698"/>
            </a:xfrm>
            <a:custGeom>
              <a:avLst/>
              <a:gdLst/>
              <a:ahLst/>
              <a:cxnLst/>
              <a:rect l="l" t="t" r="r" b="b"/>
              <a:pathLst>
                <a:path w="1143" h="326" extrusionOk="0">
                  <a:moveTo>
                    <a:pt x="1070" y="0"/>
                  </a:moveTo>
                  <a:cubicBezTo>
                    <a:pt x="903" y="93"/>
                    <a:pt x="522" y="243"/>
                    <a:pt x="265" y="243"/>
                  </a:cubicBezTo>
                  <a:cubicBezTo>
                    <a:pt x="187" y="243"/>
                    <a:pt x="119" y="229"/>
                    <a:pt x="74" y="195"/>
                  </a:cubicBezTo>
                  <a:cubicBezTo>
                    <a:pt x="74" y="183"/>
                    <a:pt x="68" y="177"/>
                    <a:pt x="59" y="177"/>
                  </a:cubicBezTo>
                  <a:cubicBezTo>
                    <a:pt x="50" y="177"/>
                    <a:pt x="37" y="183"/>
                    <a:pt x="25" y="195"/>
                  </a:cubicBezTo>
                  <a:cubicBezTo>
                    <a:pt x="1" y="195"/>
                    <a:pt x="1" y="243"/>
                    <a:pt x="25" y="243"/>
                  </a:cubicBezTo>
                  <a:cubicBezTo>
                    <a:pt x="80" y="298"/>
                    <a:pt x="135" y="325"/>
                    <a:pt x="199" y="325"/>
                  </a:cubicBezTo>
                  <a:cubicBezTo>
                    <a:pt x="221" y="325"/>
                    <a:pt x="244" y="322"/>
                    <a:pt x="268" y="316"/>
                  </a:cubicBezTo>
                  <a:cubicBezTo>
                    <a:pt x="560" y="292"/>
                    <a:pt x="851" y="219"/>
                    <a:pt x="1094" y="98"/>
                  </a:cubicBezTo>
                  <a:cubicBezTo>
                    <a:pt x="1118" y="73"/>
                    <a:pt x="1143" y="49"/>
                    <a:pt x="1118" y="25"/>
                  </a:cubicBezTo>
                  <a:cubicBezTo>
                    <a:pt x="1118" y="0"/>
                    <a:pt x="1094" y="0"/>
                    <a:pt x="1070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4" name="Google Shape;774;p18"/>
            <p:cNvSpPr/>
            <p:nvPr/>
          </p:nvSpPr>
          <p:spPr>
            <a:xfrm>
              <a:off x="4569525" y="3818529"/>
              <a:ext cx="11373" cy="42066"/>
            </a:xfrm>
            <a:custGeom>
              <a:avLst/>
              <a:gdLst/>
              <a:ahLst/>
              <a:cxnLst/>
              <a:rect l="l" t="t" r="r" b="b"/>
              <a:pathLst>
                <a:path w="292" h="1080" extrusionOk="0">
                  <a:moveTo>
                    <a:pt x="223" y="1"/>
                  </a:moveTo>
                  <a:cubicBezTo>
                    <a:pt x="207" y="1"/>
                    <a:pt x="195" y="18"/>
                    <a:pt x="195" y="35"/>
                  </a:cubicBezTo>
                  <a:cubicBezTo>
                    <a:pt x="171" y="132"/>
                    <a:pt x="0" y="910"/>
                    <a:pt x="219" y="1080"/>
                  </a:cubicBezTo>
                  <a:lnTo>
                    <a:pt x="292" y="1080"/>
                  </a:lnTo>
                  <a:cubicBezTo>
                    <a:pt x="292" y="1055"/>
                    <a:pt x="292" y="1031"/>
                    <a:pt x="292" y="1007"/>
                  </a:cubicBezTo>
                  <a:cubicBezTo>
                    <a:pt x="146" y="910"/>
                    <a:pt x="195" y="351"/>
                    <a:pt x="292" y="59"/>
                  </a:cubicBezTo>
                  <a:cubicBezTo>
                    <a:pt x="292" y="35"/>
                    <a:pt x="268" y="11"/>
                    <a:pt x="243" y="11"/>
                  </a:cubicBezTo>
                  <a:cubicBezTo>
                    <a:pt x="236" y="4"/>
                    <a:pt x="229" y="1"/>
                    <a:pt x="223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5" name="Google Shape;775;p18"/>
            <p:cNvSpPr/>
            <p:nvPr/>
          </p:nvSpPr>
          <p:spPr>
            <a:xfrm>
              <a:off x="4508023" y="3819074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57" y="0"/>
                  </a:moveTo>
                  <a:cubicBezTo>
                    <a:pt x="607" y="0"/>
                    <a:pt x="550" y="15"/>
                    <a:pt x="486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21" y="1242"/>
                    <a:pt x="598" y="1296"/>
                    <a:pt x="667" y="1296"/>
                  </a:cubicBezTo>
                  <a:cubicBezTo>
                    <a:pt x="1008" y="1296"/>
                    <a:pt x="1139" y="0"/>
                    <a:pt x="6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6" name="Google Shape;776;p18"/>
            <p:cNvSpPr/>
            <p:nvPr/>
          </p:nvSpPr>
          <p:spPr>
            <a:xfrm>
              <a:off x="4527887" y="3839756"/>
              <a:ext cx="11412" cy="42611"/>
            </a:xfrm>
            <a:custGeom>
              <a:avLst/>
              <a:gdLst/>
              <a:ahLst/>
              <a:cxnLst/>
              <a:rect l="l" t="t" r="r" b="b"/>
              <a:pathLst>
                <a:path w="293" h="1094" extrusionOk="0">
                  <a:moveTo>
                    <a:pt x="244" y="0"/>
                  </a:moveTo>
                  <a:cubicBezTo>
                    <a:pt x="219" y="0"/>
                    <a:pt x="195" y="0"/>
                    <a:pt x="195" y="25"/>
                  </a:cubicBezTo>
                  <a:cubicBezTo>
                    <a:pt x="171" y="122"/>
                    <a:pt x="1" y="899"/>
                    <a:pt x="219" y="1093"/>
                  </a:cubicBezTo>
                  <a:lnTo>
                    <a:pt x="244" y="1093"/>
                  </a:lnTo>
                  <a:cubicBezTo>
                    <a:pt x="268" y="1093"/>
                    <a:pt x="268" y="1093"/>
                    <a:pt x="292" y="1069"/>
                  </a:cubicBezTo>
                  <a:cubicBezTo>
                    <a:pt x="292" y="1045"/>
                    <a:pt x="292" y="1021"/>
                    <a:pt x="292" y="1021"/>
                  </a:cubicBezTo>
                  <a:cubicBezTo>
                    <a:pt x="146" y="899"/>
                    <a:pt x="219" y="365"/>
                    <a:pt x="292" y="49"/>
                  </a:cubicBezTo>
                  <a:cubicBezTo>
                    <a:pt x="292" y="25"/>
                    <a:pt x="268" y="0"/>
                    <a:pt x="244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7" name="Google Shape;777;p18"/>
            <p:cNvSpPr/>
            <p:nvPr/>
          </p:nvSpPr>
          <p:spPr>
            <a:xfrm>
              <a:off x="4558151" y="3864334"/>
              <a:ext cx="37898" cy="22747"/>
            </a:xfrm>
            <a:custGeom>
              <a:avLst/>
              <a:gdLst/>
              <a:ahLst/>
              <a:cxnLst/>
              <a:rect l="l" t="t" r="r" b="b"/>
              <a:pathLst>
                <a:path w="973" h="584" extrusionOk="0">
                  <a:moveTo>
                    <a:pt x="25" y="1"/>
                  </a:moveTo>
                  <a:cubicBezTo>
                    <a:pt x="1" y="25"/>
                    <a:pt x="1" y="49"/>
                    <a:pt x="1" y="74"/>
                  </a:cubicBezTo>
                  <a:cubicBezTo>
                    <a:pt x="195" y="390"/>
                    <a:pt x="535" y="584"/>
                    <a:pt x="924" y="584"/>
                  </a:cubicBezTo>
                  <a:cubicBezTo>
                    <a:pt x="948" y="584"/>
                    <a:pt x="973" y="584"/>
                    <a:pt x="973" y="560"/>
                  </a:cubicBezTo>
                  <a:cubicBezTo>
                    <a:pt x="973" y="511"/>
                    <a:pt x="948" y="511"/>
                    <a:pt x="924" y="511"/>
                  </a:cubicBezTo>
                  <a:cubicBezTo>
                    <a:pt x="584" y="487"/>
                    <a:pt x="268" y="317"/>
                    <a:pt x="74" y="25"/>
                  </a:cubicBezTo>
                  <a:cubicBezTo>
                    <a:pt x="74" y="1"/>
                    <a:pt x="50" y="1"/>
                    <a:pt x="2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78" name="Google Shape;778;p18"/>
          <p:cNvGrpSpPr/>
          <p:nvPr/>
        </p:nvGrpSpPr>
        <p:grpSpPr>
          <a:xfrm>
            <a:off x="7113152" y="-240769"/>
            <a:ext cx="2121888" cy="1886120"/>
            <a:chOff x="6655952" y="-180577"/>
            <a:chExt cx="2121888" cy="1414590"/>
          </a:xfrm>
        </p:grpSpPr>
        <p:grpSp>
          <p:nvGrpSpPr>
            <p:cNvPr id="779" name="Google Shape;779;p18"/>
            <p:cNvGrpSpPr/>
            <p:nvPr/>
          </p:nvGrpSpPr>
          <p:grpSpPr>
            <a:xfrm rot="1685293">
              <a:off x="8051699" y="334351"/>
              <a:ext cx="652925" cy="474307"/>
              <a:chOff x="5211663" y="1358969"/>
              <a:chExt cx="483893" cy="351481"/>
            </a:xfrm>
          </p:grpSpPr>
          <p:sp>
            <p:nvSpPr>
              <p:cNvPr id="780" name="Google Shape;780;p18"/>
              <p:cNvSpPr/>
              <p:nvPr/>
            </p:nvSpPr>
            <p:spPr>
              <a:xfrm>
                <a:off x="5519159" y="1395927"/>
                <a:ext cx="71050" cy="66812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78" extrusionOk="0">
                    <a:moveTo>
                      <a:pt x="914" y="1"/>
                    </a:moveTo>
                    <a:cubicBezTo>
                      <a:pt x="801" y="1"/>
                      <a:pt x="571" y="36"/>
                      <a:pt x="67" y="176"/>
                    </a:cubicBezTo>
                    <a:cubicBezTo>
                      <a:pt x="0" y="198"/>
                      <a:pt x="16" y="324"/>
                      <a:pt x="95" y="324"/>
                    </a:cubicBezTo>
                    <a:cubicBezTo>
                      <a:pt x="102" y="324"/>
                      <a:pt x="109" y="323"/>
                      <a:pt x="116" y="322"/>
                    </a:cubicBezTo>
                    <a:cubicBezTo>
                      <a:pt x="359" y="249"/>
                      <a:pt x="626" y="200"/>
                      <a:pt x="869" y="152"/>
                    </a:cubicBezTo>
                    <a:lnTo>
                      <a:pt x="869" y="152"/>
                    </a:lnTo>
                    <a:cubicBezTo>
                      <a:pt x="796" y="322"/>
                      <a:pt x="626" y="662"/>
                      <a:pt x="505" y="880"/>
                    </a:cubicBezTo>
                    <a:cubicBezTo>
                      <a:pt x="480" y="905"/>
                      <a:pt x="480" y="953"/>
                      <a:pt x="529" y="977"/>
                    </a:cubicBezTo>
                    <a:lnTo>
                      <a:pt x="553" y="977"/>
                    </a:lnTo>
                    <a:cubicBezTo>
                      <a:pt x="577" y="977"/>
                      <a:pt x="602" y="977"/>
                      <a:pt x="602" y="953"/>
                    </a:cubicBezTo>
                    <a:cubicBezTo>
                      <a:pt x="650" y="880"/>
                      <a:pt x="990" y="249"/>
                      <a:pt x="1039" y="127"/>
                    </a:cubicBezTo>
                    <a:cubicBezTo>
                      <a:pt x="1039" y="103"/>
                      <a:pt x="1039" y="79"/>
                      <a:pt x="1039" y="30"/>
                    </a:cubicBezTo>
                    <a:cubicBezTo>
                      <a:pt x="1018" y="20"/>
                      <a:pt x="998" y="1"/>
                      <a:pt x="91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81" name="Google Shape;781;p18"/>
              <p:cNvSpPr/>
              <p:nvPr/>
            </p:nvSpPr>
            <p:spPr>
              <a:xfrm>
                <a:off x="5211663" y="1358969"/>
                <a:ext cx="483893" cy="351481"/>
              </a:xfrm>
              <a:custGeom>
                <a:avLst/>
                <a:gdLst/>
                <a:ahLst/>
                <a:cxnLst/>
                <a:rect l="l" t="t" r="r" b="b"/>
                <a:pathLst>
                  <a:path w="7083" h="5145" extrusionOk="0">
                    <a:moveTo>
                      <a:pt x="3768" y="0"/>
                    </a:moveTo>
                    <a:cubicBezTo>
                      <a:pt x="3734" y="0"/>
                      <a:pt x="3701" y="4"/>
                      <a:pt x="3670" y="12"/>
                    </a:cubicBezTo>
                    <a:cubicBezTo>
                      <a:pt x="3014" y="207"/>
                      <a:pt x="3232" y="1713"/>
                      <a:pt x="3232" y="1713"/>
                    </a:cubicBezTo>
                    <a:cubicBezTo>
                      <a:pt x="3232" y="1713"/>
                      <a:pt x="1357" y="535"/>
                      <a:pt x="891" y="535"/>
                    </a:cubicBezTo>
                    <a:cubicBezTo>
                      <a:pt x="865" y="535"/>
                      <a:pt x="844" y="539"/>
                      <a:pt x="827" y="547"/>
                    </a:cubicBezTo>
                    <a:cubicBezTo>
                      <a:pt x="366" y="814"/>
                      <a:pt x="1483" y="1664"/>
                      <a:pt x="1483" y="1664"/>
                    </a:cubicBezTo>
                    <a:cubicBezTo>
                      <a:pt x="1483" y="1664"/>
                      <a:pt x="832" y="1473"/>
                      <a:pt x="445" y="1473"/>
                    </a:cubicBezTo>
                    <a:cubicBezTo>
                      <a:pt x="263" y="1473"/>
                      <a:pt x="140" y="1516"/>
                      <a:pt x="171" y="1640"/>
                    </a:cubicBezTo>
                    <a:cubicBezTo>
                      <a:pt x="269" y="2029"/>
                      <a:pt x="1022" y="2490"/>
                      <a:pt x="1022" y="2490"/>
                    </a:cubicBezTo>
                    <a:cubicBezTo>
                      <a:pt x="730" y="2490"/>
                      <a:pt x="439" y="2539"/>
                      <a:pt x="147" y="2587"/>
                    </a:cubicBezTo>
                    <a:cubicBezTo>
                      <a:pt x="1" y="2650"/>
                      <a:pt x="594" y="3616"/>
                      <a:pt x="1664" y="3616"/>
                    </a:cubicBezTo>
                    <a:cubicBezTo>
                      <a:pt x="1835" y="3616"/>
                      <a:pt x="2018" y="3592"/>
                      <a:pt x="2212" y="3535"/>
                    </a:cubicBezTo>
                    <a:lnTo>
                      <a:pt x="2212" y="3535"/>
                    </a:lnTo>
                    <a:lnTo>
                      <a:pt x="1095" y="4506"/>
                    </a:lnTo>
                    <a:cubicBezTo>
                      <a:pt x="1095" y="4506"/>
                      <a:pt x="2102" y="5144"/>
                      <a:pt x="3258" y="5144"/>
                    </a:cubicBezTo>
                    <a:cubicBezTo>
                      <a:pt x="3697" y="5144"/>
                      <a:pt x="4158" y="5052"/>
                      <a:pt x="4593" y="4798"/>
                    </a:cubicBezTo>
                    <a:cubicBezTo>
                      <a:pt x="7083" y="3365"/>
                      <a:pt x="4779" y="0"/>
                      <a:pt x="37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82" name="Google Shape;782;p18"/>
              <p:cNvSpPr/>
              <p:nvPr/>
            </p:nvSpPr>
            <p:spPr>
              <a:xfrm>
                <a:off x="5467307" y="1398045"/>
                <a:ext cx="48164" cy="44746"/>
              </a:xfrm>
              <a:custGeom>
                <a:avLst/>
                <a:gdLst/>
                <a:ahLst/>
                <a:cxnLst/>
                <a:rect l="l" t="t" r="r" b="b"/>
                <a:pathLst>
                  <a:path w="705" h="655" extrusionOk="0">
                    <a:moveTo>
                      <a:pt x="443" y="1"/>
                    </a:moveTo>
                    <a:cubicBezTo>
                      <a:pt x="395" y="1"/>
                      <a:pt x="349" y="49"/>
                      <a:pt x="365" y="96"/>
                    </a:cubicBezTo>
                    <a:cubicBezTo>
                      <a:pt x="413" y="218"/>
                      <a:pt x="462" y="363"/>
                      <a:pt x="486" y="485"/>
                    </a:cubicBezTo>
                    <a:cubicBezTo>
                      <a:pt x="365" y="388"/>
                      <a:pt x="243" y="291"/>
                      <a:pt x="122" y="169"/>
                    </a:cubicBezTo>
                    <a:cubicBezTo>
                      <a:pt x="110" y="157"/>
                      <a:pt x="92" y="151"/>
                      <a:pt x="73" y="151"/>
                    </a:cubicBezTo>
                    <a:cubicBezTo>
                      <a:pt x="55" y="151"/>
                      <a:pt x="37" y="157"/>
                      <a:pt x="25" y="169"/>
                    </a:cubicBezTo>
                    <a:cubicBezTo>
                      <a:pt x="0" y="218"/>
                      <a:pt x="0" y="266"/>
                      <a:pt x="25" y="291"/>
                    </a:cubicBezTo>
                    <a:cubicBezTo>
                      <a:pt x="340" y="606"/>
                      <a:pt x="462" y="655"/>
                      <a:pt x="535" y="655"/>
                    </a:cubicBezTo>
                    <a:lnTo>
                      <a:pt x="559" y="655"/>
                    </a:lnTo>
                    <a:cubicBezTo>
                      <a:pt x="608" y="631"/>
                      <a:pt x="705" y="582"/>
                      <a:pt x="511" y="48"/>
                    </a:cubicBezTo>
                    <a:cubicBezTo>
                      <a:pt x="494" y="14"/>
                      <a:pt x="468" y="1"/>
                      <a:pt x="443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83" name="Google Shape;783;p18"/>
              <p:cNvSpPr/>
              <p:nvPr/>
            </p:nvSpPr>
            <p:spPr>
              <a:xfrm>
                <a:off x="5309630" y="1479885"/>
                <a:ext cx="102954" cy="109167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98" extrusionOk="0">
                    <a:moveTo>
                      <a:pt x="479" y="1"/>
                    </a:moveTo>
                    <a:cubicBezTo>
                      <a:pt x="444" y="1"/>
                      <a:pt x="427" y="9"/>
                      <a:pt x="414" y="16"/>
                    </a:cubicBezTo>
                    <a:cubicBezTo>
                      <a:pt x="389" y="40"/>
                      <a:pt x="389" y="64"/>
                      <a:pt x="389" y="113"/>
                    </a:cubicBezTo>
                    <a:cubicBezTo>
                      <a:pt x="389" y="210"/>
                      <a:pt x="535" y="380"/>
                      <a:pt x="657" y="477"/>
                    </a:cubicBezTo>
                    <a:cubicBezTo>
                      <a:pt x="1" y="526"/>
                      <a:pt x="1" y="599"/>
                      <a:pt x="1" y="672"/>
                    </a:cubicBezTo>
                    <a:cubicBezTo>
                      <a:pt x="1" y="744"/>
                      <a:pt x="74" y="793"/>
                      <a:pt x="98" y="817"/>
                    </a:cubicBezTo>
                    <a:cubicBezTo>
                      <a:pt x="219" y="890"/>
                      <a:pt x="316" y="963"/>
                      <a:pt x="438" y="1012"/>
                    </a:cubicBezTo>
                    <a:cubicBezTo>
                      <a:pt x="316" y="1036"/>
                      <a:pt x="195" y="1085"/>
                      <a:pt x="98" y="1157"/>
                    </a:cubicBezTo>
                    <a:cubicBezTo>
                      <a:pt x="49" y="1182"/>
                      <a:pt x="49" y="1255"/>
                      <a:pt x="74" y="1303"/>
                    </a:cubicBezTo>
                    <a:cubicBezTo>
                      <a:pt x="185" y="1481"/>
                      <a:pt x="397" y="1598"/>
                      <a:pt x="619" y="1598"/>
                    </a:cubicBezTo>
                    <a:cubicBezTo>
                      <a:pt x="639" y="1598"/>
                      <a:pt x="660" y="1597"/>
                      <a:pt x="681" y="1595"/>
                    </a:cubicBezTo>
                    <a:cubicBezTo>
                      <a:pt x="778" y="1595"/>
                      <a:pt x="875" y="1570"/>
                      <a:pt x="948" y="1546"/>
                    </a:cubicBezTo>
                    <a:cubicBezTo>
                      <a:pt x="997" y="1546"/>
                      <a:pt x="1021" y="1498"/>
                      <a:pt x="997" y="1473"/>
                    </a:cubicBezTo>
                    <a:cubicBezTo>
                      <a:pt x="997" y="1438"/>
                      <a:pt x="971" y="1415"/>
                      <a:pt x="938" y="1415"/>
                    </a:cubicBezTo>
                    <a:cubicBezTo>
                      <a:pt x="925" y="1415"/>
                      <a:pt x="912" y="1418"/>
                      <a:pt x="899" y="1425"/>
                    </a:cubicBezTo>
                    <a:cubicBezTo>
                      <a:pt x="829" y="1446"/>
                      <a:pt x="756" y="1457"/>
                      <a:pt x="683" y="1457"/>
                    </a:cubicBezTo>
                    <a:cubicBezTo>
                      <a:pt x="507" y="1457"/>
                      <a:pt x="333" y="1392"/>
                      <a:pt x="195" y="1255"/>
                    </a:cubicBezTo>
                    <a:cubicBezTo>
                      <a:pt x="365" y="1157"/>
                      <a:pt x="535" y="1109"/>
                      <a:pt x="705" y="1085"/>
                    </a:cubicBezTo>
                    <a:lnTo>
                      <a:pt x="729" y="1085"/>
                    </a:lnTo>
                    <a:cubicBezTo>
                      <a:pt x="754" y="1060"/>
                      <a:pt x="778" y="1036"/>
                      <a:pt x="778" y="1012"/>
                    </a:cubicBezTo>
                    <a:cubicBezTo>
                      <a:pt x="778" y="987"/>
                      <a:pt x="754" y="963"/>
                      <a:pt x="729" y="939"/>
                    </a:cubicBezTo>
                    <a:lnTo>
                      <a:pt x="705" y="939"/>
                    </a:lnTo>
                    <a:cubicBezTo>
                      <a:pt x="511" y="890"/>
                      <a:pt x="341" y="793"/>
                      <a:pt x="171" y="696"/>
                    </a:cubicBezTo>
                    <a:cubicBezTo>
                      <a:pt x="389" y="647"/>
                      <a:pt x="608" y="623"/>
                      <a:pt x="827" y="623"/>
                    </a:cubicBezTo>
                    <a:cubicBezTo>
                      <a:pt x="851" y="623"/>
                      <a:pt x="875" y="599"/>
                      <a:pt x="899" y="574"/>
                    </a:cubicBezTo>
                    <a:cubicBezTo>
                      <a:pt x="899" y="550"/>
                      <a:pt x="899" y="526"/>
                      <a:pt x="875" y="502"/>
                    </a:cubicBezTo>
                    <a:cubicBezTo>
                      <a:pt x="754" y="404"/>
                      <a:pt x="657" y="283"/>
                      <a:pt x="559" y="161"/>
                    </a:cubicBezTo>
                    <a:lnTo>
                      <a:pt x="559" y="161"/>
                    </a:lnTo>
                    <a:cubicBezTo>
                      <a:pt x="851" y="259"/>
                      <a:pt x="1118" y="380"/>
                      <a:pt x="1385" y="526"/>
                    </a:cubicBezTo>
                    <a:cubicBezTo>
                      <a:pt x="1434" y="526"/>
                      <a:pt x="1482" y="526"/>
                      <a:pt x="1482" y="477"/>
                    </a:cubicBezTo>
                    <a:cubicBezTo>
                      <a:pt x="1507" y="429"/>
                      <a:pt x="1482" y="404"/>
                      <a:pt x="1458" y="380"/>
                    </a:cubicBezTo>
                    <a:cubicBezTo>
                      <a:pt x="803" y="61"/>
                      <a:pt x="574" y="1"/>
                      <a:pt x="479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84" name="Google Shape;784;p18"/>
              <p:cNvSpPr/>
              <p:nvPr/>
            </p:nvSpPr>
            <p:spPr>
              <a:xfrm>
                <a:off x="5442439" y="1508440"/>
                <a:ext cx="151050" cy="201598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2951" extrusionOk="0">
                    <a:moveTo>
                      <a:pt x="2131" y="1"/>
                    </a:moveTo>
                    <a:cubicBezTo>
                      <a:pt x="2118" y="1"/>
                      <a:pt x="2103" y="4"/>
                      <a:pt x="2089" y="11"/>
                    </a:cubicBezTo>
                    <a:cubicBezTo>
                      <a:pt x="2089" y="11"/>
                      <a:pt x="0" y="982"/>
                      <a:pt x="49" y="2877"/>
                    </a:cubicBezTo>
                    <a:cubicBezTo>
                      <a:pt x="49" y="2901"/>
                      <a:pt x="73" y="2950"/>
                      <a:pt x="121" y="2950"/>
                    </a:cubicBezTo>
                    <a:cubicBezTo>
                      <a:pt x="170" y="2950"/>
                      <a:pt x="194" y="2901"/>
                      <a:pt x="194" y="2877"/>
                    </a:cubicBezTo>
                    <a:cubicBezTo>
                      <a:pt x="170" y="1080"/>
                      <a:pt x="2138" y="132"/>
                      <a:pt x="2162" y="132"/>
                    </a:cubicBezTo>
                    <a:cubicBezTo>
                      <a:pt x="2186" y="108"/>
                      <a:pt x="2211" y="84"/>
                      <a:pt x="2186" y="35"/>
                    </a:cubicBezTo>
                    <a:cubicBezTo>
                      <a:pt x="2186" y="18"/>
                      <a:pt x="2162" y="1"/>
                      <a:pt x="2131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785" name="Google Shape;785;p18"/>
            <p:cNvSpPr/>
            <p:nvPr/>
          </p:nvSpPr>
          <p:spPr>
            <a:xfrm rot="-2700000">
              <a:off x="7005059" y="-115361"/>
              <a:ext cx="716375" cy="1284157"/>
            </a:xfrm>
            <a:custGeom>
              <a:avLst/>
              <a:gdLst/>
              <a:ahLst/>
              <a:cxnLst/>
              <a:rect l="l" t="t" r="r" b="b"/>
              <a:pathLst>
                <a:path w="6681" h="11977" extrusionOk="0">
                  <a:moveTo>
                    <a:pt x="4276" y="0"/>
                  </a:moveTo>
                  <a:cubicBezTo>
                    <a:pt x="4276" y="0"/>
                    <a:pt x="4082" y="49"/>
                    <a:pt x="3839" y="146"/>
                  </a:cubicBezTo>
                  <a:lnTo>
                    <a:pt x="3887" y="267"/>
                  </a:lnTo>
                  <a:lnTo>
                    <a:pt x="3863" y="292"/>
                  </a:lnTo>
                  <a:cubicBezTo>
                    <a:pt x="4009" y="243"/>
                    <a:pt x="4155" y="195"/>
                    <a:pt x="4300" y="146"/>
                  </a:cubicBezTo>
                  <a:lnTo>
                    <a:pt x="4276" y="0"/>
                  </a:lnTo>
                  <a:close/>
                  <a:moveTo>
                    <a:pt x="3426" y="316"/>
                  </a:moveTo>
                  <a:cubicBezTo>
                    <a:pt x="3280" y="365"/>
                    <a:pt x="3134" y="437"/>
                    <a:pt x="3013" y="510"/>
                  </a:cubicBezTo>
                  <a:lnTo>
                    <a:pt x="3080" y="645"/>
                  </a:lnTo>
                  <a:lnTo>
                    <a:pt x="3080" y="645"/>
                  </a:lnTo>
                  <a:cubicBezTo>
                    <a:pt x="3198" y="578"/>
                    <a:pt x="3336" y="530"/>
                    <a:pt x="3474" y="437"/>
                  </a:cubicBezTo>
                  <a:lnTo>
                    <a:pt x="3426" y="316"/>
                  </a:lnTo>
                  <a:close/>
                  <a:moveTo>
                    <a:pt x="3080" y="645"/>
                  </a:moveTo>
                  <a:cubicBezTo>
                    <a:pt x="3074" y="649"/>
                    <a:pt x="3068" y="652"/>
                    <a:pt x="3061" y="656"/>
                  </a:cubicBezTo>
                  <a:lnTo>
                    <a:pt x="3086" y="656"/>
                  </a:lnTo>
                  <a:lnTo>
                    <a:pt x="3080" y="645"/>
                  </a:lnTo>
                  <a:close/>
                  <a:moveTo>
                    <a:pt x="2624" y="753"/>
                  </a:moveTo>
                  <a:cubicBezTo>
                    <a:pt x="2503" y="850"/>
                    <a:pt x="2406" y="948"/>
                    <a:pt x="2284" y="1069"/>
                  </a:cubicBezTo>
                  <a:lnTo>
                    <a:pt x="2403" y="1164"/>
                  </a:lnTo>
                  <a:lnTo>
                    <a:pt x="2403" y="1164"/>
                  </a:lnTo>
                  <a:cubicBezTo>
                    <a:pt x="2496" y="1055"/>
                    <a:pt x="2609" y="965"/>
                    <a:pt x="2721" y="875"/>
                  </a:cubicBezTo>
                  <a:lnTo>
                    <a:pt x="2624" y="753"/>
                  </a:lnTo>
                  <a:close/>
                  <a:moveTo>
                    <a:pt x="2403" y="1164"/>
                  </a:moveTo>
                  <a:cubicBezTo>
                    <a:pt x="2396" y="1173"/>
                    <a:pt x="2388" y="1182"/>
                    <a:pt x="2381" y="1191"/>
                  </a:cubicBezTo>
                  <a:lnTo>
                    <a:pt x="2406" y="1166"/>
                  </a:lnTo>
                  <a:lnTo>
                    <a:pt x="2403" y="1164"/>
                  </a:lnTo>
                  <a:close/>
                  <a:moveTo>
                    <a:pt x="1993" y="1409"/>
                  </a:moveTo>
                  <a:cubicBezTo>
                    <a:pt x="1895" y="1531"/>
                    <a:pt x="1823" y="1676"/>
                    <a:pt x="1774" y="1822"/>
                  </a:cubicBezTo>
                  <a:lnTo>
                    <a:pt x="1895" y="1871"/>
                  </a:lnTo>
                  <a:lnTo>
                    <a:pt x="1895" y="1895"/>
                  </a:lnTo>
                  <a:cubicBezTo>
                    <a:pt x="1944" y="1749"/>
                    <a:pt x="2017" y="1628"/>
                    <a:pt x="2114" y="1506"/>
                  </a:cubicBezTo>
                  <a:lnTo>
                    <a:pt x="1993" y="1409"/>
                  </a:lnTo>
                  <a:close/>
                  <a:moveTo>
                    <a:pt x="1628" y="2259"/>
                  </a:moveTo>
                  <a:cubicBezTo>
                    <a:pt x="1604" y="2405"/>
                    <a:pt x="1580" y="2551"/>
                    <a:pt x="1580" y="2697"/>
                  </a:cubicBezTo>
                  <a:lnTo>
                    <a:pt x="1701" y="2697"/>
                  </a:lnTo>
                  <a:cubicBezTo>
                    <a:pt x="1704" y="2559"/>
                    <a:pt x="1728" y="2421"/>
                    <a:pt x="1774" y="2284"/>
                  </a:cubicBezTo>
                  <a:lnTo>
                    <a:pt x="1628" y="2259"/>
                  </a:lnTo>
                  <a:close/>
                  <a:moveTo>
                    <a:pt x="1701" y="2697"/>
                  </a:moveTo>
                  <a:cubicBezTo>
                    <a:pt x="1701" y="2705"/>
                    <a:pt x="1701" y="2713"/>
                    <a:pt x="1701" y="2721"/>
                  </a:cubicBezTo>
                  <a:lnTo>
                    <a:pt x="1725" y="2697"/>
                  </a:lnTo>
                  <a:close/>
                  <a:moveTo>
                    <a:pt x="1774" y="3158"/>
                  </a:moveTo>
                  <a:lnTo>
                    <a:pt x="1628" y="3183"/>
                  </a:lnTo>
                  <a:cubicBezTo>
                    <a:pt x="1628" y="3304"/>
                    <a:pt x="1677" y="3401"/>
                    <a:pt x="1701" y="3523"/>
                  </a:cubicBezTo>
                  <a:lnTo>
                    <a:pt x="1725" y="3620"/>
                  </a:lnTo>
                  <a:lnTo>
                    <a:pt x="1871" y="3571"/>
                  </a:lnTo>
                  <a:lnTo>
                    <a:pt x="1847" y="3474"/>
                  </a:lnTo>
                  <a:cubicBezTo>
                    <a:pt x="1798" y="3377"/>
                    <a:pt x="1774" y="3255"/>
                    <a:pt x="1774" y="3158"/>
                  </a:cubicBezTo>
                  <a:close/>
                  <a:moveTo>
                    <a:pt x="3329" y="3863"/>
                  </a:moveTo>
                  <a:cubicBezTo>
                    <a:pt x="3232" y="3887"/>
                    <a:pt x="3061" y="3887"/>
                    <a:pt x="2867" y="3887"/>
                  </a:cubicBezTo>
                  <a:lnTo>
                    <a:pt x="2867" y="4054"/>
                  </a:lnTo>
                  <a:lnTo>
                    <a:pt x="2867" y="4054"/>
                  </a:lnTo>
                  <a:cubicBezTo>
                    <a:pt x="3049" y="4033"/>
                    <a:pt x="3189" y="4032"/>
                    <a:pt x="3329" y="4008"/>
                  </a:cubicBezTo>
                  <a:lnTo>
                    <a:pt x="3329" y="3863"/>
                  </a:lnTo>
                  <a:close/>
                  <a:moveTo>
                    <a:pt x="2867" y="4054"/>
                  </a:moveTo>
                  <a:cubicBezTo>
                    <a:pt x="2859" y="4055"/>
                    <a:pt x="2851" y="4056"/>
                    <a:pt x="2843" y="4057"/>
                  </a:cubicBezTo>
                  <a:lnTo>
                    <a:pt x="2867" y="4057"/>
                  </a:lnTo>
                  <a:lnTo>
                    <a:pt x="2867" y="4054"/>
                  </a:lnTo>
                  <a:close/>
                  <a:moveTo>
                    <a:pt x="2406" y="3960"/>
                  </a:moveTo>
                  <a:cubicBezTo>
                    <a:pt x="2284" y="3984"/>
                    <a:pt x="2163" y="4008"/>
                    <a:pt x="2041" y="4033"/>
                  </a:cubicBezTo>
                  <a:lnTo>
                    <a:pt x="2017" y="3984"/>
                  </a:lnTo>
                  <a:lnTo>
                    <a:pt x="1871" y="4033"/>
                  </a:lnTo>
                  <a:cubicBezTo>
                    <a:pt x="1944" y="4178"/>
                    <a:pt x="2017" y="4324"/>
                    <a:pt x="2090" y="4446"/>
                  </a:cubicBezTo>
                  <a:lnTo>
                    <a:pt x="2211" y="4373"/>
                  </a:lnTo>
                  <a:cubicBezTo>
                    <a:pt x="2163" y="4300"/>
                    <a:pt x="2138" y="4227"/>
                    <a:pt x="2090" y="4178"/>
                  </a:cubicBezTo>
                  <a:cubicBezTo>
                    <a:pt x="2211" y="4130"/>
                    <a:pt x="2333" y="4130"/>
                    <a:pt x="2430" y="4106"/>
                  </a:cubicBezTo>
                  <a:lnTo>
                    <a:pt x="2406" y="3960"/>
                  </a:lnTo>
                  <a:close/>
                  <a:moveTo>
                    <a:pt x="1531" y="4178"/>
                  </a:moveTo>
                  <a:cubicBezTo>
                    <a:pt x="1385" y="4227"/>
                    <a:pt x="1240" y="4300"/>
                    <a:pt x="1118" y="4349"/>
                  </a:cubicBezTo>
                  <a:lnTo>
                    <a:pt x="1185" y="4483"/>
                  </a:lnTo>
                  <a:lnTo>
                    <a:pt x="1185" y="4483"/>
                  </a:lnTo>
                  <a:cubicBezTo>
                    <a:pt x="1303" y="4416"/>
                    <a:pt x="1441" y="4370"/>
                    <a:pt x="1580" y="4324"/>
                  </a:cubicBezTo>
                  <a:lnTo>
                    <a:pt x="1531" y="4178"/>
                  </a:lnTo>
                  <a:close/>
                  <a:moveTo>
                    <a:pt x="1185" y="4483"/>
                  </a:moveTo>
                  <a:lnTo>
                    <a:pt x="1185" y="4483"/>
                  </a:lnTo>
                  <a:cubicBezTo>
                    <a:pt x="1179" y="4487"/>
                    <a:pt x="1173" y="4491"/>
                    <a:pt x="1167" y="4494"/>
                  </a:cubicBezTo>
                  <a:lnTo>
                    <a:pt x="1191" y="4494"/>
                  </a:lnTo>
                  <a:lnTo>
                    <a:pt x="1185" y="4483"/>
                  </a:lnTo>
                  <a:close/>
                  <a:moveTo>
                    <a:pt x="3426" y="4203"/>
                  </a:moveTo>
                  <a:cubicBezTo>
                    <a:pt x="3377" y="4324"/>
                    <a:pt x="3304" y="4446"/>
                    <a:pt x="3207" y="4519"/>
                  </a:cubicBezTo>
                  <a:lnTo>
                    <a:pt x="3304" y="4640"/>
                  </a:lnTo>
                  <a:cubicBezTo>
                    <a:pt x="3426" y="4543"/>
                    <a:pt x="3499" y="4397"/>
                    <a:pt x="3572" y="4251"/>
                  </a:cubicBezTo>
                  <a:lnTo>
                    <a:pt x="3426" y="4203"/>
                  </a:lnTo>
                  <a:close/>
                  <a:moveTo>
                    <a:pt x="2478" y="4664"/>
                  </a:moveTo>
                  <a:lnTo>
                    <a:pt x="2406" y="4786"/>
                  </a:lnTo>
                  <a:cubicBezTo>
                    <a:pt x="2503" y="4859"/>
                    <a:pt x="2624" y="4883"/>
                    <a:pt x="2746" y="4883"/>
                  </a:cubicBezTo>
                  <a:lnTo>
                    <a:pt x="2891" y="4883"/>
                  </a:lnTo>
                  <a:lnTo>
                    <a:pt x="2867" y="4737"/>
                  </a:lnTo>
                  <a:cubicBezTo>
                    <a:pt x="2831" y="4743"/>
                    <a:pt x="2796" y="4746"/>
                    <a:pt x="2762" y="4746"/>
                  </a:cubicBezTo>
                  <a:cubicBezTo>
                    <a:pt x="2661" y="4746"/>
                    <a:pt x="2570" y="4719"/>
                    <a:pt x="2478" y="4664"/>
                  </a:cubicBezTo>
                  <a:close/>
                  <a:moveTo>
                    <a:pt x="705" y="4616"/>
                  </a:moveTo>
                  <a:cubicBezTo>
                    <a:pt x="584" y="4713"/>
                    <a:pt x="486" y="4810"/>
                    <a:pt x="389" y="4932"/>
                  </a:cubicBezTo>
                  <a:lnTo>
                    <a:pt x="486" y="5004"/>
                  </a:lnTo>
                  <a:lnTo>
                    <a:pt x="486" y="5029"/>
                  </a:lnTo>
                  <a:cubicBezTo>
                    <a:pt x="584" y="4907"/>
                    <a:pt x="681" y="4810"/>
                    <a:pt x="802" y="4737"/>
                  </a:cubicBezTo>
                  <a:lnTo>
                    <a:pt x="705" y="4616"/>
                  </a:lnTo>
                  <a:close/>
                  <a:moveTo>
                    <a:pt x="146" y="5320"/>
                  </a:moveTo>
                  <a:cubicBezTo>
                    <a:pt x="74" y="5466"/>
                    <a:pt x="49" y="5612"/>
                    <a:pt x="25" y="5757"/>
                  </a:cubicBezTo>
                  <a:lnTo>
                    <a:pt x="171" y="5782"/>
                  </a:lnTo>
                  <a:cubicBezTo>
                    <a:pt x="171" y="5636"/>
                    <a:pt x="219" y="5515"/>
                    <a:pt x="268" y="5369"/>
                  </a:cubicBezTo>
                  <a:lnTo>
                    <a:pt x="146" y="5320"/>
                  </a:lnTo>
                  <a:close/>
                  <a:moveTo>
                    <a:pt x="1" y="6219"/>
                  </a:moveTo>
                  <a:cubicBezTo>
                    <a:pt x="25" y="6389"/>
                    <a:pt x="49" y="6535"/>
                    <a:pt x="98" y="6681"/>
                  </a:cubicBezTo>
                  <a:lnTo>
                    <a:pt x="219" y="6656"/>
                  </a:lnTo>
                  <a:cubicBezTo>
                    <a:pt x="195" y="6511"/>
                    <a:pt x="171" y="6365"/>
                    <a:pt x="171" y="6219"/>
                  </a:cubicBezTo>
                  <a:close/>
                  <a:moveTo>
                    <a:pt x="341" y="7045"/>
                  </a:moveTo>
                  <a:lnTo>
                    <a:pt x="219" y="7118"/>
                  </a:lnTo>
                  <a:cubicBezTo>
                    <a:pt x="268" y="7239"/>
                    <a:pt x="316" y="7385"/>
                    <a:pt x="389" y="7531"/>
                  </a:cubicBezTo>
                  <a:lnTo>
                    <a:pt x="535" y="7458"/>
                  </a:lnTo>
                  <a:cubicBezTo>
                    <a:pt x="462" y="7312"/>
                    <a:pt x="414" y="7191"/>
                    <a:pt x="341" y="7045"/>
                  </a:cubicBezTo>
                  <a:close/>
                  <a:moveTo>
                    <a:pt x="729" y="7871"/>
                  </a:moveTo>
                  <a:lnTo>
                    <a:pt x="608" y="7944"/>
                  </a:lnTo>
                  <a:lnTo>
                    <a:pt x="632" y="7992"/>
                  </a:lnTo>
                  <a:cubicBezTo>
                    <a:pt x="705" y="8114"/>
                    <a:pt x="778" y="8211"/>
                    <a:pt x="827" y="8308"/>
                  </a:cubicBezTo>
                  <a:lnTo>
                    <a:pt x="948" y="8235"/>
                  </a:lnTo>
                  <a:cubicBezTo>
                    <a:pt x="899" y="8138"/>
                    <a:pt x="827" y="8041"/>
                    <a:pt x="778" y="7920"/>
                  </a:cubicBezTo>
                  <a:lnTo>
                    <a:pt x="729" y="7871"/>
                  </a:lnTo>
                  <a:close/>
                  <a:moveTo>
                    <a:pt x="1191" y="8600"/>
                  </a:moveTo>
                  <a:lnTo>
                    <a:pt x="1069" y="8673"/>
                  </a:lnTo>
                  <a:cubicBezTo>
                    <a:pt x="1191" y="8794"/>
                    <a:pt x="1288" y="8915"/>
                    <a:pt x="1385" y="9037"/>
                  </a:cubicBezTo>
                  <a:lnTo>
                    <a:pt x="1482" y="8915"/>
                  </a:lnTo>
                  <a:cubicBezTo>
                    <a:pt x="1385" y="8818"/>
                    <a:pt x="1288" y="8697"/>
                    <a:pt x="1191" y="8600"/>
                  </a:cubicBezTo>
                  <a:close/>
                  <a:moveTo>
                    <a:pt x="1798" y="9231"/>
                  </a:moveTo>
                  <a:lnTo>
                    <a:pt x="1701" y="9353"/>
                  </a:lnTo>
                  <a:cubicBezTo>
                    <a:pt x="1823" y="9450"/>
                    <a:pt x="1944" y="9547"/>
                    <a:pt x="2065" y="9644"/>
                  </a:cubicBezTo>
                  <a:lnTo>
                    <a:pt x="2138" y="9523"/>
                  </a:lnTo>
                  <a:cubicBezTo>
                    <a:pt x="2017" y="9426"/>
                    <a:pt x="1920" y="9328"/>
                    <a:pt x="1798" y="9231"/>
                  </a:cubicBezTo>
                  <a:close/>
                  <a:moveTo>
                    <a:pt x="5029" y="9328"/>
                  </a:moveTo>
                  <a:cubicBezTo>
                    <a:pt x="4981" y="9328"/>
                    <a:pt x="4932" y="9328"/>
                    <a:pt x="4908" y="9353"/>
                  </a:cubicBezTo>
                  <a:lnTo>
                    <a:pt x="4932" y="9499"/>
                  </a:lnTo>
                  <a:lnTo>
                    <a:pt x="5053" y="9499"/>
                  </a:lnTo>
                  <a:cubicBezTo>
                    <a:pt x="5029" y="9523"/>
                    <a:pt x="5005" y="9547"/>
                    <a:pt x="4981" y="9571"/>
                  </a:cubicBezTo>
                  <a:lnTo>
                    <a:pt x="5078" y="9693"/>
                  </a:lnTo>
                  <a:cubicBezTo>
                    <a:pt x="5151" y="9644"/>
                    <a:pt x="5199" y="9571"/>
                    <a:pt x="5223" y="9474"/>
                  </a:cubicBezTo>
                  <a:cubicBezTo>
                    <a:pt x="5223" y="9450"/>
                    <a:pt x="5199" y="9328"/>
                    <a:pt x="5029" y="9328"/>
                  </a:cubicBezTo>
                  <a:close/>
                  <a:moveTo>
                    <a:pt x="2527" y="9717"/>
                  </a:moveTo>
                  <a:lnTo>
                    <a:pt x="2478" y="9863"/>
                  </a:lnTo>
                  <a:cubicBezTo>
                    <a:pt x="2600" y="9936"/>
                    <a:pt x="2746" y="9984"/>
                    <a:pt x="2891" y="10033"/>
                  </a:cubicBezTo>
                  <a:lnTo>
                    <a:pt x="2940" y="9887"/>
                  </a:lnTo>
                  <a:cubicBezTo>
                    <a:pt x="2794" y="9839"/>
                    <a:pt x="2673" y="9790"/>
                    <a:pt x="2527" y="9717"/>
                  </a:cubicBezTo>
                  <a:close/>
                  <a:moveTo>
                    <a:pt x="4470" y="9596"/>
                  </a:moveTo>
                  <a:cubicBezTo>
                    <a:pt x="4373" y="9693"/>
                    <a:pt x="4300" y="9814"/>
                    <a:pt x="4276" y="9936"/>
                  </a:cubicBezTo>
                  <a:lnTo>
                    <a:pt x="4203" y="9936"/>
                  </a:lnTo>
                  <a:lnTo>
                    <a:pt x="4252" y="10082"/>
                  </a:lnTo>
                  <a:lnTo>
                    <a:pt x="4373" y="10057"/>
                  </a:lnTo>
                  <a:cubicBezTo>
                    <a:pt x="4495" y="10033"/>
                    <a:pt x="4592" y="9984"/>
                    <a:pt x="4689" y="9960"/>
                  </a:cubicBezTo>
                  <a:lnTo>
                    <a:pt x="4616" y="9814"/>
                  </a:lnTo>
                  <a:lnTo>
                    <a:pt x="4446" y="9887"/>
                  </a:lnTo>
                  <a:cubicBezTo>
                    <a:pt x="4495" y="9814"/>
                    <a:pt x="4519" y="9766"/>
                    <a:pt x="4568" y="9717"/>
                  </a:cubicBezTo>
                  <a:lnTo>
                    <a:pt x="4470" y="9596"/>
                  </a:lnTo>
                  <a:close/>
                  <a:moveTo>
                    <a:pt x="3353" y="9984"/>
                  </a:moveTo>
                  <a:lnTo>
                    <a:pt x="3329" y="10130"/>
                  </a:lnTo>
                  <a:cubicBezTo>
                    <a:pt x="3450" y="10130"/>
                    <a:pt x="3547" y="10154"/>
                    <a:pt x="3669" y="10154"/>
                  </a:cubicBezTo>
                  <a:lnTo>
                    <a:pt x="3790" y="10154"/>
                  </a:lnTo>
                  <a:lnTo>
                    <a:pt x="3790" y="9984"/>
                  </a:lnTo>
                  <a:cubicBezTo>
                    <a:pt x="3742" y="9992"/>
                    <a:pt x="3693" y="9995"/>
                    <a:pt x="3644" y="9995"/>
                  </a:cubicBezTo>
                  <a:cubicBezTo>
                    <a:pt x="3547" y="9995"/>
                    <a:pt x="3450" y="9984"/>
                    <a:pt x="3353" y="9984"/>
                  </a:cubicBezTo>
                  <a:close/>
                  <a:moveTo>
                    <a:pt x="4203" y="10494"/>
                  </a:moveTo>
                  <a:cubicBezTo>
                    <a:pt x="4227" y="10640"/>
                    <a:pt x="4252" y="10810"/>
                    <a:pt x="4325" y="10956"/>
                  </a:cubicBezTo>
                  <a:lnTo>
                    <a:pt x="4446" y="10907"/>
                  </a:lnTo>
                  <a:cubicBezTo>
                    <a:pt x="4398" y="10786"/>
                    <a:pt x="4373" y="10640"/>
                    <a:pt x="4349" y="10494"/>
                  </a:cubicBezTo>
                  <a:close/>
                  <a:moveTo>
                    <a:pt x="4665" y="11248"/>
                  </a:moveTo>
                  <a:lnTo>
                    <a:pt x="4543" y="11345"/>
                  </a:lnTo>
                  <a:cubicBezTo>
                    <a:pt x="4640" y="11466"/>
                    <a:pt x="4762" y="11563"/>
                    <a:pt x="4883" y="11661"/>
                  </a:cubicBezTo>
                  <a:lnTo>
                    <a:pt x="4981" y="11563"/>
                  </a:lnTo>
                  <a:cubicBezTo>
                    <a:pt x="4859" y="11466"/>
                    <a:pt x="4762" y="11369"/>
                    <a:pt x="4665" y="11248"/>
                  </a:cubicBezTo>
                  <a:close/>
                  <a:moveTo>
                    <a:pt x="5345" y="11733"/>
                  </a:moveTo>
                  <a:lnTo>
                    <a:pt x="5296" y="11855"/>
                  </a:lnTo>
                  <a:cubicBezTo>
                    <a:pt x="5442" y="11928"/>
                    <a:pt x="5588" y="11952"/>
                    <a:pt x="5758" y="11976"/>
                  </a:cubicBezTo>
                  <a:lnTo>
                    <a:pt x="5758" y="11831"/>
                  </a:lnTo>
                  <a:cubicBezTo>
                    <a:pt x="5636" y="11806"/>
                    <a:pt x="5491" y="11782"/>
                    <a:pt x="5345" y="11733"/>
                  </a:cubicBezTo>
                  <a:close/>
                  <a:moveTo>
                    <a:pt x="6632" y="11758"/>
                  </a:moveTo>
                  <a:cubicBezTo>
                    <a:pt x="6487" y="11782"/>
                    <a:pt x="6365" y="11806"/>
                    <a:pt x="6219" y="11831"/>
                  </a:cubicBezTo>
                  <a:lnTo>
                    <a:pt x="6219" y="11976"/>
                  </a:lnTo>
                  <a:cubicBezTo>
                    <a:pt x="6365" y="11952"/>
                    <a:pt x="6511" y="11928"/>
                    <a:pt x="6681" y="11879"/>
                  </a:cubicBezTo>
                  <a:lnTo>
                    <a:pt x="6632" y="1175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86" name="Google Shape;786;p18"/>
          <p:cNvGrpSpPr/>
          <p:nvPr/>
        </p:nvGrpSpPr>
        <p:grpSpPr>
          <a:xfrm>
            <a:off x="8463951" y="4125727"/>
            <a:ext cx="1277992" cy="1347004"/>
            <a:chOff x="855987" y="2204128"/>
            <a:chExt cx="1217483" cy="962421"/>
          </a:xfrm>
        </p:grpSpPr>
        <p:grpSp>
          <p:nvGrpSpPr>
            <p:cNvPr id="787" name="Google Shape;787;p18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788" name="Google Shape;788;p18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89" name="Google Shape;789;p18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90" name="Google Shape;790;p18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91" name="Google Shape;791;p18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92" name="Google Shape;792;p18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93" name="Google Shape;793;p18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794" name="Google Shape;794;p18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95" name="Google Shape;795;p18"/>
          <p:cNvGrpSpPr/>
          <p:nvPr/>
        </p:nvGrpSpPr>
        <p:grpSpPr>
          <a:xfrm rot="10800000">
            <a:off x="3577132" y="-342358"/>
            <a:ext cx="1590405" cy="924348"/>
            <a:chOff x="3965010" y="571479"/>
            <a:chExt cx="1651683" cy="719972"/>
          </a:xfrm>
        </p:grpSpPr>
        <p:grpSp>
          <p:nvGrpSpPr>
            <p:cNvPr id="796" name="Google Shape;796;p18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797" name="Google Shape;797;p18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798" name="Google Shape;798;p18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799" name="Google Shape;799;p18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800" name="Google Shape;800;p18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801" name="Google Shape;801;p18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802" name="Google Shape;802;p18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803" name="Google Shape;803;p18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02161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p28"/>
          <p:cNvSpPr txBox="1">
            <a:spLocks noGrp="1"/>
          </p:cNvSpPr>
          <p:nvPr>
            <p:ph type="title"/>
          </p:nvPr>
        </p:nvSpPr>
        <p:spPr>
          <a:xfrm>
            <a:off x="1779150" y="1593633"/>
            <a:ext cx="5585700" cy="23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12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9pPr>
          </a:lstStyle>
          <a:p>
            <a:endParaRPr/>
          </a:p>
        </p:txBody>
      </p:sp>
      <p:sp>
        <p:nvSpPr>
          <p:cNvPr id="1241" name="Google Shape;1241;p28"/>
          <p:cNvSpPr txBox="1">
            <a:spLocks noGrp="1"/>
          </p:cNvSpPr>
          <p:nvPr>
            <p:ph type="subTitle" idx="1"/>
          </p:nvPr>
        </p:nvSpPr>
        <p:spPr>
          <a:xfrm>
            <a:off x="1831050" y="3894467"/>
            <a:ext cx="5481900" cy="8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242" name="Google Shape;1242;p28"/>
          <p:cNvGrpSpPr/>
          <p:nvPr/>
        </p:nvGrpSpPr>
        <p:grpSpPr>
          <a:xfrm flipH="1">
            <a:off x="7487731" y="858742"/>
            <a:ext cx="2037701" cy="2147739"/>
            <a:chOff x="855987" y="2204128"/>
            <a:chExt cx="1217483" cy="962421"/>
          </a:xfrm>
        </p:grpSpPr>
        <p:grpSp>
          <p:nvGrpSpPr>
            <p:cNvPr id="1243" name="Google Shape;1243;p28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244" name="Google Shape;1244;p28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45" name="Google Shape;1245;p28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46" name="Google Shape;1246;p28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47" name="Google Shape;1247;p28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48" name="Google Shape;1248;p28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49" name="Google Shape;1249;p28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250" name="Google Shape;1250;p28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51" name="Google Shape;1251;p28"/>
          <p:cNvGrpSpPr/>
          <p:nvPr/>
        </p:nvGrpSpPr>
        <p:grpSpPr>
          <a:xfrm flipH="1">
            <a:off x="44314" y="4371811"/>
            <a:ext cx="2525833" cy="2147740"/>
            <a:chOff x="7239867" y="1514545"/>
            <a:chExt cx="2525833" cy="1610805"/>
          </a:xfrm>
        </p:grpSpPr>
        <p:grpSp>
          <p:nvGrpSpPr>
            <p:cNvPr id="1252" name="Google Shape;1252;p28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253" name="Google Shape;1253;p28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254" name="Google Shape;1254;p28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255" name="Google Shape;1255;p28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256" name="Google Shape;1256;p28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257" name="Google Shape;1257;p28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258" name="Google Shape;1258;p28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259" name="Google Shape;1259;p28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260" name="Google Shape;1260;p28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61" name="Google Shape;1261;p28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262" name="Google Shape;1262;p28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63" name="Google Shape;1263;p28"/>
          <p:cNvGrpSpPr/>
          <p:nvPr/>
        </p:nvGrpSpPr>
        <p:grpSpPr>
          <a:xfrm flipH="1">
            <a:off x="373332" y="969409"/>
            <a:ext cx="1867806" cy="2261209"/>
            <a:chOff x="7844079" y="226728"/>
            <a:chExt cx="1373387" cy="1246991"/>
          </a:xfrm>
        </p:grpSpPr>
        <p:sp>
          <p:nvSpPr>
            <p:cNvPr id="1264" name="Google Shape;1264;p28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5" name="Google Shape;1265;p28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6" name="Google Shape;1266;p28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7" name="Google Shape;1267;p28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8" name="Google Shape;1268;p28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9" name="Google Shape;1269;p28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0" name="Google Shape;1270;p28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1" name="Google Shape;1271;p28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2" name="Google Shape;1272;p28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3" name="Google Shape;1273;p28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4" name="Google Shape;1274;p28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5" name="Google Shape;1275;p28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76" name="Google Shape;1276;p28"/>
          <p:cNvGrpSpPr/>
          <p:nvPr/>
        </p:nvGrpSpPr>
        <p:grpSpPr>
          <a:xfrm>
            <a:off x="7571176" y="4371799"/>
            <a:ext cx="1104944" cy="2555156"/>
            <a:chOff x="-1056319" y="1385262"/>
            <a:chExt cx="212940" cy="369285"/>
          </a:xfrm>
        </p:grpSpPr>
        <p:sp>
          <p:nvSpPr>
            <p:cNvPr id="1277" name="Google Shape;1277;p28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8" name="Google Shape;1278;p28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9" name="Google Shape;1279;p28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0" name="Google Shape;1280;p28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1" name="Google Shape;1281;p28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2" name="Google Shape;1282;p28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3" name="Google Shape;1283;p28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84" name="Google Shape;1284;p28"/>
          <p:cNvGrpSpPr/>
          <p:nvPr/>
        </p:nvGrpSpPr>
        <p:grpSpPr>
          <a:xfrm flipH="1">
            <a:off x="-49462" y="107010"/>
            <a:ext cx="901300" cy="862401"/>
            <a:chOff x="6102329" y="3283426"/>
            <a:chExt cx="654776" cy="469888"/>
          </a:xfrm>
        </p:grpSpPr>
        <p:sp>
          <p:nvSpPr>
            <p:cNvPr id="1285" name="Google Shape;1285;p28"/>
            <p:cNvSpPr/>
            <p:nvPr/>
          </p:nvSpPr>
          <p:spPr>
            <a:xfrm>
              <a:off x="6149906" y="3283426"/>
              <a:ext cx="607200" cy="327381"/>
            </a:xfrm>
            <a:custGeom>
              <a:avLst/>
              <a:gdLst/>
              <a:ahLst/>
              <a:cxnLst/>
              <a:rect l="l" t="t" r="r" b="b"/>
              <a:pathLst>
                <a:path w="2795" h="1507" extrusionOk="0">
                  <a:moveTo>
                    <a:pt x="2697" y="0"/>
                  </a:moveTo>
                  <a:cubicBezTo>
                    <a:pt x="2697" y="22"/>
                    <a:pt x="1520" y="1418"/>
                    <a:pt x="435" y="1418"/>
                  </a:cubicBezTo>
                  <a:cubicBezTo>
                    <a:pt x="312" y="1418"/>
                    <a:pt x="191" y="1400"/>
                    <a:pt x="73" y="1361"/>
                  </a:cubicBezTo>
                  <a:cubicBezTo>
                    <a:pt x="66" y="1354"/>
                    <a:pt x="59" y="1351"/>
                    <a:pt x="52" y="1351"/>
                  </a:cubicBezTo>
                  <a:cubicBezTo>
                    <a:pt x="35" y="1351"/>
                    <a:pt x="18" y="1368"/>
                    <a:pt x="1" y="1385"/>
                  </a:cubicBezTo>
                  <a:cubicBezTo>
                    <a:pt x="1" y="1409"/>
                    <a:pt x="1" y="1434"/>
                    <a:pt x="25" y="1434"/>
                  </a:cubicBezTo>
                  <a:cubicBezTo>
                    <a:pt x="171" y="1482"/>
                    <a:pt x="292" y="1507"/>
                    <a:pt x="414" y="1507"/>
                  </a:cubicBezTo>
                  <a:cubicBezTo>
                    <a:pt x="948" y="1458"/>
                    <a:pt x="1458" y="1239"/>
                    <a:pt x="1871" y="899"/>
                  </a:cubicBezTo>
                  <a:cubicBezTo>
                    <a:pt x="2187" y="656"/>
                    <a:pt x="2503" y="389"/>
                    <a:pt x="2770" y="73"/>
                  </a:cubicBezTo>
                  <a:cubicBezTo>
                    <a:pt x="2794" y="49"/>
                    <a:pt x="2794" y="25"/>
                    <a:pt x="2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6" name="Google Shape;1286;p28"/>
            <p:cNvSpPr/>
            <p:nvPr/>
          </p:nvSpPr>
          <p:spPr>
            <a:xfrm>
              <a:off x="6218555" y="3499796"/>
              <a:ext cx="179662" cy="211375"/>
            </a:xfrm>
            <a:custGeom>
              <a:avLst/>
              <a:gdLst/>
              <a:ahLst/>
              <a:cxnLst/>
              <a:rect l="l" t="t" r="r" b="b"/>
              <a:pathLst>
                <a:path w="827" h="973" extrusionOk="0">
                  <a:moveTo>
                    <a:pt x="73" y="0"/>
                  </a:moveTo>
                  <a:cubicBezTo>
                    <a:pt x="49" y="0"/>
                    <a:pt x="25" y="25"/>
                    <a:pt x="25" y="49"/>
                  </a:cubicBezTo>
                  <a:cubicBezTo>
                    <a:pt x="0" y="49"/>
                    <a:pt x="25" y="98"/>
                    <a:pt x="49" y="98"/>
                  </a:cubicBezTo>
                  <a:cubicBezTo>
                    <a:pt x="268" y="170"/>
                    <a:pt x="511" y="243"/>
                    <a:pt x="729" y="341"/>
                  </a:cubicBezTo>
                  <a:cubicBezTo>
                    <a:pt x="559" y="559"/>
                    <a:pt x="340" y="729"/>
                    <a:pt x="122" y="875"/>
                  </a:cubicBezTo>
                  <a:cubicBezTo>
                    <a:pt x="98" y="899"/>
                    <a:pt x="98" y="924"/>
                    <a:pt x="122" y="948"/>
                  </a:cubicBezTo>
                  <a:cubicBezTo>
                    <a:pt x="122" y="948"/>
                    <a:pt x="146" y="972"/>
                    <a:pt x="146" y="972"/>
                  </a:cubicBezTo>
                  <a:cubicBezTo>
                    <a:pt x="170" y="948"/>
                    <a:pt x="170" y="948"/>
                    <a:pt x="170" y="948"/>
                  </a:cubicBezTo>
                  <a:cubicBezTo>
                    <a:pt x="365" y="802"/>
                    <a:pt x="826" y="462"/>
                    <a:pt x="826" y="341"/>
                  </a:cubicBezTo>
                  <a:cubicBezTo>
                    <a:pt x="826" y="316"/>
                    <a:pt x="802" y="292"/>
                    <a:pt x="778" y="292"/>
                  </a:cubicBezTo>
                  <a:cubicBezTo>
                    <a:pt x="559" y="170"/>
                    <a:pt x="316" y="98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7" name="Google Shape;1287;p28"/>
            <p:cNvSpPr/>
            <p:nvPr/>
          </p:nvSpPr>
          <p:spPr>
            <a:xfrm>
              <a:off x="6367367" y="3409207"/>
              <a:ext cx="204862" cy="249174"/>
            </a:xfrm>
            <a:custGeom>
              <a:avLst/>
              <a:gdLst/>
              <a:ahLst/>
              <a:cxnLst/>
              <a:rect l="l" t="t" r="r" b="b"/>
              <a:pathLst>
                <a:path w="943" h="1147" extrusionOk="0">
                  <a:moveTo>
                    <a:pt x="53" y="1"/>
                  </a:moveTo>
                  <a:cubicBezTo>
                    <a:pt x="15" y="1"/>
                    <a:pt x="1" y="77"/>
                    <a:pt x="44" y="77"/>
                  </a:cubicBezTo>
                  <a:cubicBezTo>
                    <a:pt x="287" y="150"/>
                    <a:pt x="530" y="272"/>
                    <a:pt x="749" y="393"/>
                  </a:cubicBezTo>
                  <a:cubicBezTo>
                    <a:pt x="797" y="417"/>
                    <a:pt x="651" y="758"/>
                    <a:pt x="457" y="1073"/>
                  </a:cubicBezTo>
                  <a:cubicBezTo>
                    <a:pt x="433" y="1098"/>
                    <a:pt x="433" y="1122"/>
                    <a:pt x="457" y="1146"/>
                  </a:cubicBezTo>
                  <a:lnTo>
                    <a:pt x="481" y="1146"/>
                  </a:lnTo>
                  <a:cubicBezTo>
                    <a:pt x="506" y="1122"/>
                    <a:pt x="530" y="1122"/>
                    <a:pt x="530" y="1098"/>
                  </a:cubicBezTo>
                  <a:cubicBezTo>
                    <a:pt x="651" y="903"/>
                    <a:pt x="943" y="417"/>
                    <a:pt x="797" y="296"/>
                  </a:cubicBezTo>
                  <a:cubicBezTo>
                    <a:pt x="579" y="174"/>
                    <a:pt x="336" y="77"/>
                    <a:pt x="68" y="4"/>
                  </a:cubicBezTo>
                  <a:cubicBezTo>
                    <a:pt x="63" y="2"/>
                    <a:pt x="58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8" name="Google Shape;1288;p28"/>
            <p:cNvSpPr/>
            <p:nvPr/>
          </p:nvSpPr>
          <p:spPr>
            <a:xfrm>
              <a:off x="6519439" y="3341429"/>
              <a:ext cx="174230" cy="179657"/>
            </a:xfrm>
            <a:custGeom>
              <a:avLst/>
              <a:gdLst/>
              <a:ahLst/>
              <a:cxnLst/>
              <a:rect l="l" t="t" r="r" b="b"/>
              <a:pathLst>
                <a:path w="802" h="827" extrusionOk="0">
                  <a:moveTo>
                    <a:pt x="24" y="1"/>
                  </a:moveTo>
                  <a:cubicBezTo>
                    <a:pt x="0" y="1"/>
                    <a:pt x="0" y="74"/>
                    <a:pt x="24" y="98"/>
                  </a:cubicBezTo>
                  <a:cubicBezTo>
                    <a:pt x="243" y="98"/>
                    <a:pt x="462" y="122"/>
                    <a:pt x="680" y="171"/>
                  </a:cubicBezTo>
                  <a:cubicBezTo>
                    <a:pt x="656" y="389"/>
                    <a:pt x="559" y="584"/>
                    <a:pt x="462" y="778"/>
                  </a:cubicBezTo>
                  <a:cubicBezTo>
                    <a:pt x="437" y="778"/>
                    <a:pt x="462" y="827"/>
                    <a:pt x="462" y="827"/>
                  </a:cubicBezTo>
                  <a:lnTo>
                    <a:pt x="486" y="827"/>
                  </a:lnTo>
                  <a:cubicBezTo>
                    <a:pt x="510" y="827"/>
                    <a:pt x="510" y="827"/>
                    <a:pt x="534" y="802"/>
                  </a:cubicBezTo>
                  <a:cubicBezTo>
                    <a:pt x="583" y="729"/>
                    <a:pt x="802" y="268"/>
                    <a:pt x="753" y="122"/>
                  </a:cubicBezTo>
                  <a:cubicBezTo>
                    <a:pt x="753" y="122"/>
                    <a:pt x="729" y="98"/>
                    <a:pt x="705" y="74"/>
                  </a:cubicBezTo>
                  <a:cubicBezTo>
                    <a:pt x="486" y="25"/>
                    <a:pt x="267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9" name="Google Shape;1289;p28"/>
            <p:cNvSpPr/>
            <p:nvPr/>
          </p:nvSpPr>
          <p:spPr>
            <a:xfrm>
              <a:off x="6603730" y="3489151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0" name="Google Shape;1290;p28"/>
            <p:cNvSpPr/>
            <p:nvPr/>
          </p:nvSpPr>
          <p:spPr>
            <a:xfrm>
              <a:off x="6487721" y="3299284"/>
              <a:ext cx="68867" cy="74079"/>
            </a:xfrm>
            <a:custGeom>
              <a:avLst/>
              <a:gdLst/>
              <a:ahLst/>
              <a:cxnLst/>
              <a:rect l="l" t="t" r="r" b="b"/>
              <a:pathLst>
                <a:path w="317" h="341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68"/>
                    <a:pt x="73" y="340"/>
                    <a:pt x="170" y="340"/>
                  </a:cubicBezTo>
                  <a:cubicBezTo>
                    <a:pt x="243" y="340"/>
                    <a:pt x="316" y="268"/>
                    <a:pt x="316" y="170"/>
                  </a:cubicBezTo>
                  <a:cubicBezTo>
                    <a:pt x="316" y="73"/>
                    <a:pt x="243" y="0"/>
                    <a:pt x="1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1" name="Google Shape;1291;p28"/>
            <p:cNvSpPr/>
            <p:nvPr/>
          </p:nvSpPr>
          <p:spPr>
            <a:xfrm>
              <a:off x="6334564" y="3378359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2" name="Google Shape;1292;p28"/>
            <p:cNvSpPr/>
            <p:nvPr/>
          </p:nvSpPr>
          <p:spPr>
            <a:xfrm>
              <a:off x="6424286" y="3626446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0"/>
                  </a:moveTo>
                  <a:cubicBezTo>
                    <a:pt x="74" y="0"/>
                    <a:pt x="1" y="73"/>
                    <a:pt x="1" y="170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3" name="Google Shape;1293;p28"/>
            <p:cNvSpPr/>
            <p:nvPr/>
          </p:nvSpPr>
          <p:spPr>
            <a:xfrm>
              <a:off x="6181623" y="3462865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43"/>
                    <a:pt x="73" y="316"/>
                    <a:pt x="170" y="316"/>
                  </a:cubicBezTo>
                  <a:cubicBezTo>
                    <a:pt x="268" y="316"/>
                    <a:pt x="340" y="243"/>
                    <a:pt x="340" y="170"/>
                  </a:cubicBezTo>
                  <a:cubicBezTo>
                    <a:pt x="340" y="73"/>
                    <a:pt x="268" y="0"/>
                    <a:pt x="1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4" name="Google Shape;1294;p28"/>
            <p:cNvSpPr/>
            <p:nvPr/>
          </p:nvSpPr>
          <p:spPr>
            <a:xfrm>
              <a:off x="6102329" y="3547371"/>
              <a:ext cx="74298" cy="74079"/>
            </a:xfrm>
            <a:custGeom>
              <a:avLst/>
              <a:gdLst/>
              <a:ahLst/>
              <a:cxnLst/>
              <a:rect l="l" t="t" r="r" b="b"/>
              <a:pathLst>
                <a:path w="342" h="341" extrusionOk="0">
                  <a:moveTo>
                    <a:pt x="171" y="0"/>
                  </a:moveTo>
                  <a:cubicBezTo>
                    <a:pt x="98" y="0"/>
                    <a:pt x="1" y="73"/>
                    <a:pt x="1" y="170"/>
                  </a:cubicBezTo>
                  <a:cubicBezTo>
                    <a:pt x="1" y="267"/>
                    <a:pt x="98" y="340"/>
                    <a:pt x="171" y="340"/>
                  </a:cubicBezTo>
                  <a:cubicBezTo>
                    <a:pt x="268" y="340"/>
                    <a:pt x="341" y="267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5" name="Google Shape;1295;p28"/>
            <p:cNvSpPr/>
            <p:nvPr/>
          </p:nvSpPr>
          <p:spPr>
            <a:xfrm>
              <a:off x="6213341" y="3684449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1"/>
                  </a:moveTo>
                  <a:cubicBezTo>
                    <a:pt x="73" y="1"/>
                    <a:pt x="0" y="74"/>
                    <a:pt x="0" y="146"/>
                  </a:cubicBezTo>
                  <a:cubicBezTo>
                    <a:pt x="0" y="244"/>
                    <a:pt x="73" y="316"/>
                    <a:pt x="170" y="316"/>
                  </a:cubicBezTo>
                  <a:cubicBezTo>
                    <a:pt x="267" y="316"/>
                    <a:pt x="340" y="244"/>
                    <a:pt x="340" y="146"/>
                  </a:cubicBezTo>
                  <a:cubicBezTo>
                    <a:pt x="340" y="74"/>
                    <a:pt x="267" y="1"/>
                    <a:pt x="1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96" name="Google Shape;1296;p28"/>
          <p:cNvGrpSpPr/>
          <p:nvPr/>
        </p:nvGrpSpPr>
        <p:grpSpPr>
          <a:xfrm>
            <a:off x="3641692" y="221292"/>
            <a:ext cx="1860621" cy="1081397"/>
            <a:chOff x="3965010" y="571479"/>
            <a:chExt cx="1651683" cy="719972"/>
          </a:xfrm>
        </p:grpSpPr>
        <p:grpSp>
          <p:nvGrpSpPr>
            <p:cNvPr id="1297" name="Google Shape;1297;p28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298" name="Google Shape;1298;p28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299" name="Google Shape;1299;p28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300" name="Google Shape;1300;p28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301" name="Google Shape;1301;p28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302" name="Google Shape;1302;p28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303" name="Google Shape;1303;p28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304" name="Google Shape;1304;p28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61398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">
  <p:cSld name="Numbers and text 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" name="Google Shape;1353;p30"/>
          <p:cNvSpPr/>
          <p:nvPr/>
        </p:nvSpPr>
        <p:spPr>
          <a:xfrm>
            <a:off x="4888500" y="1480300"/>
            <a:ext cx="3381000" cy="4357600"/>
          </a:xfrm>
          <a:prstGeom prst="roundRect">
            <a:avLst>
              <a:gd name="adj" fmla="val 4556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54" name="Google Shape;1354;p30"/>
          <p:cNvSpPr/>
          <p:nvPr/>
        </p:nvSpPr>
        <p:spPr>
          <a:xfrm>
            <a:off x="1072700" y="1480300"/>
            <a:ext cx="3381000" cy="4357600"/>
          </a:xfrm>
          <a:prstGeom prst="roundRect">
            <a:avLst>
              <a:gd name="adj" fmla="val 455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55" name="Google Shape;1355;p30"/>
          <p:cNvSpPr txBox="1">
            <a:spLocks noGrp="1"/>
          </p:cNvSpPr>
          <p:nvPr>
            <p:ph type="title" hasCustomPrompt="1"/>
          </p:nvPr>
        </p:nvSpPr>
        <p:spPr>
          <a:xfrm>
            <a:off x="898300" y="1995000"/>
            <a:ext cx="35298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356" name="Google Shape;1356;p30"/>
          <p:cNvSpPr txBox="1">
            <a:spLocks noGrp="1"/>
          </p:cNvSpPr>
          <p:nvPr>
            <p:ph type="subTitle" idx="1"/>
          </p:nvPr>
        </p:nvSpPr>
        <p:spPr>
          <a:xfrm>
            <a:off x="898300" y="2978300"/>
            <a:ext cx="3529800" cy="5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357" name="Google Shape;1357;p30"/>
          <p:cNvSpPr txBox="1">
            <a:spLocks noGrp="1"/>
          </p:cNvSpPr>
          <p:nvPr>
            <p:ph type="title" idx="2" hasCustomPrompt="1"/>
          </p:nvPr>
        </p:nvSpPr>
        <p:spPr>
          <a:xfrm>
            <a:off x="4714038" y="1995000"/>
            <a:ext cx="35298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358" name="Google Shape;1358;p30"/>
          <p:cNvSpPr txBox="1">
            <a:spLocks noGrp="1"/>
          </p:cNvSpPr>
          <p:nvPr>
            <p:ph type="subTitle" idx="3"/>
          </p:nvPr>
        </p:nvSpPr>
        <p:spPr>
          <a:xfrm>
            <a:off x="4714038" y="2978300"/>
            <a:ext cx="3529800" cy="5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359" name="Google Shape;1359;p30"/>
          <p:cNvSpPr txBox="1">
            <a:spLocks noGrp="1"/>
          </p:cNvSpPr>
          <p:nvPr>
            <p:ph type="title" idx="4"/>
          </p:nvPr>
        </p:nvSpPr>
        <p:spPr>
          <a:xfrm>
            <a:off x="753825" y="560133"/>
            <a:ext cx="7444800" cy="8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360" name="Google Shape;1360;p30"/>
          <p:cNvGrpSpPr/>
          <p:nvPr/>
        </p:nvGrpSpPr>
        <p:grpSpPr>
          <a:xfrm rot="1245393">
            <a:off x="7896283" y="270520"/>
            <a:ext cx="1373395" cy="1662664"/>
            <a:chOff x="7844079" y="226728"/>
            <a:chExt cx="1373387" cy="1246991"/>
          </a:xfrm>
        </p:grpSpPr>
        <p:sp>
          <p:nvSpPr>
            <p:cNvPr id="1361" name="Google Shape;1361;p30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2" name="Google Shape;1362;p30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3" name="Google Shape;1363;p30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4" name="Google Shape;1364;p30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5" name="Google Shape;1365;p30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6" name="Google Shape;1366;p30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7" name="Google Shape;1367;p30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8" name="Google Shape;1368;p30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9" name="Google Shape;1369;p30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0" name="Google Shape;1370;p30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1" name="Google Shape;1371;p30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2" name="Google Shape;1372;p30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3" name="Google Shape;1373;p30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74" name="Google Shape;1374;p30"/>
          <p:cNvGrpSpPr/>
          <p:nvPr/>
        </p:nvGrpSpPr>
        <p:grpSpPr>
          <a:xfrm>
            <a:off x="-5013" y="5276985"/>
            <a:ext cx="708344" cy="1638049"/>
            <a:chOff x="-1056319" y="1385262"/>
            <a:chExt cx="212940" cy="369285"/>
          </a:xfrm>
        </p:grpSpPr>
        <p:sp>
          <p:nvSpPr>
            <p:cNvPr id="1375" name="Google Shape;1375;p30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6" name="Google Shape;1376;p30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7" name="Google Shape;1377;p30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8" name="Google Shape;1378;p30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9" name="Google Shape;1379;p30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0" name="Google Shape;1380;p30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1" name="Google Shape;1381;p30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2" name="Google Shape;1382;p30"/>
            <p:cNvSpPr/>
            <p:nvPr/>
          </p:nvSpPr>
          <p:spPr>
            <a:xfrm>
              <a:off x="-886965" y="1718791"/>
              <a:ext cx="8569" cy="31511"/>
            </a:xfrm>
            <a:custGeom>
              <a:avLst/>
              <a:gdLst/>
              <a:ahLst/>
              <a:cxnLst/>
              <a:rect l="l" t="t" r="r" b="b"/>
              <a:pathLst>
                <a:path w="220" h="809" extrusionOk="0">
                  <a:moveTo>
                    <a:pt x="159" y="1"/>
                  </a:moveTo>
                  <a:cubicBezTo>
                    <a:pt x="140" y="1"/>
                    <a:pt x="122" y="13"/>
                    <a:pt x="122" y="37"/>
                  </a:cubicBezTo>
                  <a:cubicBezTo>
                    <a:pt x="122" y="256"/>
                    <a:pt x="98" y="499"/>
                    <a:pt x="25" y="741"/>
                  </a:cubicBezTo>
                  <a:cubicBezTo>
                    <a:pt x="1" y="741"/>
                    <a:pt x="1" y="790"/>
                    <a:pt x="25" y="790"/>
                  </a:cubicBezTo>
                  <a:lnTo>
                    <a:pt x="49" y="790"/>
                  </a:lnTo>
                  <a:cubicBezTo>
                    <a:pt x="49" y="802"/>
                    <a:pt x="55" y="808"/>
                    <a:pt x="64" y="808"/>
                  </a:cubicBezTo>
                  <a:cubicBezTo>
                    <a:pt x="73" y="808"/>
                    <a:pt x="86" y="802"/>
                    <a:pt x="98" y="790"/>
                  </a:cubicBezTo>
                  <a:cubicBezTo>
                    <a:pt x="195" y="547"/>
                    <a:pt x="219" y="280"/>
                    <a:pt x="195" y="37"/>
                  </a:cubicBezTo>
                  <a:cubicBezTo>
                    <a:pt x="195" y="13"/>
                    <a:pt x="177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3" name="Google Shape;1383;p30"/>
            <p:cNvSpPr/>
            <p:nvPr/>
          </p:nvSpPr>
          <p:spPr>
            <a:xfrm>
              <a:off x="-931446" y="1708859"/>
              <a:ext cx="10478" cy="40742"/>
            </a:xfrm>
            <a:custGeom>
              <a:avLst/>
              <a:gdLst/>
              <a:ahLst/>
              <a:cxnLst/>
              <a:rect l="l" t="t" r="r" b="b"/>
              <a:pathLst>
                <a:path w="269" h="1046" extrusionOk="0">
                  <a:moveTo>
                    <a:pt x="147" y="0"/>
                  </a:moveTo>
                  <a:cubicBezTo>
                    <a:pt x="122" y="0"/>
                    <a:pt x="98" y="25"/>
                    <a:pt x="122" y="49"/>
                  </a:cubicBezTo>
                  <a:cubicBezTo>
                    <a:pt x="147" y="365"/>
                    <a:pt x="122" y="875"/>
                    <a:pt x="1" y="948"/>
                  </a:cubicBezTo>
                  <a:cubicBezTo>
                    <a:pt x="1" y="972"/>
                    <a:pt x="1" y="996"/>
                    <a:pt x="1" y="1021"/>
                  </a:cubicBezTo>
                  <a:cubicBezTo>
                    <a:pt x="25" y="1021"/>
                    <a:pt x="25" y="1045"/>
                    <a:pt x="49" y="1045"/>
                  </a:cubicBezTo>
                  <a:lnTo>
                    <a:pt x="74" y="1045"/>
                  </a:lnTo>
                  <a:cubicBezTo>
                    <a:pt x="268" y="924"/>
                    <a:pt x="195" y="195"/>
                    <a:pt x="195" y="49"/>
                  </a:cubicBezTo>
                  <a:cubicBezTo>
                    <a:pt x="195" y="0"/>
                    <a:pt x="171" y="0"/>
                    <a:pt x="1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4" name="Google Shape;1384;p30"/>
            <p:cNvSpPr/>
            <p:nvPr/>
          </p:nvSpPr>
          <p:spPr>
            <a:xfrm>
              <a:off x="-976861" y="1713571"/>
              <a:ext cx="6660" cy="34120"/>
            </a:xfrm>
            <a:custGeom>
              <a:avLst/>
              <a:gdLst/>
              <a:ahLst/>
              <a:cxnLst/>
              <a:rect l="l" t="t" r="r" b="b"/>
              <a:pathLst>
                <a:path w="171" h="876" extrusionOk="0">
                  <a:moveTo>
                    <a:pt x="122" y="1"/>
                  </a:moveTo>
                  <a:cubicBezTo>
                    <a:pt x="98" y="1"/>
                    <a:pt x="74" y="25"/>
                    <a:pt x="74" y="50"/>
                  </a:cubicBezTo>
                  <a:cubicBezTo>
                    <a:pt x="74" y="317"/>
                    <a:pt x="49" y="560"/>
                    <a:pt x="1" y="827"/>
                  </a:cubicBezTo>
                  <a:cubicBezTo>
                    <a:pt x="1" y="851"/>
                    <a:pt x="1" y="875"/>
                    <a:pt x="49" y="875"/>
                  </a:cubicBezTo>
                  <a:cubicBezTo>
                    <a:pt x="74" y="875"/>
                    <a:pt x="98" y="875"/>
                    <a:pt x="98" y="851"/>
                  </a:cubicBezTo>
                  <a:cubicBezTo>
                    <a:pt x="147" y="584"/>
                    <a:pt x="171" y="317"/>
                    <a:pt x="171" y="50"/>
                  </a:cubicBezTo>
                  <a:cubicBezTo>
                    <a:pt x="171" y="25"/>
                    <a:pt x="147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5" name="Google Shape;1385;p30"/>
            <p:cNvSpPr/>
            <p:nvPr/>
          </p:nvSpPr>
          <p:spPr>
            <a:xfrm>
              <a:off x="-1015656" y="1710767"/>
              <a:ext cx="10478" cy="35990"/>
            </a:xfrm>
            <a:custGeom>
              <a:avLst/>
              <a:gdLst/>
              <a:ahLst/>
              <a:cxnLst/>
              <a:rect l="l" t="t" r="r" b="b"/>
              <a:pathLst>
                <a:path w="269" h="924" extrusionOk="0">
                  <a:moveTo>
                    <a:pt x="98" y="0"/>
                  </a:moveTo>
                  <a:cubicBezTo>
                    <a:pt x="74" y="0"/>
                    <a:pt x="49" y="0"/>
                    <a:pt x="25" y="24"/>
                  </a:cubicBezTo>
                  <a:cubicBezTo>
                    <a:pt x="1" y="316"/>
                    <a:pt x="49" y="607"/>
                    <a:pt x="171" y="899"/>
                  </a:cubicBezTo>
                  <a:cubicBezTo>
                    <a:pt x="171" y="899"/>
                    <a:pt x="195" y="923"/>
                    <a:pt x="195" y="923"/>
                  </a:cubicBezTo>
                  <a:lnTo>
                    <a:pt x="219" y="923"/>
                  </a:lnTo>
                  <a:cubicBezTo>
                    <a:pt x="244" y="899"/>
                    <a:pt x="268" y="875"/>
                    <a:pt x="244" y="850"/>
                  </a:cubicBezTo>
                  <a:cubicBezTo>
                    <a:pt x="147" y="607"/>
                    <a:pt x="98" y="316"/>
                    <a:pt x="122" y="49"/>
                  </a:cubicBezTo>
                  <a:cubicBezTo>
                    <a:pt x="122" y="24"/>
                    <a:pt x="122" y="0"/>
                    <a:pt x="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86" name="Google Shape;1386;p30"/>
          <p:cNvGrpSpPr/>
          <p:nvPr/>
        </p:nvGrpSpPr>
        <p:grpSpPr>
          <a:xfrm>
            <a:off x="8314059" y="5946073"/>
            <a:ext cx="537853" cy="741144"/>
            <a:chOff x="5294267" y="4624350"/>
            <a:chExt cx="383004" cy="395854"/>
          </a:xfrm>
        </p:grpSpPr>
        <p:sp>
          <p:nvSpPr>
            <p:cNvPr id="1387" name="Google Shape;1387;p30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8" name="Google Shape;1388;p30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9" name="Google Shape;1389;p30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0" name="Google Shape;1390;p30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1" name="Google Shape;1391;p30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2" name="Google Shape;1392;p30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3" name="Google Shape;1393;p30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4" name="Google Shape;1394;p30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5" name="Google Shape;1395;p30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96" name="Google Shape;1396;p30"/>
          <p:cNvGrpSpPr/>
          <p:nvPr/>
        </p:nvGrpSpPr>
        <p:grpSpPr>
          <a:xfrm rot="7204672">
            <a:off x="-94172" y="426376"/>
            <a:ext cx="717135" cy="273046"/>
            <a:chOff x="5294267" y="4825749"/>
            <a:chExt cx="383004" cy="194455"/>
          </a:xfrm>
        </p:grpSpPr>
        <p:sp>
          <p:nvSpPr>
            <p:cNvPr id="1397" name="Google Shape;1397;p30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8" name="Google Shape;1398;p30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9" name="Google Shape;1399;p30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0" name="Google Shape;1400;p30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1" name="Google Shape;1401;p30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2" name="Google Shape;1402;p30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3" name="Google Shape;1403;p30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4" name="Google Shape;1404;p30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05" name="Google Shape;1405;p30"/>
          <p:cNvSpPr/>
          <p:nvPr/>
        </p:nvSpPr>
        <p:spPr>
          <a:xfrm>
            <a:off x="4691850" y="1714867"/>
            <a:ext cx="3381000" cy="4357600"/>
          </a:xfrm>
          <a:prstGeom prst="roundRect">
            <a:avLst>
              <a:gd name="adj" fmla="val 4556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6" name="Google Shape;1406;p30"/>
          <p:cNvSpPr/>
          <p:nvPr/>
        </p:nvSpPr>
        <p:spPr>
          <a:xfrm>
            <a:off x="876050" y="1714867"/>
            <a:ext cx="3381000" cy="4357600"/>
          </a:xfrm>
          <a:prstGeom prst="roundRect">
            <a:avLst>
              <a:gd name="adj" fmla="val 4556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47535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32"/>
          <p:cNvSpPr/>
          <p:nvPr/>
        </p:nvSpPr>
        <p:spPr>
          <a:xfrm>
            <a:off x="7336950" y="6834639"/>
            <a:ext cx="109250" cy="23367"/>
          </a:xfrm>
          <a:custGeom>
            <a:avLst/>
            <a:gdLst/>
            <a:ahLst/>
            <a:cxnLst/>
            <a:rect l="l" t="t" r="r" b="b"/>
            <a:pathLst>
              <a:path w="4370" h="701" extrusionOk="0">
                <a:moveTo>
                  <a:pt x="0" y="0"/>
                </a:moveTo>
                <a:lnTo>
                  <a:pt x="0" y="701"/>
                </a:lnTo>
                <a:lnTo>
                  <a:pt x="4370" y="701"/>
                </a:lnTo>
                <a:lnTo>
                  <a:pt x="437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454" name="Google Shape;1454;p32"/>
          <p:cNvGrpSpPr/>
          <p:nvPr/>
        </p:nvGrpSpPr>
        <p:grpSpPr>
          <a:xfrm flipH="1">
            <a:off x="-297197" y="1235567"/>
            <a:ext cx="1025973" cy="1081376"/>
            <a:chOff x="855987" y="2204128"/>
            <a:chExt cx="1217483" cy="962421"/>
          </a:xfrm>
        </p:grpSpPr>
        <p:grpSp>
          <p:nvGrpSpPr>
            <p:cNvPr id="1455" name="Google Shape;1455;p3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456" name="Google Shape;1456;p3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57" name="Google Shape;1457;p3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58" name="Google Shape;1458;p3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59" name="Google Shape;1459;p3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60" name="Google Shape;1460;p3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61" name="Google Shape;1461;p3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462" name="Google Shape;1462;p3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63" name="Google Shape;1463;p32"/>
          <p:cNvGrpSpPr/>
          <p:nvPr/>
        </p:nvGrpSpPr>
        <p:grpSpPr>
          <a:xfrm rot="-3617422" flipH="1">
            <a:off x="8384458" y="6203610"/>
            <a:ext cx="852331" cy="382014"/>
            <a:chOff x="1202177" y="4613417"/>
            <a:chExt cx="528376" cy="315757"/>
          </a:xfrm>
        </p:grpSpPr>
        <p:sp>
          <p:nvSpPr>
            <p:cNvPr id="1464" name="Google Shape;1464;p32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5" name="Google Shape;1465;p32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6" name="Google Shape;1466;p32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7" name="Google Shape;1467;p32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8" name="Google Shape;1468;p32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9" name="Google Shape;1469;p32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70" name="Google Shape;1470;p32"/>
          <p:cNvGrpSpPr/>
          <p:nvPr/>
        </p:nvGrpSpPr>
        <p:grpSpPr>
          <a:xfrm flipH="1">
            <a:off x="62660" y="5593045"/>
            <a:ext cx="666115" cy="1297929"/>
            <a:chOff x="-1047799" y="3300294"/>
            <a:chExt cx="439014" cy="641607"/>
          </a:xfrm>
        </p:grpSpPr>
        <p:sp>
          <p:nvSpPr>
            <p:cNvPr id="1471" name="Google Shape;1471;p32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2" name="Google Shape;1472;p32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3" name="Google Shape;1473;p32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4" name="Google Shape;1474;p32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5" name="Google Shape;1475;p32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6" name="Google Shape;1476;p32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81" name="Google Shape;1481;p32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82" name="Google Shape;1482;p32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84" name="Google Shape;1484;p32"/>
          <p:cNvGrpSpPr/>
          <p:nvPr/>
        </p:nvGrpSpPr>
        <p:grpSpPr>
          <a:xfrm rot="10800000" flipH="1">
            <a:off x="7820177" y="-295958"/>
            <a:ext cx="1590405" cy="924348"/>
            <a:chOff x="3965010" y="571479"/>
            <a:chExt cx="1651683" cy="719972"/>
          </a:xfrm>
        </p:grpSpPr>
        <p:grpSp>
          <p:nvGrpSpPr>
            <p:cNvPr id="1485" name="Google Shape;1485;p32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486" name="Google Shape;1486;p32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487" name="Google Shape;1487;p32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88" name="Google Shape;1488;p32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89" name="Google Shape;1489;p32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90" name="Google Shape;1490;p32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491" name="Google Shape;1491;p32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492" name="Google Shape;1492;p32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 rot="2839265">
            <a:off x="438100" y="-53833"/>
            <a:ext cx="1065720" cy="1039885"/>
            <a:chOff x="4318023" y="4113296"/>
            <a:chExt cx="716422" cy="932073"/>
          </a:xfrm>
        </p:grpSpPr>
        <p:sp>
          <p:nvSpPr>
            <p:cNvPr id="1494" name="Google Shape;1494;p32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95" name="Google Shape;1495;p32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96" name="Google Shape;1496;p32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97" name="Google Shape;1497;p32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8298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1970C-9600-45F2-BF7B-011E90B1A0C8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F3817-DF8E-4FBA-A377-EAC308593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5725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9" name="Google Shape;1499;p33"/>
          <p:cNvGrpSpPr/>
          <p:nvPr/>
        </p:nvGrpSpPr>
        <p:grpSpPr>
          <a:xfrm flipH="1">
            <a:off x="7532362" y="4855418"/>
            <a:ext cx="884679" cy="2002585"/>
            <a:chOff x="-1056319" y="1385262"/>
            <a:chExt cx="212940" cy="361495"/>
          </a:xfrm>
        </p:grpSpPr>
        <p:sp>
          <p:nvSpPr>
            <p:cNvPr id="1500" name="Google Shape;1500;p33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1" name="Google Shape;1501;p33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2" name="Google Shape;1502;p33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3" name="Google Shape;1503;p33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4" name="Google Shape;1504;p33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5" name="Google Shape;1505;p33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06" name="Google Shape;1506;p33"/>
          <p:cNvGrpSpPr/>
          <p:nvPr/>
        </p:nvGrpSpPr>
        <p:grpSpPr>
          <a:xfrm flipH="1">
            <a:off x="7725450" y="1443977"/>
            <a:ext cx="2037701" cy="2147739"/>
            <a:chOff x="855987" y="2204128"/>
            <a:chExt cx="1217483" cy="962421"/>
          </a:xfrm>
        </p:grpSpPr>
        <p:grpSp>
          <p:nvGrpSpPr>
            <p:cNvPr id="1507" name="Google Shape;1507;p33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508" name="Google Shape;1508;p33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09" name="Google Shape;1509;p33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10" name="Google Shape;1510;p33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11" name="Google Shape;1511;p33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12" name="Google Shape;1512;p33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13" name="Google Shape;1513;p33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514" name="Google Shape;1514;p33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15" name="Google Shape;1515;p33"/>
          <p:cNvGrpSpPr/>
          <p:nvPr/>
        </p:nvGrpSpPr>
        <p:grpSpPr>
          <a:xfrm flipH="1">
            <a:off x="2898515" y="-915657"/>
            <a:ext cx="2525833" cy="2147740"/>
            <a:chOff x="7239867" y="1514545"/>
            <a:chExt cx="2525833" cy="1610805"/>
          </a:xfrm>
        </p:grpSpPr>
        <p:grpSp>
          <p:nvGrpSpPr>
            <p:cNvPr id="1516" name="Google Shape;1516;p33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517" name="Google Shape;1517;p33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518" name="Google Shape;1518;p33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19" name="Google Shape;1519;p33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20" name="Google Shape;1520;p33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21" name="Google Shape;1521;p33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22" name="Google Shape;1522;p33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23" name="Google Shape;1523;p33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524" name="Google Shape;1524;p33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25" name="Google Shape;1525;p33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526" name="Google Shape;1526;p33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27" name="Google Shape;1527;p33"/>
          <p:cNvGrpSpPr/>
          <p:nvPr/>
        </p:nvGrpSpPr>
        <p:grpSpPr>
          <a:xfrm rot="615299" flipH="1">
            <a:off x="279419" y="1412127"/>
            <a:ext cx="1651651" cy="1999527"/>
            <a:chOff x="7844079" y="226728"/>
            <a:chExt cx="1373387" cy="1246991"/>
          </a:xfrm>
        </p:grpSpPr>
        <p:sp>
          <p:nvSpPr>
            <p:cNvPr id="1528" name="Google Shape;1528;p33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29" name="Google Shape;1529;p33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0" name="Google Shape;1530;p33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1" name="Google Shape;1531;p33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2" name="Google Shape;1532;p33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3" name="Google Shape;1533;p33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4" name="Google Shape;1534;p33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5" name="Google Shape;1535;p33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6" name="Google Shape;1536;p33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7" name="Google Shape;1537;p33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8" name="Google Shape;1538;p33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9" name="Google Shape;1539;p33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0" name="Google Shape;1540;p33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1" name="Google Shape;1541;p33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42" name="Google Shape;1542;p33"/>
          <p:cNvGrpSpPr/>
          <p:nvPr/>
        </p:nvGrpSpPr>
        <p:grpSpPr>
          <a:xfrm>
            <a:off x="875207" y="4627399"/>
            <a:ext cx="1020386" cy="2309856"/>
            <a:chOff x="-1056319" y="1385262"/>
            <a:chExt cx="212940" cy="361495"/>
          </a:xfrm>
        </p:grpSpPr>
        <p:sp>
          <p:nvSpPr>
            <p:cNvPr id="1543" name="Google Shape;1543;p33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4" name="Google Shape;1544;p33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5" name="Google Shape;1545;p33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6" name="Google Shape;1546;p33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7" name="Google Shape;1547;p33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8" name="Google Shape;1548;p33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549" name="Google Shape;1549;p33"/>
          <p:cNvSpPr/>
          <p:nvPr/>
        </p:nvSpPr>
        <p:spPr>
          <a:xfrm>
            <a:off x="-49275" y="6431401"/>
            <a:ext cx="1603944" cy="492032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50" name="Google Shape;1550;p33"/>
          <p:cNvSpPr/>
          <p:nvPr/>
        </p:nvSpPr>
        <p:spPr>
          <a:xfrm>
            <a:off x="1506177" y="6614303"/>
            <a:ext cx="1065936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51" name="Google Shape;1551;p33"/>
          <p:cNvSpPr/>
          <p:nvPr/>
        </p:nvSpPr>
        <p:spPr>
          <a:xfrm>
            <a:off x="6003929" y="6458275"/>
            <a:ext cx="1603952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52" name="Google Shape;1552;p33"/>
          <p:cNvSpPr/>
          <p:nvPr/>
        </p:nvSpPr>
        <p:spPr>
          <a:xfrm>
            <a:off x="7532360" y="6431406"/>
            <a:ext cx="1696695" cy="49203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53" name="Google Shape;1553;p33"/>
          <p:cNvSpPr/>
          <p:nvPr/>
        </p:nvSpPr>
        <p:spPr>
          <a:xfrm>
            <a:off x="3145661" y="6458275"/>
            <a:ext cx="1603952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54" name="Google Shape;1554;p33"/>
          <p:cNvSpPr/>
          <p:nvPr/>
        </p:nvSpPr>
        <p:spPr>
          <a:xfrm>
            <a:off x="4669614" y="6515220"/>
            <a:ext cx="1407648" cy="408217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55" name="Google Shape;1555;p33"/>
          <p:cNvSpPr/>
          <p:nvPr/>
        </p:nvSpPr>
        <p:spPr>
          <a:xfrm>
            <a:off x="2368255" y="6614303"/>
            <a:ext cx="1065936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90371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oogle Shape;1557;p34"/>
          <p:cNvGrpSpPr/>
          <p:nvPr/>
        </p:nvGrpSpPr>
        <p:grpSpPr>
          <a:xfrm flipH="1">
            <a:off x="-59449" y="5456936"/>
            <a:ext cx="1068261" cy="1276733"/>
            <a:chOff x="6787377" y="436188"/>
            <a:chExt cx="235647" cy="211226"/>
          </a:xfrm>
        </p:grpSpPr>
        <p:sp>
          <p:nvSpPr>
            <p:cNvPr id="1558" name="Google Shape;1558;p34"/>
            <p:cNvSpPr/>
            <p:nvPr/>
          </p:nvSpPr>
          <p:spPr>
            <a:xfrm>
              <a:off x="6856435" y="522657"/>
              <a:ext cx="166589" cy="109566"/>
            </a:xfrm>
            <a:custGeom>
              <a:avLst/>
              <a:gdLst/>
              <a:ahLst/>
              <a:cxnLst/>
              <a:rect l="l" t="t" r="r" b="b"/>
              <a:pathLst>
                <a:path w="4277" h="2813" extrusionOk="0">
                  <a:moveTo>
                    <a:pt x="2187" y="626"/>
                  </a:moveTo>
                  <a:cubicBezTo>
                    <a:pt x="2236" y="651"/>
                    <a:pt x="2284" y="699"/>
                    <a:pt x="2284" y="723"/>
                  </a:cubicBezTo>
                  <a:cubicBezTo>
                    <a:pt x="2333" y="966"/>
                    <a:pt x="2260" y="1234"/>
                    <a:pt x="2090" y="1428"/>
                  </a:cubicBezTo>
                  <a:lnTo>
                    <a:pt x="2066" y="1428"/>
                  </a:lnTo>
                  <a:cubicBezTo>
                    <a:pt x="1896" y="1161"/>
                    <a:pt x="1847" y="942"/>
                    <a:pt x="1944" y="821"/>
                  </a:cubicBezTo>
                  <a:cubicBezTo>
                    <a:pt x="2017" y="699"/>
                    <a:pt x="2114" y="626"/>
                    <a:pt x="2187" y="626"/>
                  </a:cubicBezTo>
                  <a:close/>
                  <a:moveTo>
                    <a:pt x="62" y="1"/>
                  </a:moveTo>
                  <a:cubicBezTo>
                    <a:pt x="49" y="1"/>
                    <a:pt x="37" y="7"/>
                    <a:pt x="25" y="19"/>
                  </a:cubicBezTo>
                  <a:cubicBezTo>
                    <a:pt x="1" y="43"/>
                    <a:pt x="1" y="92"/>
                    <a:pt x="25" y="116"/>
                  </a:cubicBezTo>
                  <a:cubicBezTo>
                    <a:pt x="74" y="165"/>
                    <a:pt x="1337" y="1574"/>
                    <a:pt x="1944" y="1574"/>
                  </a:cubicBezTo>
                  <a:lnTo>
                    <a:pt x="2041" y="1574"/>
                  </a:lnTo>
                  <a:cubicBezTo>
                    <a:pt x="2090" y="1622"/>
                    <a:pt x="2114" y="1671"/>
                    <a:pt x="2163" y="1744"/>
                  </a:cubicBezTo>
                  <a:cubicBezTo>
                    <a:pt x="2600" y="2230"/>
                    <a:pt x="3402" y="2813"/>
                    <a:pt x="3961" y="2813"/>
                  </a:cubicBezTo>
                  <a:cubicBezTo>
                    <a:pt x="4058" y="2813"/>
                    <a:pt x="4155" y="2788"/>
                    <a:pt x="4228" y="2740"/>
                  </a:cubicBezTo>
                  <a:cubicBezTo>
                    <a:pt x="4252" y="2715"/>
                    <a:pt x="4276" y="2691"/>
                    <a:pt x="4252" y="2667"/>
                  </a:cubicBezTo>
                  <a:cubicBezTo>
                    <a:pt x="4252" y="2638"/>
                    <a:pt x="4235" y="2627"/>
                    <a:pt x="4217" y="2627"/>
                  </a:cubicBezTo>
                  <a:cubicBezTo>
                    <a:pt x="4203" y="2627"/>
                    <a:pt x="4189" y="2632"/>
                    <a:pt x="4179" y="2642"/>
                  </a:cubicBezTo>
                  <a:cubicBezTo>
                    <a:pt x="4119" y="2674"/>
                    <a:pt x="4046" y="2689"/>
                    <a:pt x="3965" y="2689"/>
                  </a:cubicBezTo>
                  <a:cubicBezTo>
                    <a:pt x="3490" y="2689"/>
                    <a:pt x="2713" y="2186"/>
                    <a:pt x="2236" y="1646"/>
                  </a:cubicBezTo>
                  <a:lnTo>
                    <a:pt x="2139" y="1501"/>
                  </a:lnTo>
                  <a:lnTo>
                    <a:pt x="2163" y="1476"/>
                  </a:lnTo>
                  <a:cubicBezTo>
                    <a:pt x="2382" y="1258"/>
                    <a:pt x="2454" y="966"/>
                    <a:pt x="2382" y="675"/>
                  </a:cubicBezTo>
                  <a:cubicBezTo>
                    <a:pt x="2357" y="578"/>
                    <a:pt x="2284" y="505"/>
                    <a:pt x="2187" y="505"/>
                  </a:cubicBezTo>
                  <a:cubicBezTo>
                    <a:pt x="2178" y="502"/>
                    <a:pt x="2168" y="500"/>
                    <a:pt x="2157" y="500"/>
                  </a:cubicBezTo>
                  <a:cubicBezTo>
                    <a:pt x="2078" y="500"/>
                    <a:pt x="1953" y="575"/>
                    <a:pt x="1847" y="723"/>
                  </a:cubicBezTo>
                  <a:cubicBezTo>
                    <a:pt x="1726" y="893"/>
                    <a:pt x="1750" y="1161"/>
                    <a:pt x="1969" y="1452"/>
                  </a:cubicBezTo>
                  <a:lnTo>
                    <a:pt x="1920" y="1452"/>
                  </a:lnTo>
                  <a:cubicBezTo>
                    <a:pt x="1361" y="1452"/>
                    <a:pt x="98" y="43"/>
                    <a:pt x="98" y="19"/>
                  </a:cubicBezTo>
                  <a:cubicBezTo>
                    <a:pt x="86" y="7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9" name="Google Shape;1559;p34"/>
            <p:cNvSpPr/>
            <p:nvPr/>
          </p:nvSpPr>
          <p:spPr>
            <a:xfrm>
              <a:off x="6789675" y="438253"/>
              <a:ext cx="109683" cy="116928"/>
            </a:xfrm>
            <a:custGeom>
              <a:avLst/>
              <a:gdLst/>
              <a:ahLst/>
              <a:cxnLst/>
              <a:rect l="l" t="t" r="r" b="b"/>
              <a:pathLst>
                <a:path w="2816" h="3002" extrusionOk="0">
                  <a:moveTo>
                    <a:pt x="1343" y="1"/>
                  </a:moveTo>
                  <a:cubicBezTo>
                    <a:pt x="1080" y="1"/>
                    <a:pt x="833" y="78"/>
                    <a:pt x="719" y="218"/>
                  </a:cubicBezTo>
                  <a:cubicBezTo>
                    <a:pt x="655" y="309"/>
                    <a:pt x="634" y="396"/>
                    <a:pt x="641" y="474"/>
                  </a:cubicBezTo>
                  <a:lnTo>
                    <a:pt x="641" y="474"/>
                  </a:lnTo>
                  <a:cubicBezTo>
                    <a:pt x="348" y="532"/>
                    <a:pt x="0" y="782"/>
                    <a:pt x="14" y="1263"/>
                  </a:cubicBezTo>
                  <a:cubicBezTo>
                    <a:pt x="22" y="1525"/>
                    <a:pt x="84" y="1690"/>
                    <a:pt x="168" y="1781"/>
                  </a:cubicBezTo>
                  <a:lnTo>
                    <a:pt x="168" y="1781"/>
                  </a:lnTo>
                  <a:cubicBezTo>
                    <a:pt x="126" y="1901"/>
                    <a:pt x="96" y="2051"/>
                    <a:pt x="87" y="2234"/>
                  </a:cubicBezTo>
                  <a:cubicBezTo>
                    <a:pt x="74" y="2792"/>
                    <a:pt x="365" y="3001"/>
                    <a:pt x="700" y="3001"/>
                  </a:cubicBezTo>
                  <a:cubicBezTo>
                    <a:pt x="852" y="3001"/>
                    <a:pt x="1014" y="2958"/>
                    <a:pt x="1160" y="2884"/>
                  </a:cubicBezTo>
                  <a:lnTo>
                    <a:pt x="1160" y="2884"/>
                  </a:lnTo>
                  <a:cubicBezTo>
                    <a:pt x="1247" y="2911"/>
                    <a:pt x="1357" y="2925"/>
                    <a:pt x="1477" y="2925"/>
                  </a:cubicBezTo>
                  <a:cubicBezTo>
                    <a:pt x="1765" y="2925"/>
                    <a:pt x="2105" y="2843"/>
                    <a:pt x="2298" y="2672"/>
                  </a:cubicBezTo>
                  <a:cubicBezTo>
                    <a:pt x="2532" y="2463"/>
                    <a:pt x="2535" y="2247"/>
                    <a:pt x="2428" y="2086"/>
                  </a:cubicBezTo>
                  <a:lnTo>
                    <a:pt x="2428" y="2086"/>
                  </a:lnTo>
                  <a:cubicBezTo>
                    <a:pt x="2505" y="2034"/>
                    <a:pt x="2571" y="1943"/>
                    <a:pt x="2614" y="1797"/>
                  </a:cubicBezTo>
                  <a:cubicBezTo>
                    <a:pt x="2816" y="1130"/>
                    <a:pt x="2481" y="998"/>
                    <a:pt x="2214" y="990"/>
                  </a:cubicBezTo>
                  <a:lnTo>
                    <a:pt x="2214" y="990"/>
                  </a:lnTo>
                  <a:cubicBezTo>
                    <a:pt x="2227" y="937"/>
                    <a:pt x="2239" y="875"/>
                    <a:pt x="2249" y="801"/>
                  </a:cubicBezTo>
                  <a:cubicBezTo>
                    <a:pt x="2327" y="242"/>
                    <a:pt x="1809" y="1"/>
                    <a:pt x="13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0" name="Google Shape;1560;p34"/>
            <p:cNvSpPr/>
            <p:nvPr/>
          </p:nvSpPr>
          <p:spPr>
            <a:xfrm>
              <a:off x="6787377" y="436188"/>
              <a:ext cx="109800" cy="121290"/>
            </a:xfrm>
            <a:custGeom>
              <a:avLst/>
              <a:gdLst/>
              <a:ahLst/>
              <a:cxnLst/>
              <a:rect l="l" t="t" r="r" b="b"/>
              <a:pathLst>
                <a:path w="2819" h="3114" extrusionOk="0">
                  <a:moveTo>
                    <a:pt x="851" y="587"/>
                  </a:moveTo>
                  <a:cubicBezTo>
                    <a:pt x="948" y="587"/>
                    <a:pt x="1045" y="611"/>
                    <a:pt x="1045" y="708"/>
                  </a:cubicBezTo>
                  <a:cubicBezTo>
                    <a:pt x="1045" y="733"/>
                    <a:pt x="1045" y="757"/>
                    <a:pt x="1045" y="781"/>
                  </a:cubicBezTo>
                  <a:lnTo>
                    <a:pt x="997" y="781"/>
                  </a:lnTo>
                  <a:cubicBezTo>
                    <a:pt x="899" y="757"/>
                    <a:pt x="826" y="684"/>
                    <a:pt x="802" y="587"/>
                  </a:cubicBezTo>
                  <a:close/>
                  <a:moveTo>
                    <a:pt x="2211" y="1097"/>
                  </a:moveTo>
                  <a:cubicBezTo>
                    <a:pt x="2187" y="1219"/>
                    <a:pt x="2138" y="1243"/>
                    <a:pt x="2114" y="1243"/>
                  </a:cubicBezTo>
                  <a:cubicBezTo>
                    <a:pt x="2090" y="1243"/>
                    <a:pt x="2065" y="1219"/>
                    <a:pt x="2041" y="1219"/>
                  </a:cubicBezTo>
                  <a:cubicBezTo>
                    <a:pt x="2017" y="1170"/>
                    <a:pt x="2017" y="1146"/>
                    <a:pt x="2017" y="1121"/>
                  </a:cubicBezTo>
                  <a:cubicBezTo>
                    <a:pt x="2065" y="1097"/>
                    <a:pt x="2138" y="1097"/>
                    <a:pt x="2211" y="1097"/>
                  </a:cubicBezTo>
                  <a:close/>
                  <a:moveTo>
                    <a:pt x="632" y="1486"/>
                  </a:moveTo>
                  <a:cubicBezTo>
                    <a:pt x="656" y="1486"/>
                    <a:pt x="681" y="1510"/>
                    <a:pt x="705" y="1534"/>
                  </a:cubicBezTo>
                  <a:cubicBezTo>
                    <a:pt x="729" y="1559"/>
                    <a:pt x="729" y="1607"/>
                    <a:pt x="705" y="1632"/>
                  </a:cubicBezTo>
                  <a:cubicBezTo>
                    <a:pt x="681" y="1753"/>
                    <a:pt x="559" y="1850"/>
                    <a:pt x="438" y="1850"/>
                  </a:cubicBezTo>
                  <a:cubicBezTo>
                    <a:pt x="389" y="1850"/>
                    <a:pt x="341" y="1850"/>
                    <a:pt x="292" y="1802"/>
                  </a:cubicBezTo>
                  <a:cubicBezTo>
                    <a:pt x="389" y="1583"/>
                    <a:pt x="535" y="1486"/>
                    <a:pt x="632" y="1486"/>
                  </a:cubicBezTo>
                  <a:close/>
                  <a:moveTo>
                    <a:pt x="2017" y="1947"/>
                  </a:moveTo>
                  <a:cubicBezTo>
                    <a:pt x="2163" y="1947"/>
                    <a:pt x="2308" y="1996"/>
                    <a:pt x="2405" y="2117"/>
                  </a:cubicBezTo>
                  <a:cubicBezTo>
                    <a:pt x="2357" y="2117"/>
                    <a:pt x="2333" y="2142"/>
                    <a:pt x="2284" y="2142"/>
                  </a:cubicBezTo>
                  <a:cubicBezTo>
                    <a:pt x="2163" y="2117"/>
                    <a:pt x="2041" y="2069"/>
                    <a:pt x="1944" y="1996"/>
                  </a:cubicBezTo>
                  <a:cubicBezTo>
                    <a:pt x="1944" y="1972"/>
                    <a:pt x="1920" y="1947"/>
                    <a:pt x="1920" y="1947"/>
                  </a:cubicBezTo>
                  <a:close/>
                  <a:moveTo>
                    <a:pt x="1589" y="2354"/>
                  </a:moveTo>
                  <a:cubicBezTo>
                    <a:pt x="1598" y="2354"/>
                    <a:pt x="1604" y="2360"/>
                    <a:pt x="1604" y="2385"/>
                  </a:cubicBezTo>
                  <a:cubicBezTo>
                    <a:pt x="1628" y="2409"/>
                    <a:pt x="1604" y="2506"/>
                    <a:pt x="1482" y="2652"/>
                  </a:cubicBezTo>
                  <a:cubicBezTo>
                    <a:pt x="1410" y="2749"/>
                    <a:pt x="1312" y="2822"/>
                    <a:pt x="1215" y="2871"/>
                  </a:cubicBezTo>
                  <a:cubicBezTo>
                    <a:pt x="1142" y="2846"/>
                    <a:pt x="1094" y="2798"/>
                    <a:pt x="1069" y="2773"/>
                  </a:cubicBezTo>
                  <a:cubicBezTo>
                    <a:pt x="1069" y="2725"/>
                    <a:pt x="1069" y="2676"/>
                    <a:pt x="1118" y="2628"/>
                  </a:cubicBezTo>
                  <a:cubicBezTo>
                    <a:pt x="1215" y="2482"/>
                    <a:pt x="1385" y="2385"/>
                    <a:pt x="1555" y="2360"/>
                  </a:cubicBezTo>
                  <a:cubicBezTo>
                    <a:pt x="1567" y="2360"/>
                    <a:pt x="1580" y="2354"/>
                    <a:pt x="1589" y="2354"/>
                  </a:cubicBezTo>
                  <a:close/>
                  <a:moveTo>
                    <a:pt x="1327" y="121"/>
                  </a:moveTo>
                  <a:cubicBezTo>
                    <a:pt x="1354" y="121"/>
                    <a:pt x="1382" y="122"/>
                    <a:pt x="1410" y="125"/>
                  </a:cubicBezTo>
                  <a:cubicBezTo>
                    <a:pt x="1436" y="123"/>
                    <a:pt x="1463" y="122"/>
                    <a:pt x="1490" y="122"/>
                  </a:cubicBezTo>
                  <a:cubicBezTo>
                    <a:pt x="1730" y="122"/>
                    <a:pt x="1961" y="218"/>
                    <a:pt x="2114" y="393"/>
                  </a:cubicBezTo>
                  <a:cubicBezTo>
                    <a:pt x="2235" y="514"/>
                    <a:pt x="2284" y="684"/>
                    <a:pt x="2260" y="854"/>
                  </a:cubicBezTo>
                  <a:cubicBezTo>
                    <a:pt x="2235" y="903"/>
                    <a:pt x="2235" y="951"/>
                    <a:pt x="2235" y="1000"/>
                  </a:cubicBezTo>
                  <a:cubicBezTo>
                    <a:pt x="2163" y="1000"/>
                    <a:pt x="2065" y="1000"/>
                    <a:pt x="1993" y="1024"/>
                  </a:cubicBezTo>
                  <a:cubicBezTo>
                    <a:pt x="1944" y="1024"/>
                    <a:pt x="1920" y="1024"/>
                    <a:pt x="1920" y="1049"/>
                  </a:cubicBezTo>
                  <a:cubicBezTo>
                    <a:pt x="1895" y="1073"/>
                    <a:pt x="1895" y="1097"/>
                    <a:pt x="1895" y="1121"/>
                  </a:cubicBezTo>
                  <a:cubicBezTo>
                    <a:pt x="1895" y="1219"/>
                    <a:pt x="2017" y="1364"/>
                    <a:pt x="2114" y="1364"/>
                  </a:cubicBezTo>
                  <a:cubicBezTo>
                    <a:pt x="2211" y="1364"/>
                    <a:pt x="2284" y="1292"/>
                    <a:pt x="2333" y="1121"/>
                  </a:cubicBezTo>
                  <a:cubicBezTo>
                    <a:pt x="2349" y="1117"/>
                    <a:pt x="2367" y="1115"/>
                    <a:pt x="2384" y="1115"/>
                  </a:cubicBezTo>
                  <a:cubicBezTo>
                    <a:pt x="2470" y="1115"/>
                    <a:pt x="2564" y="1162"/>
                    <a:pt x="2624" y="1243"/>
                  </a:cubicBezTo>
                  <a:cubicBezTo>
                    <a:pt x="2697" y="1413"/>
                    <a:pt x="2697" y="1632"/>
                    <a:pt x="2624" y="1802"/>
                  </a:cubicBezTo>
                  <a:cubicBezTo>
                    <a:pt x="2600" y="1899"/>
                    <a:pt x="2551" y="1972"/>
                    <a:pt x="2503" y="2045"/>
                  </a:cubicBezTo>
                  <a:cubicBezTo>
                    <a:pt x="2357" y="1875"/>
                    <a:pt x="2163" y="1802"/>
                    <a:pt x="1968" y="1802"/>
                  </a:cubicBezTo>
                  <a:cubicBezTo>
                    <a:pt x="1798" y="1826"/>
                    <a:pt x="1798" y="1899"/>
                    <a:pt x="1798" y="1947"/>
                  </a:cubicBezTo>
                  <a:cubicBezTo>
                    <a:pt x="1822" y="2069"/>
                    <a:pt x="2041" y="2239"/>
                    <a:pt x="2284" y="2239"/>
                  </a:cubicBezTo>
                  <a:cubicBezTo>
                    <a:pt x="2333" y="2239"/>
                    <a:pt x="2405" y="2239"/>
                    <a:pt x="2454" y="2190"/>
                  </a:cubicBezTo>
                  <a:lnTo>
                    <a:pt x="2454" y="2190"/>
                  </a:lnTo>
                  <a:cubicBezTo>
                    <a:pt x="2527" y="2360"/>
                    <a:pt x="2478" y="2555"/>
                    <a:pt x="2333" y="2652"/>
                  </a:cubicBezTo>
                  <a:cubicBezTo>
                    <a:pt x="2114" y="2805"/>
                    <a:pt x="1877" y="2898"/>
                    <a:pt x="1619" y="2898"/>
                  </a:cubicBezTo>
                  <a:cubicBezTo>
                    <a:pt x="1590" y="2898"/>
                    <a:pt x="1561" y="2897"/>
                    <a:pt x="1531" y="2895"/>
                  </a:cubicBezTo>
                  <a:cubicBezTo>
                    <a:pt x="1507" y="2907"/>
                    <a:pt x="1482" y="2913"/>
                    <a:pt x="1455" y="2913"/>
                  </a:cubicBezTo>
                  <a:cubicBezTo>
                    <a:pt x="1428" y="2913"/>
                    <a:pt x="1397" y="2907"/>
                    <a:pt x="1361" y="2895"/>
                  </a:cubicBezTo>
                  <a:cubicBezTo>
                    <a:pt x="1434" y="2846"/>
                    <a:pt x="1507" y="2798"/>
                    <a:pt x="1580" y="2725"/>
                  </a:cubicBezTo>
                  <a:cubicBezTo>
                    <a:pt x="1750" y="2530"/>
                    <a:pt x="1750" y="2385"/>
                    <a:pt x="1725" y="2336"/>
                  </a:cubicBezTo>
                  <a:cubicBezTo>
                    <a:pt x="1677" y="2263"/>
                    <a:pt x="1628" y="2239"/>
                    <a:pt x="1555" y="2239"/>
                  </a:cubicBezTo>
                  <a:cubicBezTo>
                    <a:pt x="1337" y="2263"/>
                    <a:pt x="1142" y="2385"/>
                    <a:pt x="1021" y="2555"/>
                  </a:cubicBezTo>
                  <a:cubicBezTo>
                    <a:pt x="972" y="2628"/>
                    <a:pt x="948" y="2725"/>
                    <a:pt x="972" y="2798"/>
                  </a:cubicBezTo>
                  <a:cubicBezTo>
                    <a:pt x="972" y="2871"/>
                    <a:pt x="1021" y="2895"/>
                    <a:pt x="1069" y="2943"/>
                  </a:cubicBezTo>
                  <a:cubicBezTo>
                    <a:pt x="972" y="2968"/>
                    <a:pt x="875" y="2992"/>
                    <a:pt x="778" y="2992"/>
                  </a:cubicBezTo>
                  <a:cubicBezTo>
                    <a:pt x="608" y="2992"/>
                    <a:pt x="486" y="2943"/>
                    <a:pt x="365" y="2846"/>
                  </a:cubicBezTo>
                  <a:cubicBezTo>
                    <a:pt x="243" y="2700"/>
                    <a:pt x="195" y="2482"/>
                    <a:pt x="219" y="2287"/>
                  </a:cubicBezTo>
                  <a:cubicBezTo>
                    <a:pt x="219" y="2166"/>
                    <a:pt x="219" y="2045"/>
                    <a:pt x="268" y="1923"/>
                  </a:cubicBezTo>
                  <a:cubicBezTo>
                    <a:pt x="316" y="1947"/>
                    <a:pt x="389" y="1972"/>
                    <a:pt x="462" y="1972"/>
                  </a:cubicBezTo>
                  <a:cubicBezTo>
                    <a:pt x="632" y="1972"/>
                    <a:pt x="778" y="1826"/>
                    <a:pt x="826" y="1656"/>
                  </a:cubicBezTo>
                  <a:cubicBezTo>
                    <a:pt x="851" y="1607"/>
                    <a:pt x="851" y="1534"/>
                    <a:pt x="802" y="1462"/>
                  </a:cubicBezTo>
                  <a:cubicBezTo>
                    <a:pt x="778" y="1413"/>
                    <a:pt x="705" y="1389"/>
                    <a:pt x="632" y="1389"/>
                  </a:cubicBezTo>
                  <a:cubicBezTo>
                    <a:pt x="462" y="1413"/>
                    <a:pt x="292" y="1534"/>
                    <a:pt x="243" y="1704"/>
                  </a:cubicBezTo>
                  <a:cubicBezTo>
                    <a:pt x="171" y="1583"/>
                    <a:pt x="146" y="1462"/>
                    <a:pt x="146" y="1316"/>
                  </a:cubicBezTo>
                  <a:cubicBezTo>
                    <a:pt x="146" y="976"/>
                    <a:pt x="365" y="684"/>
                    <a:pt x="681" y="611"/>
                  </a:cubicBezTo>
                  <a:cubicBezTo>
                    <a:pt x="705" y="757"/>
                    <a:pt x="826" y="879"/>
                    <a:pt x="972" y="903"/>
                  </a:cubicBezTo>
                  <a:cubicBezTo>
                    <a:pt x="1021" y="903"/>
                    <a:pt x="1069" y="879"/>
                    <a:pt x="1094" y="854"/>
                  </a:cubicBezTo>
                  <a:cubicBezTo>
                    <a:pt x="1142" y="806"/>
                    <a:pt x="1142" y="757"/>
                    <a:pt x="1142" y="708"/>
                  </a:cubicBezTo>
                  <a:cubicBezTo>
                    <a:pt x="1142" y="538"/>
                    <a:pt x="997" y="466"/>
                    <a:pt x="778" y="466"/>
                  </a:cubicBezTo>
                  <a:cubicBezTo>
                    <a:pt x="778" y="417"/>
                    <a:pt x="802" y="368"/>
                    <a:pt x="826" y="320"/>
                  </a:cubicBezTo>
                  <a:cubicBezTo>
                    <a:pt x="975" y="193"/>
                    <a:pt x="1142" y="121"/>
                    <a:pt x="1327" y="121"/>
                  </a:cubicBezTo>
                  <a:close/>
                  <a:moveTo>
                    <a:pt x="1335" y="0"/>
                  </a:moveTo>
                  <a:cubicBezTo>
                    <a:pt x="1118" y="0"/>
                    <a:pt x="906" y="94"/>
                    <a:pt x="754" y="247"/>
                  </a:cubicBezTo>
                  <a:cubicBezTo>
                    <a:pt x="681" y="320"/>
                    <a:pt x="656" y="393"/>
                    <a:pt x="656" y="490"/>
                  </a:cubicBezTo>
                  <a:cubicBezTo>
                    <a:pt x="268" y="563"/>
                    <a:pt x="1" y="927"/>
                    <a:pt x="25" y="1316"/>
                  </a:cubicBezTo>
                  <a:cubicBezTo>
                    <a:pt x="25" y="1486"/>
                    <a:pt x="73" y="1680"/>
                    <a:pt x="171" y="1826"/>
                  </a:cubicBezTo>
                  <a:cubicBezTo>
                    <a:pt x="122" y="1972"/>
                    <a:pt x="98" y="2142"/>
                    <a:pt x="98" y="2287"/>
                  </a:cubicBezTo>
                  <a:cubicBezTo>
                    <a:pt x="73" y="2530"/>
                    <a:pt x="146" y="2749"/>
                    <a:pt x="292" y="2919"/>
                  </a:cubicBezTo>
                  <a:cubicBezTo>
                    <a:pt x="414" y="3041"/>
                    <a:pt x="584" y="3113"/>
                    <a:pt x="778" y="3113"/>
                  </a:cubicBezTo>
                  <a:cubicBezTo>
                    <a:pt x="948" y="3113"/>
                    <a:pt x="1094" y="3065"/>
                    <a:pt x="1239" y="2992"/>
                  </a:cubicBezTo>
                  <a:cubicBezTo>
                    <a:pt x="1337" y="3016"/>
                    <a:pt x="1434" y="3041"/>
                    <a:pt x="1531" y="3041"/>
                  </a:cubicBezTo>
                  <a:cubicBezTo>
                    <a:pt x="1847" y="3041"/>
                    <a:pt x="2163" y="2943"/>
                    <a:pt x="2405" y="2773"/>
                  </a:cubicBezTo>
                  <a:cubicBezTo>
                    <a:pt x="2600" y="2628"/>
                    <a:pt x="2673" y="2360"/>
                    <a:pt x="2551" y="2166"/>
                  </a:cubicBezTo>
                  <a:cubicBezTo>
                    <a:pt x="2648" y="2069"/>
                    <a:pt x="2697" y="1972"/>
                    <a:pt x="2746" y="1850"/>
                  </a:cubicBezTo>
                  <a:cubicBezTo>
                    <a:pt x="2818" y="1632"/>
                    <a:pt x="2818" y="1389"/>
                    <a:pt x="2721" y="1170"/>
                  </a:cubicBezTo>
                  <a:cubicBezTo>
                    <a:pt x="2624" y="1073"/>
                    <a:pt x="2503" y="1000"/>
                    <a:pt x="2357" y="976"/>
                  </a:cubicBezTo>
                  <a:cubicBezTo>
                    <a:pt x="2357" y="951"/>
                    <a:pt x="2381" y="903"/>
                    <a:pt x="2381" y="854"/>
                  </a:cubicBezTo>
                  <a:cubicBezTo>
                    <a:pt x="2405" y="660"/>
                    <a:pt x="2357" y="441"/>
                    <a:pt x="2211" y="296"/>
                  </a:cubicBezTo>
                  <a:cubicBezTo>
                    <a:pt x="2011" y="118"/>
                    <a:pt x="1750" y="1"/>
                    <a:pt x="1484" y="1"/>
                  </a:cubicBezTo>
                  <a:cubicBezTo>
                    <a:pt x="1459" y="1"/>
                    <a:pt x="1434" y="2"/>
                    <a:pt x="1410" y="4"/>
                  </a:cubicBezTo>
                  <a:cubicBezTo>
                    <a:pt x="1385" y="2"/>
                    <a:pt x="1360" y="0"/>
                    <a:pt x="1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1" name="Google Shape;1561;p34"/>
            <p:cNvSpPr/>
            <p:nvPr/>
          </p:nvSpPr>
          <p:spPr>
            <a:xfrm>
              <a:off x="6824262" y="479851"/>
              <a:ext cx="34120" cy="35055"/>
            </a:xfrm>
            <a:custGeom>
              <a:avLst/>
              <a:gdLst/>
              <a:ahLst/>
              <a:cxnLst/>
              <a:rect l="l" t="t" r="r" b="b"/>
              <a:pathLst>
                <a:path w="876" h="900" extrusionOk="0">
                  <a:moveTo>
                    <a:pt x="438" y="0"/>
                  </a:moveTo>
                  <a:cubicBezTo>
                    <a:pt x="195" y="0"/>
                    <a:pt x="1" y="195"/>
                    <a:pt x="1" y="438"/>
                  </a:cubicBezTo>
                  <a:cubicBezTo>
                    <a:pt x="1" y="681"/>
                    <a:pt x="195" y="899"/>
                    <a:pt x="438" y="899"/>
                  </a:cubicBezTo>
                  <a:cubicBezTo>
                    <a:pt x="681" y="899"/>
                    <a:pt x="875" y="681"/>
                    <a:pt x="875" y="438"/>
                  </a:cubicBezTo>
                  <a:cubicBezTo>
                    <a:pt x="875" y="195"/>
                    <a:pt x="681" y="0"/>
                    <a:pt x="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2" name="Google Shape;1562;p34"/>
            <p:cNvSpPr/>
            <p:nvPr/>
          </p:nvSpPr>
          <p:spPr>
            <a:xfrm>
              <a:off x="6851527" y="561919"/>
              <a:ext cx="46117" cy="34120"/>
            </a:xfrm>
            <a:custGeom>
              <a:avLst/>
              <a:gdLst/>
              <a:ahLst/>
              <a:cxnLst/>
              <a:rect l="l" t="t" r="r" b="b"/>
              <a:pathLst>
                <a:path w="1184" h="876" extrusionOk="0">
                  <a:moveTo>
                    <a:pt x="974" y="1"/>
                  </a:moveTo>
                  <a:cubicBezTo>
                    <a:pt x="745" y="1"/>
                    <a:pt x="267" y="55"/>
                    <a:pt x="103" y="493"/>
                  </a:cubicBezTo>
                  <a:cubicBezTo>
                    <a:pt x="1" y="738"/>
                    <a:pt x="186" y="875"/>
                    <a:pt x="424" y="875"/>
                  </a:cubicBezTo>
                  <a:cubicBezTo>
                    <a:pt x="753" y="875"/>
                    <a:pt x="1183" y="613"/>
                    <a:pt x="1099" y="7"/>
                  </a:cubicBezTo>
                  <a:cubicBezTo>
                    <a:pt x="1099" y="7"/>
                    <a:pt x="1050" y="1"/>
                    <a:pt x="9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3" name="Google Shape;1563;p34"/>
            <p:cNvSpPr/>
            <p:nvPr/>
          </p:nvSpPr>
          <p:spPr>
            <a:xfrm>
              <a:off x="6870652" y="559894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86" y="0"/>
                  </a:moveTo>
                  <a:cubicBezTo>
                    <a:pt x="569" y="0"/>
                    <a:pt x="552" y="17"/>
                    <a:pt x="535" y="35"/>
                  </a:cubicBezTo>
                  <a:cubicBezTo>
                    <a:pt x="413" y="229"/>
                    <a:pt x="243" y="375"/>
                    <a:pt x="49" y="496"/>
                  </a:cubicBezTo>
                  <a:cubicBezTo>
                    <a:pt x="25" y="520"/>
                    <a:pt x="0" y="545"/>
                    <a:pt x="25" y="569"/>
                  </a:cubicBezTo>
                  <a:cubicBezTo>
                    <a:pt x="25" y="593"/>
                    <a:pt x="49" y="593"/>
                    <a:pt x="73" y="618"/>
                  </a:cubicBezTo>
                  <a:cubicBezTo>
                    <a:pt x="73" y="593"/>
                    <a:pt x="97" y="593"/>
                    <a:pt x="97" y="593"/>
                  </a:cubicBezTo>
                  <a:cubicBezTo>
                    <a:pt x="316" y="472"/>
                    <a:pt x="510" y="278"/>
                    <a:pt x="656" y="83"/>
                  </a:cubicBezTo>
                  <a:cubicBezTo>
                    <a:pt x="656" y="35"/>
                    <a:pt x="656" y="10"/>
                    <a:pt x="608" y="10"/>
                  </a:cubicBezTo>
                  <a:cubicBezTo>
                    <a:pt x="600" y="3"/>
                    <a:pt x="593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4" name="Google Shape;1564;p34"/>
            <p:cNvSpPr/>
            <p:nvPr/>
          </p:nvSpPr>
          <p:spPr>
            <a:xfrm>
              <a:off x="6924325" y="613021"/>
              <a:ext cx="46117" cy="34393"/>
            </a:xfrm>
            <a:custGeom>
              <a:avLst/>
              <a:gdLst/>
              <a:ahLst/>
              <a:cxnLst/>
              <a:rect l="l" t="t" r="r" b="b"/>
              <a:pathLst>
                <a:path w="1184" h="883" extrusionOk="0">
                  <a:moveTo>
                    <a:pt x="979" y="1"/>
                  </a:moveTo>
                  <a:cubicBezTo>
                    <a:pt x="755" y="1"/>
                    <a:pt x="286" y="55"/>
                    <a:pt x="104" y="493"/>
                  </a:cubicBezTo>
                  <a:cubicBezTo>
                    <a:pt x="1" y="740"/>
                    <a:pt x="191" y="883"/>
                    <a:pt x="434" y="883"/>
                  </a:cubicBezTo>
                  <a:cubicBezTo>
                    <a:pt x="761" y="883"/>
                    <a:pt x="1184" y="621"/>
                    <a:pt x="1100" y="7"/>
                  </a:cubicBezTo>
                  <a:cubicBezTo>
                    <a:pt x="1100" y="7"/>
                    <a:pt x="1053" y="1"/>
                    <a:pt x="9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5" name="Google Shape;1565;p34"/>
            <p:cNvSpPr/>
            <p:nvPr/>
          </p:nvSpPr>
          <p:spPr>
            <a:xfrm>
              <a:off x="6943488" y="610996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96" y="0"/>
                  </a:moveTo>
                  <a:cubicBezTo>
                    <a:pt x="572" y="0"/>
                    <a:pt x="559" y="17"/>
                    <a:pt x="559" y="34"/>
                  </a:cubicBezTo>
                  <a:cubicBezTo>
                    <a:pt x="414" y="229"/>
                    <a:pt x="244" y="399"/>
                    <a:pt x="49" y="520"/>
                  </a:cubicBezTo>
                  <a:cubicBezTo>
                    <a:pt x="25" y="520"/>
                    <a:pt x="1" y="569"/>
                    <a:pt x="25" y="593"/>
                  </a:cubicBezTo>
                  <a:cubicBezTo>
                    <a:pt x="49" y="593"/>
                    <a:pt x="49" y="617"/>
                    <a:pt x="74" y="617"/>
                  </a:cubicBezTo>
                  <a:lnTo>
                    <a:pt x="98" y="617"/>
                  </a:lnTo>
                  <a:cubicBezTo>
                    <a:pt x="317" y="472"/>
                    <a:pt x="511" y="302"/>
                    <a:pt x="657" y="83"/>
                  </a:cubicBezTo>
                  <a:cubicBezTo>
                    <a:pt x="657" y="59"/>
                    <a:pt x="657" y="34"/>
                    <a:pt x="632" y="10"/>
                  </a:cubicBezTo>
                  <a:cubicBezTo>
                    <a:pt x="618" y="3"/>
                    <a:pt x="606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6" name="Google Shape;1566;p34"/>
            <p:cNvSpPr/>
            <p:nvPr/>
          </p:nvSpPr>
          <p:spPr>
            <a:xfrm>
              <a:off x="6898073" y="510778"/>
              <a:ext cx="46740" cy="38171"/>
            </a:xfrm>
            <a:custGeom>
              <a:avLst/>
              <a:gdLst/>
              <a:ahLst/>
              <a:cxnLst/>
              <a:rect l="l" t="t" r="r" b="b"/>
              <a:pathLst>
                <a:path w="1200" h="980" extrusionOk="0">
                  <a:moveTo>
                    <a:pt x="630" y="1"/>
                  </a:moveTo>
                  <a:cubicBezTo>
                    <a:pt x="560" y="1"/>
                    <a:pt x="487" y="25"/>
                    <a:pt x="414" y="81"/>
                  </a:cubicBezTo>
                  <a:cubicBezTo>
                    <a:pt x="1" y="372"/>
                    <a:pt x="900" y="980"/>
                    <a:pt x="900" y="980"/>
                  </a:cubicBezTo>
                  <a:cubicBezTo>
                    <a:pt x="1200" y="540"/>
                    <a:pt x="956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7" name="Google Shape;1567;p34"/>
            <p:cNvSpPr/>
            <p:nvPr/>
          </p:nvSpPr>
          <p:spPr>
            <a:xfrm>
              <a:off x="6922689" y="524878"/>
              <a:ext cx="13282" cy="26914"/>
            </a:xfrm>
            <a:custGeom>
              <a:avLst/>
              <a:gdLst/>
              <a:ahLst/>
              <a:cxnLst/>
              <a:rect l="l" t="t" r="r" b="b"/>
              <a:pathLst>
                <a:path w="341" h="691" extrusionOk="0">
                  <a:moveTo>
                    <a:pt x="75" y="0"/>
                  </a:moveTo>
                  <a:cubicBezTo>
                    <a:pt x="65" y="0"/>
                    <a:pt x="56" y="3"/>
                    <a:pt x="49" y="10"/>
                  </a:cubicBezTo>
                  <a:cubicBezTo>
                    <a:pt x="25" y="10"/>
                    <a:pt x="0" y="59"/>
                    <a:pt x="25" y="83"/>
                  </a:cubicBezTo>
                  <a:cubicBezTo>
                    <a:pt x="122" y="253"/>
                    <a:pt x="195" y="423"/>
                    <a:pt x="219" y="618"/>
                  </a:cubicBezTo>
                  <a:cubicBezTo>
                    <a:pt x="219" y="642"/>
                    <a:pt x="243" y="666"/>
                    <a:pt x="268" y="691"/>
                  </a:cubicBezTo>
                  <a:cubicBezTo>
                    <a:pt x="316" y="691"/>
                    <a:pt x="340" y="666"/>
                    <a:pt x="340" y="642"/>
                  </a:cubicBezTo>
                  <a:cubicBezTo>
                    <a:pt x="316" y="423"/>
                    <a:pt x="243" y="205"/>
                    <a:pt x="122" y="35"/>
                  </a:cubicBezTo>
                  <a:cubicBezTo>
                    <a:pt x="122" y="18"/>
                    <a:pt x="98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8" name="Google Shape;1568;p34"/>
            <p:cNvSpPr/>
            <p:nvPr/>
          </p:nvSpPr>
          <p:spPr>
            <a:xfrm>
              <a:off x="6942865" y="561218"/>
              <a:ext cx="41365" cy="39768"/>
            </a:xfrm>
            <a:custGeom>
              <a:avLst/>
              <a:gdLst/>
              <a:ahLst/>
              <a:cxnLst/>
              <a:rect l="l" t="t" r="r" b="b"/>
              <a:pathLst>
                <a:path w="1062" h="1021" extrusionOk="0">
                  <a:moveTo>
                    <a:pt x="509" y="0"/>
                  </a:moveTo>
                  <a:cubicBezTo>
                    <a:pt x="0" y="0"/>
                    <a:pt x="333" y="1021"/>
                    <a:pt x="333" y="1021"/>
                  </a:cubicBezTo>
                  <a:cubicBezTo>
                    <a:pt x="940" y="827"/>
                    <a:pt x="1061" y="25"/>
                    <a:pt x="527" y="1"/>
                  </a:cubicBezTo>
                  <a:cubicBezTo>
                    <a:pt x="521" y="0"/>
                    <a:pt x="515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9" name="Google Shape;1569;p34"/>
            <p:cNvSpPr/>
            <p:nvPr/>
          </p:nvSpPr>
          <p:spPr>
            <a:xfrm>
              <a:off x="6952953" y="576370"/>
              <a:ext cx="12347" cy="26525"/>
            </a:xfrm>
            <a:custGeom>
              <a:avLst/>
              <a:gdLst/>
              <a:ahLst/>
              <a:cxnLst/>
              <a:rect l="l" t="t" r="r" b="b"/>
              <a:pathLst>
                <a:path w="317" h="681" extrusionOk="0">
                  <a:moveTo>
                    <a:pt x="268" y="0"/>
                  </a:moveTo>
                  <a:cubicBezTo>
                    <a:pt x="244" y="0"/>
                    <a:pt x="195" y="25"/>
                    <a:pt x="195" y="49"/>
                  </a:cubicBezTo>
                  <a:cubicBezTo>
                    <a:pt x="171" y="243"/>
                    <a:pt x="122" y="413"/>
                    <a:pt x="25" y="583"/>
                  </a:cubicBezTo>
                  <a:cubicBezTo>
                    <a:pt x="1" y="608"/>
                    <a:pt x="1" y="656"/>
                    <a:pt x="25" y="680"/>
                  </a:cubicBezTo>
                  <a:lnTo>
                    <a:pt x="98" y="680"/>
                  </a:lnTo>
                  <a:cubicBezTo>
                    <a:pt x="195" y="486"/>
                    <a:pt x="268" y="292"/>
                    <a:pt x="316" y="73"/>
                  </a:cubicBezTo>
                  <a:cubicBezTo>
                    <a:pt x="316" y="49"/>
                    <a:pt x="292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70" name="Google Shape;1570;p34"/>
          <p:cNvGrpSpPr/>
          <p:nvPr/>
        </p:nvGrpSpPr>
        <p:grpSpPr>
          <a:xfrm rot="-4477981" flipH="1">
            <a:off x="8257189" y="5743636"/>
            <a:ext cx="1065851" cy="704718"/>
            <a:chOff x="4508023" y="3764622"/>
            <a:chExt cx="161487" cy="142362"/>
          </a:xfrm>
        </p:grpSpPr>
        <p:sp>
          <p:nvSpPr>
            <p:cNvPr id="1571" name="Google Shape;1571;p34"/>
            <p:cNvSpPr/>
            <p:nvPr/>
          </p:nvSpPr>
          <p:spPr>
            <a:xfrm>
              <a:off x="4558151" y="3764622"/>
              <a:ext cx="65163" cy="54335"/>
            </a:xfrm>
            <a:custGeom>
              <a:avLst/>
              <a:gdLst/>
              <a:ahLst/>
              <a:cxnLst/>
              <a:rect l="l" t="t" r="r" b="b"/>
              <a:pathLst>
                <a:path w="1673" h="1395" extrusionOk="0">
                  <a:moveTo>
                    <a:pt x="947" y="1"/>
                  </a:moveTo>
                  <a:cubicBezTo>
                    <a:pt x="917" y="1"/>
                    <a:pt x="885" y="4"/>
                    <a:pt x="851" y="10"/>
                  </a:cubicBezTo>
                  <a:cubicBezTo>
                    <a:pt x="1" y="156"/>
                    <a:pt x="1118" y="1225"/>
                    <a:pt x="1118" y="1225"/>
                  </a:cubicBezTo>
                  <a:cubicBezTo>
                    <a:pt x="1208" y="1344"/>
                    <a:pt x="1284" y="1394"/>
                    <a:pt x="1346" y="1394"/>
                  </a:cubicBezTo>
                  <a:cubicBezTo>
                    <a:pt x="1672" y="1394"/>
                    <a:pt x="1599" y="1"/>
                    <a:pt x="9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2" name="Google Shape;1572;p34"/>
            <p:cNvSpPr/>
            <p:nvPr/>
          </p:nvSpPr>
          <p:spPr>
            <a:xfrm>
              <a:off x="4607735" y="3824527"/>
              <a:ext cx="61775" cy="35678"/>
            </a:xfrm>
            <a:custGeom>
              <a:avLst/>
              <a:gdLst/>
              <a:ahLst/>
              <a:cxnLst/>
              <a:rect l="l" t="t" r="r" b="b"/>
              <a:pathLst>
                <a:path w="1586" h="916" extrusionOk="0">
                  <a:moveTo>
                    <a:pt x="851" y="0"/>
                  </a:moveTo>
                  <a:cubicBezTo>
                    <a:pt x="473" y="0"/>
                    <a:pt x="137" y="537"/>
                    <a:pt x="137" y="537"/>
                  </a:cubicBezTo>
                  <a:cubicBezTo>
                    <a:pt x="0" y="811"/>
                    <a:pt x="113" y="915"/>
                    <a:pt x="310" y="915"/>
                  </a:cubicBezTo>
                  <a:cubicBezTo>
                    <a:pt x="744" y="915"/>
                    <a:pt x="1585" y="409"/>
                    <a:pt x="1084" y="75"/>
                  </a:cubicBezTo>
                  <a:cubicBezTo>
                    <a:pt x="1006" y="22"/>
                    <a:pt x="928" y="0"/>
                    <a:pt x="8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3" name="Google Shape;1573;p34"/>
            <p:cNvSpPr/>
            <p:nvPr/>
          </p:nvSpPr>
          <p:spPr>
            <a:xfrm>
              <a:off x="4552971" y="3869787"/>
              <a:ext cx="66682" cy="28044"/>
            </a:xfrm>
            <a:custGeom>
              <a:avLst/>
              <a:gdLst/>
              <a:ahLst/>
              <a:cxnLst/>
              <a:rect l="l" t="t" r="r" b="b"/>
              <a:pathLst>
                <a:path w="1712" h="720" extrusionOk="0">
                  <a:moveTo>
                    <a:pt x="1042" y="0"/>
                  </a:moveTo>
                  <a:cubicBezTo>
                    <a:pt x="818" y="0"/>
                    <a:pt x="620" y="55"/>
                    <a:pt x="620" y="55"/>
                  </a:cubicBezTo>
                  <a:cubicBezTo>
                    <a:pt x="0" y="300"/>
                    <a:pt x="770" y="719"/>
                    <a:pt x="1278" y="719"/>
                  </a:cubicBezTo>
                  <a:cubicBezTo>
                    <a:pt x="1526" y="719"/>
                    <a:pt x="1712" y="618"/>
                    <a:pt x="1640" y="347"/>
                  </a:cubicBezTo>
                  <a:cubicBezTo>
                    <a:pt x="1564" y="67"/>
                    <a:pt x="1287" y="0"/>
                    <a:pt x="10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4" name="Google Shape;1574;p34"/>
            <p:cNvSpPr/>
            <p:nvPr/>
          </p:nvSpPr>
          <p:spPr>
            <a:xfrm>
              <a:off x="4549660" y="3798275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75" y="0"/>
                  </a:moveTo>
                  <a:cubicBezTo>
                    <a:pt x="627" y="0"/>
                    <a:pt x="572" y="14"/>
                    <a:pt x="510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17" y="1242"/>
                    <a:pt x="592" y="1295"/>
                    <a:pt x="659" y="1295"/>
                  </a:cubicBezTo>
                  <a:cubicBezTo>
                    <a:pt x="992" y="1295"/>
                    <a:pt x="1139" y="0"/>
                    <a:pt x="6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5" name="Google Shape;1575;p34"/>
            <p:cNvSpPr/>
            <p:nvPr/>
          </p:nvSpPr>
          <p:spPr>
            <a:xfrm>
              <a:off x="4526018" y="3790290"/>
              <a:ext cx="91805" cy="116694"/>
            </a:xfrm>
            <a:custGeom>
              <a:avLst/>
              <a:gdLst/>
              <a:ahLst/>
              <a:cxnLst/>
              <a:rect l="l" t="t" r="r" b="b"/>
              <a:pathLst>
                <a:path w="2357" h="2996" extrusionOk="0">
                  <a:moveTo>
                    <a:pt x="1917" y="1"/>
                  </a:moveTo>
                  <a:cubicBezTo>
                    <a:pt x="1880" y="1"/>
                    <a:pt x="1855" y="40"/>
                    <a:pt x="1895" y="80"/>
                  </a:cubicBezTo>
                  <a:cubicBezTo>
                    <a:pt x="2162" y="299"/>
                    <a:pt x="2283" y="663"/>
                    <a:pt x="2186" y="1027"/>
                  </a:cubicBezTo>
                  <a:cubicBezTo>
                    <a:pt x="2113" y="1416"/>
                    <a:pt x="1773" y="1708"/>
                    <a:pt x="1360" y="1732"/>
                  </a:cubicBezTo>
                  <a:cubicBezTo>
                    <a:pt x="704" y="1780"/>
                    <a:pt x="146" y="2266"/>
                    <a:pt x="0" y="2946"/>
                  </a:cubicBezTo>
                  <a:cubicBezTo>
                    <a:pt x="0" y="2971"/>
                    <a:pt x="24" y="2995"/>
                    <a:pt x="49" y="2995"/>
                  </a:cubicBezTo>
                  <a:cubicBezTo>
                    <a:pt x="49" y="2995"/>
                    <a:pt x="73" y="2971"/>
                    <a:pt x="73" y="2946"/>
                  </a:cubicBezTo>
                  <a:cubicBezTo>
                    <a:pt x="219" y="2339"/>
                    <a:pt x="729" y="1878"/>
                    <a:pt x="1360" y="1805"/>
                  </a:cubicBezTo>
                  <a:cubicBezTo>
                    <a:pt x="1822" y="1780"/>
                    <a:pt x="2186" y="1465"/>
                    <a:pt x="2283" y="1027"/>
                  </a:cubicBezTo>
                  <a:cubicBezTo>
                    <a:pt x="2356" y="663"/>
                    <a:pt x="2235" y="250"/>
                    <a:pt x="1943" y="7"/>
                  </a:cubicBezTo>
                  <a:cubicBezTo>
                    <a:pt x="1934" y="3"/>
                    <a:pt x="1926" y="1"/>
                    <a:pt x="1917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6" name="Google Shape;1576;p34"/>
            <p:cNvSpPr/>
            <p:nvPr/>
          </p:nvSpPr>
          <p:spPr>
            <a:xfrm>
              <a:off x="4596946" y="3843534"/>
              <a:ext cx="44520" cy="12698"/>
            </a:xfrm>
            <a:custGeom>
              <a:avLst/>
              <a:gdLst/>
              <a:ahLst/>
              <a:cxnLst/>
              <a:rect l="l" t="t" r="r" b="b"/>
              <a:pathLst>
                <a:path w="1143" h="326" extrusionOk="0">
                  <a:moveTo>
                    <a:pt x="1070" y="0"/>
                  </a:moveTo>
                  <a:cubicBezTo>
                    <a:pt x="903" y="93"/>
                    <a:pt x="522" y="243"/>
                    <a:pt x="265" y="243"/>
                  </a:cubicBezTo>
                  <a:cubicBezTo>
                    <a:pt x="187" y="243"/>
                    <a:pt x="119" y="229"/>
                    <a:pt x="74" y="195"/>
                  </a:cubicBezTo>
                  <a:cubicBezTo>
                    <a:pt x="74" y="183"/>
                    <a:pt x="68" y="177"/>
                    <a:pt x="59" y="177"/>
                  </a:cubicBezTo>
                  <a:cubicBezTo>
                    <a:pt x="50" y="177"/>
                    <a:pt x="37" y="183"/>
                    <a:pt x="25" y="195"/>
                  </a:cubicBezTo>
                  <a:cubicBezTo>
                    <a:pt x="1" y="195"/>
                    <a:pt x="1" y="243"/>
                    <a:pt x="25" y="243"/>
                  </a:cubicBezTo>
                  <a:cubicBezTo>
                    <a:pt x="80" y="298"/>
                    <a:pt x="135" y="325"/>
                    <a:pt x="199" y="325"/>
                  </a:cubicBezTo>
                  <a:cubicBezTo>
                    <a:pt x="221" y="325"/>
                    <a:pt x="244" y="322"/>
                    <a:pt x="268" y="316"/>
                  </a:cubicBezTo>
                  <a:cubicBezTo>
                    <a:pt x="560" y="292"/>
                    <a:pt x="851" y="219"/>
                    <a:pt x="1094" y="98"/>
                  </a:cubicBezTo>
                  <a:cubicBezTo>
                    <a:pt x="1118" y="73"/>
                    <a:pt x="1143" y="49"/>
                    <a:pt x="1118" y="25"/>
                  </a:cubicBezTo>
                  <a:cubicBezTo>
                    <a:pt x="1118" y="0"/>
                    <a:pt x="1094" y="0"/>
                    <a:pt x="1070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7" name="Google Shape;1577;p34"/>
            <p:cNvSpPr/>
            <p:nvPr/>
          </p:nvSpPr>
          <p:spPr>
            <a:xfrm>
              <a:off x="4569525" y="3818529"/>
              <a:ext cx="11373" cy="42066"/>
            </a:xfrm>
            <a:custGeom>
              <a:avLst/>
              <a:gdLst/>
              <a:ahLst/>
              <a:cxnLst/>
              <a:rect l="l" t="t" r="r" b="b"/>
              <a:pathLst>
                <a:path w="292" h="1080" extrusionOk="0">
                  <a:moveTo>
                    <a:pt x="223" y="1"/>
                  </a:moveTo>
                  <a:cubicBezTo>
                    <a:pt x="207" y="1"/>
                    <a:pt x="195" y="18"/>
                    <a:pt x="195" y="35"/>
                  </a:cubicBezTo>
                  <a:cubicBezTo>
                    <a:pt x="171" y="132"/>
                    <a:pt x="0" y="910"/>
                    <a:pt x="219" y="1080"/>
                  </a:cubicBezTo>
                  <a:lnTo>
                    <a:pt x="292" y="1080"/>
                  </a:lnTo>
                  <a:cubicBezTo>
                    <a:pt x="292" y="1055"/>
                    <a:pt x="292" y="1031"/>
                    <a:pt x="292" y="1007"/>
                  </a:cubicBezTo>
                  <a:cubicBezTo>
                    <a:pt x="146" y="910"/>
                    <a:pt x="195" y="351"/>
                    <a:pt x="292" y="59"/>
                  </a:cubicBezTo>
                  <a:cubicBezTo>
                    <a:pt x="292" y="35"/>
                    <a:pt x="268" y="11"/>
                    <a:pt x="243" y="11"/>
                  </a:cubicBezTo>
                  <a:cubicBezTo>
                    <a:pt x="236" y="4"/>
                    <a:pt x="229" y="1"/>
                    <a:pt x="223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8" name="Google Shape;1578;p34"/>
            <p:cNvSpPr/>
            <p:nvPr/>
          </p:nvSpPr>
          <p:spPr>
            <a:xfrm>
              <a:off x="4508023" y="3819074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57" y="0"/>
                  </a:moveTo>
                  <a:cubicBezTo>
                    <a:pt x="607" y="0"/>
                    <a:pt x="550" y="15"/>
                    <a:pt x="486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21" y="1242"/>
                    <a:pt x="598" y="1296"/>
                    <a:pt x="667" y="1296"/>
                  </a:cubicBezTo>
                  <a:cubicBezTo>
                    <a:pt x="1008" y="1296"/>
                    <a:pt x="1139" y="0"/>
                    <a:pt x="6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9" name="Google Shape;1579;p34"/>
            <p:cNvSpPr/>
            <p:nvPr/>
          </p:nvSpPr>
          <p:spPr>
            <a:xfrm>
              <a:off x="4527887" y="3839756"/>
              <a:ext cx="11412" cy="42611"/>
            </a:xfrm>
            <a:custGeom>
              <a:avLst/>
              <a:gdLst/>
              <a:ahLst/>
              <a:cxnLst/>
              <a:rect l="l" t="t" r="r" b="b"/>
              <a:pathLst>
                <a:path w="293" h="1094" extrusionOk="0">
                  <a:moveTo>
                    <a:pt x="244" y="0"/>
                  </a:moveTo>
                  <a:cubicBezTo>
                    <a:pt x="219" y="0"/>
                    <a:pt x="195" y="0"/>
                    <a:pt x="195" y="25"/>
                  </a:cubicBezTo>
                  <a:cubicBezTo>
                    <a:pt x="171" y="122"/>
                    <a:pt x="1" y="899"/>
                    <a:pt x="219" y="1093"/>
                  </a:cubicBezTo>
                  <a:lnTo>
                    <a:pt x="244" y="1093"/>
                  </a:lnTo>
                  <a:cubicBezTo>
                    <a:pt x="268" y="1093"/>
                    <a:pt x="268" y="1093"/>
                    <a:pt x="292" y="1069"/>
                  </a:cubicBezTo>
                  <a:cubicBezTo>
                    <a:pt x="292" y="1045"/>
                    <a:pt x="292" y="1021"/>
                    <a:pt x="292" y="1021"/>
                  </a:cubicBezTo>
                  <a:cubicBezTo>
                    <a:pt x="146" y="899"/>
                    <a:pt x="219" y="365"/>
                    <a:pt x="292" y="49"/>
                  </a:cubicBezTo>
                  <a:cubicBezTo>
                    <a:pt x="292" y="25"/>
                    <a:pt x="268" y="0"/>
                    <a:pt x="244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0" name="Google Shape;1580;p34"/>
            <p:cNvSpPr/>
            <p:nvPr/>
          </p:nvSpPr>
          <p:spPr>
            <a:xfrm>
              <a:off x="4558151" y="3864334"/>
              <a:ext cx="37898" cy="22747"/>
            </a:xfrm>
            <a:custGeom>
              <a:avLst/>
              <a:gdLst/>
              <a:ahLst/>
              <a:cxnLst/>
              <a:rect l="l" t="t" r="r" b="b"/>
              <a:pathLst>
                <a:path w="973" h="584" extrusionOk="0">
                  <a:moveTo>
                    <a:pt x="25" y="1"/>
                  </a:moveTo>
                  <a:cubicBezTo>
                    <a:pt x="1" y="25"/>
                    <a:pt x="1" y="49"/>
                    <a:pt x="1" y="74"/>
                  </a:cubicBezTo>
                  <a:cubicBezTo>
                    <a:pt x="195" y="390"/>
                    <a:pt x="535" y="584"/>
                    <a:pt x="924" y="584"/>
                  </a:cubicBezTo>
                  <a:cubicBezTo>
                    <a:pt x="948" y="584"/>
                    <a:pt x="973" y="584"/>
                    <a:pt x="973" y="560"/>
                  </a:cubicBezTo>
                  <a:cubicBezTo>
                    <a:pt x="973" y="511"/>
                    <a:pt x="948" y="511"/>
                    <a:pt x="924" y="511"/>
                  </a:cubicBezTo>
                  <a:cubicBezTo>
                    <a:pt x="584" y="487"/>
                    <a:pt x="268" y="317"/>
                    <a:pt x="74" y="25"/>
                  </a:cubicBezTo>
                  <a:cubicBezTo>
                    <a:pt x="74" y="1"/>
                    <a:pt x="50" y="1"/>
                    <a:pt x="2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81" name="Google Shape;1581;p34"/>
          <p:cNvGrpSpPr/>
          <p:nvPr/>
        </p:nvGrpSpPr>
        <p:grpSpPr>
          <a:xfrm flipH="1">
            <a:off x="366691" y="-240769"/>
            <a:ext cx="2121888" cy="1886120"/>
            <a:chOff x="6655952" y="-180577"/>
            <a:chExt cx="2121888" cy="1414590"/>
          </a:xfrm>
        </p:grpSpPr>
        <p:grpSp>
          <p:nvGrpSpPr>
            <p:cNvPr id="1582" name="Google Shape;1582;p34"/>
            <p:cNvGrpSpPr/>
            <p:nvPr/>
          </p:nvGrpSpPr>
          <p:grpSpPr>
            <a:xfrm rot="1685293">
              <a:off x="8051699" y="334351"/>
              <a:ext cx="652925" cy="474307"/>
              <a:chOff x="5211663" y="1358969"/>
              <a:chExt cx="483893" cy="351481"/>
            </a:xfrm>
          </p:grpSpPr>
          <p:sp>
            <p:nvSpPr>
              <p:cNvPr id="1583" name="Google Shape;1583;p34"/>
              <p:cNvSpPr/>
              <p:nvPr/>
            </p:nvSpPr>
            <p:spPr>
              <a:xfrm>
                <a:off x="5519159" y="1395927"/>
                <a:ext cx="71050" cy="66812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78" extrusionOk="0">
                    <a:moveTo>
                      <a:pt x="914" y="1"/>
                    </a:moveTo>
                    <a:cubicBezTo>
                      <a:pt x="801" y="1"/>
                      <a:pt x="571" y="36"/>
                      <a:pt x="67" y="176"/>
                    </a:cubicBezTo>
                    <a:cubicBezTo>
                      <a:pt x="0" y="198"/>
                      <a:pt x="16" y="324"/>
                      <a:pt x="95" y="324"/>
                    </a:cubicBezTo>
                    <a:cubicBezTo>
                      <a:pt x="102" y="324"/>
                      <a:pt x="109" y="323"/>
                      <a:pt x="116" y="322"/>
                    </a:cubicBezTo>
                    <a:cubicBezTo>
                      <a:pt x="359" y="249"/>
                      <a:pt x="626" y="200"/>
                      <a:pt x="869" y="152"/>
                    </a:cubicBezTo>
                    <a:lnTo>
                      <a:pt x="869" y="152"/>
                    </a:lnTo>
                    <a:cubicBezTo>
                      <a:pt x="796" y="322"/>
                      <a:pt x="626" y="662"/>
                      <a:pt x="505" y="880"/>
                    </a:cubicBezTo>
                    <a:cubicBezTo>
                      <a:pt x="480" y="905"/>
                      <a:pt x="480" y="953"/>
                      <a:pt x="529" y="977"/>
                    </a:cubicBezTo>
                    <a:lnTo>
                      <a:pt x="553" y="977"/>
                    </a:lnTo>
                    <a:cubicBezTo>
                      <a:pt x="577" y="977"/>
                      <a:pt x="602" y="977"/>
                      <a:pt x="602" y="953"/>
                    </a:cubicBezTo>
                    <a:cubicBezTo>
                      <a:pt x="650" y="880"/>
                      <a:pt x="990" y="249"/>
                      <a:pt x="1039" y="127"/>
                    </a:cubicBezTo>
                    <a:cubicBezTo>
                      <a:pt x="1039" y="103"/>
                      <a:pt x="1039" y="79"/>
                      <a:pt x="1039" y="30"/>
                    </a:cubicBezTo>
                    <a:cubicBezTo>
                      <a:pt x="1018" y="20"/>
                      <a:pt x="998" y="1"/>
                      <a:pt x="91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84" name="Google Shape;1584;p34"/>
              <p:cNvSpPr/>
              <p:nvPr/>
            </p:nvSpPr>
            <p:spPr>
              <a:xfrm>
                <a:off x="5211663" y="1358969"/>
                <a:ext cx="483893" cy="351481"/>
              </a:xfrm>
              <a:custGeom>
                <a:avLst/>
                <a:gdLst/>
                <a:ahLst/>
                <a:cxnLst/>
                <a:rect l="l" t="t" r="r" b="b"/>
                <a:pathLst>
                  <a:path w="7083" h="5145" extrusionOk="0">
                    <a:moveTo>
                      <a:pt x="3768" y="0"/>
                    </a:moveTo>
                    <a:cubicBezTo>
                      <a:pt x="3734" y="0"/>
                      <a:pt x="3701" y="4"/>
                      <a:pt x="3670" y="12"/>
                    </a:cubicBezTo>
                    <a:cubicBezTo>
                      <a:pt x="3014" y="207"/>
                      <a:pt x="3232" y="1713"/>
                      <a:pt x="3232" y="1713"/>
                    </a:cubicBezTo>
                    <a:cubicBezTo>
                      <a:pt x="3232" y="1713"/>
                      <a:pt x="1357" y="535"/>
                      <a:pt x="891" y="535"/>
                    </a:cubicBezTo>
                    <a:cubicBezTo>
                      <a:pt x="865" y="535"/>
                      <a:pt x="844" y="539"/>
                      <a:pt x="827" y="547"/>
                    </a:cubicBezTo>
                    <a:cubicBezTo>
                      <a:pt x="366" y="814"/>
                      <a:pt x="1483" y="1664"/>
                      <a:pt x="1483" y="1664"/>
                    </a:cubicBezTo>
                    <a:cubicBezTo>
                      <a:pt x="1483" y="1664"/>
                      <a:pt x="832" y="1473"/>
                      <a:pt x="445" y="1473"/>
                    </a:cubicBezTo>
                    <a:cubicBezTo>
                      <a:pt x="263" y="1473"/>
                      <a:pt x="140" y="1516"/>
                      <a:pt x="171" y="1640"/>
                    </a:cubicBezTo>
                    <a:cubicBezTo>
                      <a:pt x="269" y="2029"/>
                      <a:pt x="1022" y="2490"/>
                      <a:pt x="1022" y="2490"/>
                    </a:cubicBezTo>
                    <a:cubicBezTo>
                      <a:pt x="730" y="2490"/>
                      <a:pt x="439" y="2539"/>
                      <a:pt x="147" y="2587"/>
                    </a:cubicBezTo>
                    <a:cubicBezTo>
                      <a:pt x="1" y="2650"/>
                      <a:pt x="594" y="3616"/>
                      <a:pt x="1664" y="3616"/>
                    </a:cubicBezTo>
                    <a:cubicBezTo>
                      <a:pt x="1835" y="3616"/>
                      <a:pt x="2018" y="3592"/>
                      <a:pt x="2212" y="3535"/>
                    </a:cubicBezTo>
                    <a:lnTo>
                      <a:pt x="2212" y="3535"/>
                    </a:lnTo>
                    <a:lnTo>
                      <a:pt x="1095" y="4506"/>
                    </a:lnTo>
                    <a:cubicBezTo>
                      <a:pt x="1095" y="4506"/>
                      <a:pt x="2102" y="5144"/>
                      <a:pt x="3258" y="5144"/>
                    </a:cubicBezTo>
                    <a:cubicBezTo>
                      <a:pt x="3697" y="5144"/>
                      <a:pt x="4158" y="5052"/>
                      <a:pt x="4593" y="4798"/>
                    </a:cubicBezTo>
                    <a:cubicBezTo>
                      <a:pt x="7083" y="3365"/>
                      <a:pt x="4779" y="0"/>
                      <a:pt x="37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85" name="Google Shape;1585;p34"/>
              <p:cNvSpPr/>
              <p:nvPr/>
            </p:nvSpPr>
            <p:spPr>
              <a:xfrm>
                <a:off x="5467307" y="1398045"/>
                <a:ext cx="48164" cy="44746"/>
              </a:xfrm>
              <a:custGeom>
                <a:avLst/>
                <a:gdLst/>
                <a:ahLst/>
                <a:cxnLst/>
                <a:rect l="l" t="t" r="r" b="b"/>
                <a:pathLst>
                  <a:path w="705" h="655" extrusionOk="0">
                    <a:moveTo>
                      <a:pt x="443" y="1"/>
                    </a:moveTo>
                    <a:cubicBezTo>
                      <a:pt x="395" y="1"/>
                      <a:pt x="349" y="49"/>
                      <a:pt x="365" y="96"/>
                    </a:cubicBezTo>
                    <a:cubicBezTo>
                      <a:pt x="413" y="218"/>
                      <a:pt x="462" y="363"/>
                      <a:pt x="486" y="485"/>
                    </a:cubicBezTo>
                    <a:cubicBezTo>
                      <a:pt x="365" y="388"/>
                      <a:pt x="243" y="291"/>
                      <a:pt x="122" y="169"/>
                    </a:cubicBezTo>
                    <a:cubicBezTo>
                      <a:pt x="110" y="157"/>
                      <a:pt x="92" y="151"/>
                      <a:pt x="73" y="151"/>
                    </a:cubicBezTo>
                    <a:cubicBezTo>
                      <a:pt x="55" y="151"/>
                      <a:pt x="37" y="157"/>
                      <a:pt x="25" y="169"/>
                    </a:cubicBezTo>
                    <a:cubicBezTo>
                      <a:pt x="0" y="218"/>
                      <a:pt x="0" y="266"/>
                      <a:pt x="25" y="291"/>
                    </a:cubicBezTo>
                    <a:cubicBezTo>
                      <a:pt x="340" y="606"/>
                      <a:pt x="462" y="655"/>
                      <a:pt x="535" y="655"/>
                    </a:cubicBezTo>
                    <a:lnTo>
                      <a:pt x="559" y="655"/>
                    </a:lnTo>
                    <a:cubicBezTo>
                      <a:pt x="608" y="631"/>
                      <a:pt x="705" y="582"/>
                      <a:pt x="511" y="48"/>
                    </a:cubicBezTo>
                    <a:cubicBezTo>
                      <a:pt x="494" y="14"/>
                      <a:pt x="468" y="1"/>
                      <a:pt x="443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86" name="Google Shape;1586;p34"/>
              <p:cNvSpPr/>
              <p:nvPr/>
            </p:nvSpPr>
            <p:spPr>
              <a:xfrm>
                <a:off x="5309630" y="1479885"/>
                <a:ext cx="102954" cy="109167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98" extrusionOk="0">
                    <a:moveTo>
                      <a:pt x="479" y="1"/>
                    </a:moveTo>
                    <a:cubicBezTo>
                      <a:pt x="444" y="1"/>
                      <a:pt x="427" y="9"/>
                      <a:pt x="414" y="16"/>
                    </a:cubicBezTo>
                    <a:cubicBezTo>
                      <a:pt x="389" y="40"/>
                      <a:pt x="389" y="64"/>
                      <a:pt x="389" y="113"/>
                    </a:cubicBezTo>
                    <a:cubicBezTo>
                      <a:pt x="389" y="210"/>
                      <a:pt x="535" y="380"/>
                      <a:pt x="657" y="477"/>
                    </a:cubicBezTo>
                    <a:cubicBezTo>
                      <a:pt x="1" y="526"/>
                      <a:pt x="1" y="599"/>
                      <a:pt x="1" y="672"/>
                    </a:cubicBezTo>
                    <a:cubicBezTo>
                      <a:pt x="1" y="744"/>
                      <a:pt x="74" y="793"/>
                      <a:pt x="98" y="817"/>
                    </a:cubicBezTo>
                    <a:cubicBezTo>
                      <a:pt x="219" y="890"/>
                      <a:pt x="316" y="963"/>
                      <a:pt x="438" y="1012"/>
                    </a:cubicBezTo>
                    <a:cubicBezTo>
                      <a:pt x="316" y="1036"/>
                      <a:pt x="195" y="1085"/>
                      <a:pt x="98" y="1157"/>
                    </a:cubicBezTo>
                    <a:cubicBezTo>
                      <a:pt x="49" y="1182"/>
                      <a:pt x="49" y="1255"/>
                      <a:pt x="74" y="1303"/>
                    </a:cubicBezTo>
                    <a:cubicBezTo>
                      <a:pt x="185" y="1481"/>
                      <a:pt x="397" y="1598"/>
                      <a:pt x="619" y="1598"/>
                    </a:cubicBezTo>
                    <a:cubicBezTo>
                      <a:pt x="639" y="1598"/>
                      <a:pt x="660" y="1597"/>
                      <a:pt x="681" y="1595"/>
                    </a:cubicBezTo>
                    <a:cubicBezTo>
                      <a:pt x="778" y="1595"/>
                      <a:pt x="875" y="1570"/>
                      <a:pt x="948" y="1546"/>
                    </a:cubicBezTo>
                    <a:cubicBezTo>
                      <a:pt x="997" y="1546"/>
                      <a:pt x="1021" y="1498"/>
                      <a:pt x="997" y="1473"/>
                    </a:cubicBezTo>
                    <a:cubicBezTo>
                      <a:pt x="997" y="1438"/>
                      <a:pt x="971" y="1415"/>
                      <a:pt x="938" y="1415"/>
                    </a:cubicBezTo>
                    <a:cubicBezTo>
                      <a:pt x="925" y="1415"/>
                      <a:pt x="912" y="1418"/>
                      <a:pt x="899" y="1425"/>
                    </a:cubicBezTo>
                    <a:cubicBezTo>
                      <a:pt x="829" y="1446"/>
                      <a:pt x="756" y="1457"/>
                      <a:pt x="683" y="1457"/>
                    </a:cubicBezTo>
                    <a:cubicBezTo>
                      <a:pt x="507" y="1457"/>
                      <a:pt x="333" y="1392"/>
                      <a:pt x="195" y="1255"/>
                    </a:cubicBezTo>
                    <a:cubicBezTo>
                      <a:pt x="365" y="1157"/>
                      <a:pt x="535" y="1109"/>
                      <a:pt x="705" y="1085"/>
                    </a:cubicBezTo>
                    <a:lnTo>
                      <a:pt x="729" y="1085"/>
                    </a:lnTo>
                    <a:cubicBezTo>
                      <a:pt x="754" y="1060"/>
                      <a:pt x="778" y="1036"/>
                      <a:pt x="778" y="1012"/>
                    </a:cubicBezTo>
                    <a:cubicBezTo>
                      <a:pt x="778" y="987"/>
                      <a:pt x="754" y="963"/>
                      <a:pt x="729" y="939"/>
                    </a:cubicBezTo>
                    <a:lnTo>
                      <a:pt x="705" y="939"/>
                    </a:lnTo>
                    <a:cubicBezTo>
                      <a:pt x="511" y="890"/>
                      <a:pt x="341" y="793"/>
                      <a:pt x="171" y="696"/>
                    </a:cubicBezTo>
                    <a:cubicBezTo>
                      <a:pt x="389" y="647"/>
                      <a:pt x="608" y="623"/>
                      <a:pt x="827" y="623"/>
                    </a:cubicBezTo>
                    <a:cubicBezTo>
                      <a:pt x="851" y="623"/>
                      <a:pt x="875" y="599"/>
                      <a:pt x="899" y="574"/>
                    </a:cubicBezTo>
                    <a:cubicBezTo>
                      <a:pt x="899" y="550"/>
                      <a:pt x="899" y="526"/>
                      <a:pt x="875" y="502"/>
                    </a:cubicBezTo>
                    <a:cubicBezTo>
                      <a:pt x="754" y="404"/>
                      <a:pt x="657" y="283"/>
                      <a:pt x="559" y="161"/>
                    </a:cubicBezTo>
                    <a:lnTo>
                      <a:pt x="559" y="161"/>
                    </a:lnTo>
                    <a:cubicBezTo>
                      <a:pt x="851" y="259"/>
                      <a:pt x="1118" y="380"/>
                      <a:pt x="1385" y="526"/>
                    </a:cubicBezTo>
                    <a:cubicBezTo>
                      <a:pt x="1434" y="526"/>
                      <a:pt x="1482" y="526"/>
                      <a:pt x="1482" y="477"/>
                    </a:cubicBezTo>
                    <a:cubicBezTo>
                      <a:pt x="1507" y="429"/>
                      <a:pt x="1482" y="404"/>
                      <a:pt x="1458" y="380"/>
                    </a:cubicBezTo>
                    <a:cubicBezTo>
                      <a:pt x="803" y="61"/>
                      <a:pt x="574" y="1"/>
                      <a:pt x="479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87" name="Google Shape;1587;p34"/>
              <p:cNvSpPr/>
              <p:nvPr/>
            </p:nvSpPr>
            <p:spPr>
              <a:xfrm>
                <a:off x="5442439" y="1508440"/>
                <a:ext cx="151050" cy="201598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2951" extrusionOk="0">
                    <a:moveTo>
                      <a:pt x="2131" y="1"/>
                    </a:moveTo>
                    <a:cubicBezTo>
                      <a:pt x="2118" y="1"/>
                      <a:pt x="2103" y="4"/>
                      <a:pt x="2089" y="11"/>
                    </a:cubicBezTo>
                    <a:cubicBezTo>
                      <a:pt x="2089" y="11"/>
                      <a:pt x="0" y="982"/>
                      <a:pt x="49" y="2877"/>
                    </a:cubicBezTo>
                    <a:cubicBezTo>
                      <a:pt x="49" y="2901"/>
                      <a:pt x="73" y="2950"/>
                      <a:pt x="121" y="2950"/>
                    </a:cubicBezTo>
                    <a:cubicBezTo>
                      <a:pt x="170" y="2950"/>
                      <a:pt x="194" y="2901"/>
                      <a:pt x="194" y="2877"/>
                    </a:cubicBezTo>
                    <a:cubicBezTo>
                      <a:pt x="170" y="1080"/>
                      <a:pt x="2138" y="132"/>
                      <a:pt x="2162" y="132"/>
                    </a:cubicBezTo>
                    <a:cubicBezTo>
                      <a:pt x="2186" y="108"/>
                      <a:pt x="2211" y="84"/>
                      <a:pt x="2186" y="35"/>
                    </a:cubicBezTo>
                    <a:cubicBezTo>
                      <a:pt x="2186" y="18"/>
                      <a:pt x="2162" y="1"/>
                      <a:pt x="2131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588" name="Google Shape;1588;p34"/>
            <p:cNvSpPr/>
            <p:nvPr/>
          </p:nvSpPr>
          <p:spPr>
            <a:xfrm rot="-2700000">
              <a:off x="7005059" y="-115361"/>
              <a:ext cx="716375" cy="1284157"/>
            </a:xfrm>
            <a:custGeom>
              <a:avLst/>
              <a:gdLst/>
              <a:ahLst/>
              <a:cxnLst/>
              <a:rect l="l" t="t" r="r" b="b"/>
              <a:pathLst>
                <a:path w="6681" h="11977" extrusionOk="0">
                  <a:moveTo>
                    <a:pt x="4276" y="0"/>
                  </a:moveTo>
                  <a:cubicBezTo>
                    <a:pt x="4276" y="0"/>
                    <a:pt x="4082" y="49"/>
                    <a:pt x="3839" y="146"/>
                  </a:cubicBezTo>
                  <a:lnTo>
                    <a:pt x="3887" y="267"/>
                  </a:lnTo>
                  <a:lnTo>
                    <a:pt x="3863" y="292"/>
                  </a:lnTo>
                  <a:cubicBezTo>
                    <a:pt x="4009" y="243"/>
                    <a:pt x="4155" y="195"/>
                    <a:pt x="4300" y="146"/>
                  </a:cubicBezTo>
                  <a:lnTo>
                    <a:pt x="4276" y="0"/>
                  </a:lnTo>
                  <a:close/>
                  <a:moveTo>
                    <a:pt x="3426" y="316"/>
                  </a:moveTo>
                  <a:cubicBezTo>
                    <a:pt x="3280" y="365"/>
                    <a:pt x="3134" y="437"/>
                    <a:pt x="3013" y="510"/>
                  </a:cubicBezTo>
                  <a:lnTo>
                    <a:pt x="3080" y="645"/>
                  </a:lnTo>
                  <a:lnTo>
                    <a:pt x="3080" y="645"/>
                  </a:lnTo>
                  <a:cubicBezTo>
                    <a:pt x="3198" y="578"/>
                    <a:pt x="3336" y="530"/>
                    <a:pt x="3474" y="437"/>
                  </a:cubicBezTo>
                  <a:lnTo>
                    <a:pt x="3426" y="316"/>
                  </a:lnTo>
                  <a:close/>
                  <a:moveTo>
                    <a:pt x="3080" y="645"/>
                  </a:moveTo>
                  <a:cubicBezTo>
                    <a:pt x="3074" y="649"/>
                    <a:pt x="3068" y="652"/>
                    <a:pt x="3061" y="656"/>
                  </a:cubicBezTo>
                  <a:lnTo>
                    <a:pt x="3086" y="656"/>
                  </a:lnTo>
                  <a:lnTo>
                    <a:pt x="3080" y="645"/>
                  </a:lnTo>
                  <a:close/>
                  <a:moveTo>
                    <a:pt x="2624" y="753"/>
                  </a:moveTo>
                  <a:cubicBezTo>
                    <a:pt x="2503" y="850"/>
                    <a:pt x="2406" y="948"/>
                    <a:pt x="2284" y="1069"/>
                  </a:cubicBezTo>
                  <a:lnTo>
                    <a:pt x="2403" y="1164"/>
                  </a:lnTo>
                  <a:lnTo>
                    <a:pt x="2403" y="1164"/>
                  </a:lnTo>
                  <a:cubicBezTo>
                    <a:pt x="2496" y="1055"/>
                    <a:pt x="2609" y="965"/>
                    <a:pt x="2721" y="875"/>
                  </a:cubicBezTo>
                  <a:lnTo>
                    <a:pt x="2624" y="753"/>
                  </a:lnTo>
                  <a:close/>
                  <a:moveTo>
                    <a:pt x="2403" y="1164"/>
                  </a:moveTo>
                  <a:cubicBezTo>
                    <a:pt x="2396" y="1173"/>
                    <a:pt x="2388" y="1182"/>
                    <a:pt x="2381" y="1191"/>
                  </a:cubicBezTo>
                  <a:lnTo>
                    <a:pt x="2406" y="1166"/>
                  </a:lnTo>
                  <a:lnTo>
                    <a:pt x="2403" y="1164"/>
                  </a:lnTo>
                  <a:close/>
                  <a:moveTo>
                    <a:pt x="1993" y="1409"/>
                  </a:moveTo>
                  <a:cubicBezTo>
                    <a:pt x="1895" y="1531"/>
                    <a:pt x="1823" y="1676"/>
                    <a:pt x="1774" y="1822"/>
                  </a:cubicBezTo>
                  <a:lnTo>
                    <a:pt x="1895" y="1871"/>
                  </a:lnTo>
                  <a:lnTo>
                    <a:pt x="1895" y="1895"/>
                  </a:lnTo>
                  <a:cubicBezTo>
                    <a:pt x="1944" y="1749"/>
                    <a:pt x="2017" y="1628"/>
                    <a:pt x="2114" y="1506"/>
                  </a:cubicBezTo>
                  <a:lnTo>
                    <a:pt x="1993" y="1409"/>
                  </a:lnTo>
                  <a:close/>
                  <a:moveTo>
                    <a:pt x="1628" y="2259"/>
                  </a:moveTo>
                  <a:cubicBezTo>
                    <a:pt x="1604" y="2405"/>
                    <a:pt x="1580" y="2551"/>
                    <a:pt x="1580" y="2697"/>
                  </a:cubicBezTo>
                  <a:lnTo>
                    <a:pt x="1701" y="2697"/>
                  </a:lnTo>
                  <a:cubicBezTo>
                    <a:pt x="1704" y="2559"/>
                    <a:pt x="1728" y="2421"/>
                    <a:pt x="1774" y="2284"/>
                  </a:cubicBezTo>
                  <a:lnTo>
                    <a:pt x="1628" y="2259"/>
                  </a:lnTo>
                  <a:close/>
                  <a:moveTo>
                    <a:pt x="1701" y="2697"/>
                  </a:moveTo>
                  <a:cubicBezTo>
                    <a:pt x="1701" y="2705"/>
                    <a:pt x="1701" y="2713"/>
                    <a:pt x="1701" y="2721"/>
                  </a:cubicBezTo>
                  <a:lnTo>
                    <a:pt x="1725" y="2697"/>
                  </a:lnTo>
                  <a:close/>
                  <a:moveTo>
                    <a:pt x="1774" y="3158"/>
                  </a:moveTo>
                  <a:lnTo>
                    <a:pt x="1628" y="3183"/>
                  </a:lnTo>
                  <a:cubicBezTo>
                    <a:pt x="1628" y="3304"/>
                    <a:pt x="1677" y="3401"/>
                    <a:pt x="1701" y="3523"/>
                  </a:cubicBezTo>
                  <a:lnTo>
                    <a:pt x="1725" y="3620"/>
                  </a:lnTo>
                  <a:lnTo>
                    <a:pt x="1871" y="3571"/>
                  </a:lnTo>
                  <a:lnTo>
                    <a:pt x="1847" y="3474"/>
                  </a:lnTo>
                  <a:cubicBezTo>
                    <a:pt x="1798" y="3377"/>
                    <a:pt x="1774" y="3255"/>
                    <a:pt x="1774" y="3158"/>
                  </a:cubicBezTo>
                  <a:close/>
                  <a:moveTo>
                    <a:pt x="3329" y="3863"/>
                  </a:moveTo>
                  <a:cubicBezTo>
                    <a:pt x="3232" y="3887"/>
                    <a:pt x="3061" y="3887"/>
                    <a:pt x="2867" y="3887"/>
                  </a:cubicBezTo>
                  <a:lnTo>
                    <a:pt x="2867" y="4054"/>
                  </a:lnTo>
                  <a:lnTo>
                    <a:pt x="2867" y="4054"/>
                  </a:lnTo>
                  <a:cubicBezTo>
                    <a:pt x="3049" y="4033"/>
                    <a:pt x="3189" y="4032"/>
                    <a:pt x="3329" y="4008"/>
                  </a:cubicBezTo>
                  <a:lnTo>
                    <a:pt x="3329" y="3863"/>
                  </a:lnTo>
                  <a:close/>
                  <a:moveTo>
                    <a:pt x="2867" y="4054"/>
                  </a:moveTo>
                  <a:cubicBezTo>
                    <a:pt x="2859" y="4055"/>
                    <a:pt x="2851" y="4056"/>
                    <a:pt x="2843" y="4057"/>
                  </a:cubicBezTo>
                  <a:lnTo>
                    <a:pt x="2867" y="4057"/>
                  </a:lnTo>
                  <a:lnTo>
                    <a:pt x="2867" y="4054"/>
                  </a:lnTo>
                  <a:close/>
                  <a:moveTo>
                    <a:pt x="2406" y="3960"/>
                  </a:moveTo>
                  <a:cubicBezTo>
                    <a:pt x="2284" y="3984"/>
                    <a:pt x="2163" y="4008"/>
                    <a:pt x="2041" y="4033"/>
                  </a:cubicBezTo>
                  <a:lnTo>
                    <a:pt x="2017" y="3984"/>
                  </a:lnTo>
                  <a:lnTo>
                    <a:pt x="1871" y="4033"/>
                  </a:lnTo>
                  <a:cubicBezTo>
                    <a:pt x="1944" y="4178"/>
                    <a:pt x="2017" y="4324"/>
                    <a:pt x="2090" y="4446"/>
                  </a:cubicBezTo>
                  <a:lnTo>
                    <a:pt x="2211" y="4373"/>
                  </a:lnTo>
                  <a:cubicBezTo>
                    <a:pt x="2163" y="4300"/>
                    <a:pt x="2138" y="4227"/>
                    <a:pt x="2090" y="4178"/>
                  </a:cubicBezTo>
                  <a:cubicBezTo>
                    <a:pt x="2211" y="4130"/>
                    <a:pt x="2333" y="4130"/>
                    <a:pt x="2430" y="4106"/>
                  </a:cubicBezTo>
                  <a:lnTo>
                    <a:pt x="2406" y="3960"/>
                  </a:lnTo>
                  <a:close/>
                  <a:moveTo>
                    <a:pt x="1531" y="4178"/>
                  </a:moveTo>
                  <a:cubicBezTo>
                    <a:pt x="1385" y="4227"/>
                    <a:pt x="1240" y="4300"/>
                    <a:pt x="1118" y="4349"/>
                  </a:cubicBezTo>
                  <a:lnTo>
                    <a:pt x="1185" y="4483"/>
                  </a:lnTo>
                  <a:lnTo>
                    <a:pt x="1185" y="4483"/>
                  </a:lnTo>
                  <a:cubicBezTo>
                    <a:pt x="1303" y="4416"/>
                    <a:pt x="1441" y="4370"/>
                    <a:pt x="1580" y="4324"/>
                  </a:cubicBezTo>
                  <a:lnTo>
                    <a:pt x="1531" y="4178"/>
                  </a:lnTo>
                  <a:close/>
                  <a:moveTo>
                    <a:pt x="1185" y="4483"/>
                  </a:moveTo>
                  <a:lnTo>
                    <a:pt x="1185" y="4483"/>
                  </a:lnTo>
                  <a:cubicBezTo>
                    <a:pt x="1179" y="4487"/>
                    <a:pt x="1173" y="4491"/>
                    <a:pt x="1167" y="4494"/>
                  </a:cubicBezTo>
                  <a:lnTo>
                    <a:pt x="1191" y="4494"/>
                  </a:lnTo>
                  <a:lnTo>
                    <a:pt x="1185" y="4483"/>
                  </a:lnTo>
                  <a:close/>
                  <a:moveTo>
                    <a:pt x="3426" y="4203"/>
                  </a:moveTo>
                  <a:cubicBezTo>
                    <a:pt x="3377" y="4324"/>
                    <a:pt x="3304" y="4446"/>
                    <a:pt x="3207" y="4519"/>
                  </a:cubicBezTo>
                  <a:lnTo>
                    <a:pt x="3304" y="4640"/>
                  </a:lnTo>
                  <a:cubicBezTo>
                    <a:pt x="3426" y="4543"/>
                    <a:pt x="3499" y="4397"/>
                    <a:pt x="3572" y="4251"/>
                  </a:cubicBezTo>
                  <a:lnTo>
                    <a:pt x="3426" y="4203"/>
                  </a:lnTo>
                  <a:close/>
                  <a:moveTo>
                    <a:pt x="2478" y="4664"/>
                  </a:moveTo>
                  <a:lnTo>
                    <a:pt x="2406" y="4786"/>
                  </a:lnTo>
                  <a:cubicBezTo>
                    <a:pt x="2503" y="4859"/>
                    <a:pt x="2624" y="4883"/>
                    <a:pt x="2746" y="4883"/>
                  </a:cubicBezTo>
                  <a:lnTo>
                    <a:pt x="2891" y="4883"/>
                  </a:lnTo>
                  <a:lnTo>
                    <a:pt x="2867" y="4737"/>
                  </a:lnTo>
                  <a:cubicBezTo>
                    <a:pt x="2831" y="4743"/>
                    <a:pt x="2796" y="4746"/>
                    <a:pt x="2762" y="4746"/>
                  </a:cubicBezTo>
                  <a:cubicBezTo>
                    <a:pt x="2661" y="4746"/>
                    <a:pt x="2570" y="4719"/>
                    <a:pt x="2478" y="4664"/>
                  </a:cubicBezTo>
                  <a:close/>
                  <a:moveTo>
                    <a:pt x="705" y="4616"/>
                  </a:moveTo>
                  <a:cubicBezTo>
                    <a:pt x="584" y="4713"/>
                    <a:pt x="486" y="4810"/>
                    <a:pt x="389" y="4932"/>
                  </a:cubicBezTo>
                  <a:lnTo>
                    <a:pt x="486" y="5004"/>
                  </a:lnTo>
                  <a:lnTo>
                    <a:pt x="486" y="5029"/>
                  </a:lnTo>
                  <a:cubicBezTo>
                    <a:pt x="584" y="4907"/>
                    <a:pt x="681" y="4810"/>
                    <a:pt x="802" y="4737"/>
                  </a:cubicBezTo>
                  <a:lnTo>
                    <a:pt x="705" y="4616"/>
                  </a:lnTo>
                  <a:close/>
                  <a:moveTo>
                    <a:pt x="146" y="5320"/>
                  </a:moveTo>
                  <a:cubicBezTo>
                    <a:pt x="74" y="5466"/>
                    <a:pt x="49" y="5612"/>
                    <a:pt x="25" y="5757"/>
                  </a:cubicBezTo>
                  <a:lnTo>
                    <a:pt x="171" y="5782"/>
                  </a:lnTo>
                  <a:cubicBezTo>
                    <a:pt x="171" y="5636"/>
                    <a:pt x="219" y="5515"/>
                    <a:pt x="268" y="5369"/>
                  </a:cubicBezTo>
                  <a:lnTo>
                    <a:pt x="146" y="5320"/>
                  </a:lnTo>
                  <a:close/>
                  <a:moveTo>
                    <a:pt x="1" y="6219"/>
                  </a:moveTo>
                  <a:cubicBezTo>
                    <a:pt x="25" y="6389"/>
                    <a:pt x="49" y="6535"/>
                    <a:pt x="98" y="6681"/>
                  </a:cubicBezTo>
                  <a:lnTo>
                    <a:pt x="219" y="6656"/>
                  </a:lnTo>
                  <a:cubicBezTo>
                    <a:pt x="195" y="6511"/>
                    <a:pt x="171" y="6365"/>
                    <a:pt x="171" y="6219"/>
                  </a:cubicBezTo>
                  <a:close/>
                  <a:moveTo>
                    <a:pt x="341" y="7045"/>
                  </a:moveTo>
                  <a:lnTo>
                    <a:pt x="219" y="7118"/>
                  </a:lnTo>
                  <a:cubicBezTo>
                    <a:pt x="268" y="7239"/>
                    <a:pt x="316" y="7385"/>
                    <a:pt x="389" y="7531"/>
                  </a:cubicBezTo>
                  <a:lnTo>
                    <a:pt x="535" y="7458"/>
                  </a:lnTo>
                  <a:cubicBezTo>
                    <a:pt x="462" y="7312"/>
                    <a:pt x="414" y="7191"/>
                    <a:pt x="341" y="7045"/>
                  </a:cubicBezTo>
                  <a:close/>
                  <a:moveTo>
                    <a:pt x="729" y="7871"/>
                  </a:moveTo>
                  <a:lnTo>
                    <a:pt x="608" y="7944"/>
                  </a:lnTo>
                  <a:lnTo>
                    <a:pt x="632" y="7992"/>
                  </a:lnTo>
                  <a:cubicBezTo>
                    <a:pt x="705" y="8114"/>
                    <a:pt x="778" y="8211"/>
                    <a:pt x="827" y="8308"/>
                  </a:cubicBezTo>
                  <a:lnTo>
                    <a:pt x="948" y="8235"/>
                  </a:lnTo>
                  <a:cubicBezTo>
                    <a:pt x="899" y="8138"/>
                    <a:pt x="827" y="8041"/>
                    <a:pt x="778" y="7920"/>
                  </a:cubicBezTo>
                  <a:lnTo>
                    <a:pt x="729" y="7871"/>
                  </a:lnTo>
                  <a:close/>
                  <a:moveTo>
                    <a:pt x="1191" y="8600"/>
                  </a:moveTo>
                  <a:lnTo>
                    <a:pt x="1069" y="8673"/>
                  </a:lnTo>
                  <a:cubicBezTo>
                    <a:pt x="1191" y="8794"/>
                    <a:pt x="1288" y="8915"/>
                    <a:pt x="1385" y="9037"/>
                  </a:cubicBezTo>
                  <a:lnTo>
                    <a:pt x="1482" y="8915"/>
                  </a:lnTo>
                  <a:cubicBezTo>
                    <a:pt x="1385" y="8818"/>
                    <a:pt x="1288" y="8697"/>
                    <a:pt x="1191" y="8600"/>
                  </a:cubicBezTo>
                  <a:close/>
                  <a:moveTo>
                    <a:pt x="1798" y="9231"/>
                  </a:moveTo>
                  <a:lnTo>
                    <a:pt x="1701" y="9353"/>
                  </a:lnTo>
                  <a:cubicBezTo>
                    <a:pt x="1823" y="9450"/>
                    <a:pt x="1944" y="9547"/>
                    <a:pt x="2065" y="9644"/>
                  </a:cubicBezTo>
                  <a:lnTo>
                    <a:pt x="2138" y="9523"/>
                  </a:lnTo>
                  <a:cubicBezTo>
                    <a:pt x="2017" y="9426"/>
                    <a:pt x="1920" y="9328"/>
                    <a:pt x="1798" y="9231"/>
                  </a:cubicBezTo>
                  <a:close/>
                  <a:moveTo>
                    <a:pt x="5029" y="9328"/>
                  </a:moveTo>
                  <a:cubicBezTo>
                    <a:pt x="4981" y="9328"/>
                    <a:pt x="4932" y="9328"/>
                    <a:pt x="4908" y="9353"/>
                  </a:cubicBezTo>
                  <a:lnTo>
                    <a:pt x="4932" y="9499"/>
                  </a:lnTo>
                  <a:lnTo>
                    <a:pt x="5053" y="9499"/>
                  </a:lnTo>
                  <a:cubicBezTo>
                    <a:pt x="5029" y="9523"/>
                    <a:pt x="5005" y="9547"/>
                    <a:pt x="4981" y="9571"/>
                  </a:cubicBezTo>
                  <a:lnTo>
                    <a:pt x="5078" y="9693"/>
                  </a:lnTo>
                  <a:cubicBezTo>
                    <a:pt x="5151" y="9644"/>
                    <a:pt x="5199" y="9571"/>
                    <a:pt x="5223" y="9474"/>
                  </a:cubicBezTo>
                  <a:cubicBezTo>
                    <a:pt x="5223" y="9450"/>
                    <a:pt x="5199" y="9328"/>
                    <a:pt x="5029" y="9328"/>
                  </a:cubicBezTo>
                  <a:close/>
                  <a:moveTo>
                    <a:pt x="2527" y="9717"/>
                  </a:moveTo>
                  <a:lnTo>
                    <a:pt x="2478" y="9863"/>
                  </a:lnTo>
                  <a:cubicBezTo>
                    <a:pt x="2600" y="9936"/>
                    <a:pt x="2746" y="9984"/>
                    <a:pt x="2891" y="10033"/>
                  </a:cubicBezTo>
                  <a:lnTo>
                    <a:pt x="2940" y="9887"/>
                  </a:lnTo>
                  <a:cubicBezTo>
                    <a:pt x="2794" y="9839"/>
                    <a:pt x="2673" y="9790"/>
                    <a:pt x="2527" y="9717"/>
                  </a:cubicBezTo>
                  <a:close/>
                  <a:moveTo>
                    <a:pt x="4470" y="9596"/>
                  </a:moveTo>
                  <a:cubicBezTo>
                    <a:pt x="4373" y="9693"/>
                    <a:pt x="4300" y="9814"/>
                    <a:pt x="4276" y="9936"/>
                  </a:cubicBezTo>
                  <a:lnTo>
                    <a:pt x="4203" y="9936"/>
                  </a:lnTo>
                  <a:lnTo>
                    <a:pt x="4252" y="10082"/>
                  </a:lnTo>
                  <a:lnTo>
                    <a:pt x="4373" y="10057"/>
                  </a:lnTo>
                  <a:cubicBezTo>
                    <a:pt x="4495" y="10033"/>
                    <a:pt x="4592" y="9984"/>
                    <a:pt x="4689" y="9960"/>
                  </a:cubicBezTo>
                  <a:lnTo>
                    <a:pt x="4616" y="9814"/>
                  </a:lnTo>
                  <a:lnTo>
                    <a:pt x="4446" y="9887"/>
                  </a:lnTo>
                  <a:cubicBezTo>
                    <a:pt x="4495" y="9814"/>
                    <a:pt x="4519" y="9766"/>
                    <a:pt x="4568" y="9717"/>
                  </a:cubicBezTo>
                  <a:lnTo>
                    <a:pt x="4470" y="9596"/>
                  </a:lnTo>
                  <a:close/>
                  <a:moveTo>
                    <a:pt x="3353" y="9984"/>
                  </a:moveTo>
                  <a:lnTo>
                    <a:pt x="3329" y="10130"/>
                  </a:lnTo>
                  <a:cubicBezTo>
                    <a:pt x="3450" y="10130"/>
                    <a:pt x="3547" y="10154"/>
                    <a:pt x="3669" y="10154"/>
                  </a:cubicBezTo>
                  <a:lnTo>
                    <a:pt x="3790" y="10154"/>
                  </a:lnTo>
                  <a:lnTo>
                    <a:pt x="3790" y="9984"/>
                  </a:lnTo>
                  <a:cubicBezTo>
                    <a:pt x="3742" y="9992"/>
                    <a:pt x="3693" y="9995"/>
                    <a:pt x="3644" y="9995"/>
                  </a:cubicBezTo>
                  <a:cubicBezTo>
                    <a:pt x="3547" y="9995"/>
                    <a:pt x="3450" y="9984"/>
                    <a:pt x="3353" y="9984"/>
                  </a:cubicBezTo>
                  <a:close/>
                  <a:moveTo>
                    <a:pt x="4203" y="10494"/>
                  </a:moveTo>
                  <a:cubicBezTo>
                    <a:pt x="4227" y="10640"/>
                    <a:pt x="4252" y="10810"/>
                    <a:pt x="4325" y="10956"/>
                  </a:cubicBezTo>
                  <a:lnTo>
                    <a:pt x="4446" y="10907"/>
                  </a:lnTo>
                  <a:cubicBezTo>
                    <a:pt x="4398" y="10786"/>
                    <a:pt x="4373" y="10640"/>
                    <a:pt x="4349" y="10494"/>
                  </a:cubicBezTo>
                  <a:close/>
                  <a:moveTo>
                    <a:pt x="4665" y="11248"/>
                  </a:moveTo>
                  <a:lnTo>
                    <a:pt x="4543" y="11345"/>
                  </a:lnTo>
                  <a:cubicBezTo>
                    <a:pt x="4640" y="11466"/>
                    <a:pt x="4762" y="11563"/>
                    <a:pt x="4883" y="11661"/>
                  </a:cubicBezTo>
                  <a:lnTo>
                    <a:pt x="4981" y="11563"/>
                  </a:lnTo>
                  <a:cubicBezTo>
                    <a:pt x="4859" y="11466"/>
                    <a:pt x="4762" y="11369"/>
                    <a:pt x="4665" y="11248"/>
                  </a:cubicBezTo>
                  <a:close/>
                  <a:moveTo>
                    <a:pt x="5345" y="11733"/>
                  </a:moveTo>
                  <a:lnTo>
                    <a:pt x="5296" y="11855"/>
                  </a:lnTo>
                  <a:cubicBezTo>
                    <a:pt x="5442" y="11928"/>
                    <a:pt x="5588" y="11952"/>
                    <a:pt x="5758" y="11976"/>
                  </a:cubicBezTo>
                  <a:lnTo>
                    <a:pt x="5758" y="11831"/>
                  </a:lnTo>
                  <a:cubicBezTo>
                    <a:pt x="5636" y="11806"/>
                    <a:pt x="5491" y="11782"/>
                    <a:pt x="5345" y="11733"/>
                  </a:cubicBezTo>
                  <a:close/>
                  <a:moveTo>
                    <a:pt x="6632" y="11758"/>
                  </a:moveTo>
                  <a:cubicBezTo>
                    <a:pt x="6487" y="11782"/>
                    <a:pt x="6365" y="11806"/>
                    <a:pt x="6219" y="11831"/>
                  </a:cubicBezTo>
                  <a:lnTo>
                    <a:pt x="6219" y="11976"/>
                  </a:lnTo>
                  <a:cubicBezTo>
                    <a:pt x="6365" y="11952"/>
                    <a:pt x="6511" y="11928"/>
                    <a:pt x="6681" y="11879"/>
                  </a:cubicBezTo>
                  <a:lnTo>
                    <a:pt x="6632" y="1175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89" name="Google Shape;1589;p34"/>
          <p:cNvGrpSpPr/>
          <p:nvPr/>
        </p:nvGrpSpPr>
        <p:grpSpPr>
          <a:xfrm flipH="1">
            <a:off x="8230789" y="2382291"/>
            <a:ext cx="1277992" cy="1347004"/>
            <a:chOff x="855987" y="2204128"/>
            <a:chExt cx="1217483" cy="962421"/>
          </a:xfrm>
        </p:grpSpPr>
        <p:grpSp>
          <p:nvGrpSpPr>
            <p:cNvPr id="1590" name="Google Shape;1590;p34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591" name="Google Shape;1591;p34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92" name="Google Shape;1592;p34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93" name="Google Shape;1593;p34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94" name="Google Shape;1594;p34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95" name="Google Shape;1595;p34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96" name="Google Shape;1596;p34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597" name="Google Shape;1597;p34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98" name="Google Shape;1598;p34"/>
          <p:cNvGrpSpPr/>
          <p:nvPr/>
        </p:nvGrpSpPr>
        <p:grpSpPr>
          <a:xfrm rot="10800000" flipH="1">
            <a:off x="3699507" y="-249093"/>
            <a:ext cx="1590405" cy="924348"/>
            <a:chOff x="3965010" y="571479"/>
            <a:chExt cx="1651683" cy="719972"/>
          </a:xfrm>
        </p:grpSpPr>
        <p:grpSp>
          <p:nvGrpSpPr>
            <p:cNvPr id="1599" name="Google Shape;1599;p34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600" name="Google Shape;1600;p34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601" name="Google Shape;1601;p34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602" name="Google Shape;1602;p34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603" name="Google Shape;1603;p34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604" name="Google Shape;1604;p34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605" name="Google Shape;1605;p34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606" name="Google Shape;1606;p34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41080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0000"/>
              </a:buClr>
              <a:buFont typeface="Arial"/>
              <a:buNone/>
              <a:defRPr/>
            </a:pPr>
            <a:endParaRPr lang="en-US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0000"/>
              </a:buClr>
              <a:buFont typeface="Arial"/>
              <a:buNone/>
              <a:defRPr/>
            </a:pPr>
            <a:endParaRPr lang="en-US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0000"/>
              </a:buClr>
              <a:buFont typeface="Arial"/>
              <a:buNone/>
              <a:defRPr/>
            </a:pPr>
            <a:fld id="{4A523AE6-FBDF-4982-9C32-2D7DFEC10D42}" type="slidenum">
              <a:rPr lang="en-US" altLang="en-US" sz="1400" kern="0">
                <a:solidFill>
                  <a:srgbClr val="000000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  <a:defRPr/>
              </a:pPr>
              <a:t>‹#›</a:t>
            </a:fld>
            <a:endParaRPr lang="en-US" altLang="en-US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26656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499"/>
                </a:lnTo>
                <a:lnTo>
                  <a:pt x="9144000" y="5143499"/>
                </a:lnTo>
                <a:lnTo>
                  <a:pt x="9144000" y="0"/>
                </a:lnTo>
                <a:close/>
              </a:path>
            </a:pathLst>
          </a:custGeom>
          <a:solidFill>
            <a:srgbClr val="FDF5DC"/>
          </a:solidFill>
        </p:spPr>
        <p:txBody>
          <a:bodyPr wrap="square" lIns="0" tIns="0" rIns="0" bIns="0" rtlCol="0"/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2780145" y="6231468"/>
            <a:ext cx="2762250" cy="626533"/>
          </a:xfrm>
          <a:custGeom>
            <a:avLst/>
            <a:gdLst/>
            <a:ahLst/>
            <a:cxnLst/>
            <a:rect l="l" t="t" r="r" b="b"/>
            <a:pathLst>
              <a:path w="2762250" h="469900">
                <a:moveTo>
                  <a:pt x="0" y="0"/>
                </a:moveTo>
                <a:lnTo>
                  <a:pt x="2761672" y="0"/>
                </a:lnTo>
                <a:lnTo>
                  <a:pt x="2761672" y="469900"/>
                </a:lnTo>
                <a:lnTo>
                  <a:pt x="0" y="4699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6B675C"/>
            </a:solidFill>
          </a:ln>
        </p:spPr>
        <p:txBody>
          <a:bodyPr wrap="square" lIns="0" tIns="0" rIns="0" bIns="0" rtlCol="0"/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5967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06880" y="0"/>
            <a:ext cx="641891" cy="73203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151332" y="6266793"/>
            <a:ext cx="2018664" cy="56726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 b="0" i="0">
                <a:solidFill>
                  <a:srgbClr val="66470E"/>
                </a:solidFill>
                <a:latin typeface="Arial MT"/>
                <a:cs typeface="Arial MT"/>
              </a:defRPr>
            </a:lvl1pPr>
          </a:lstStyle>
          <a:p>
            <a:pPr marL="93345" marR="5080" indent="-81280">
              <a:lnSpc>
                <a:spcPts val="1580"/>
              </a:lnSpc>
              <a:spcBef>
                <a:spcPts val="100"/>
              </a:spcBef>
              <a:buClr>
                <a:srgbClr val="000000"/>
              </a:buClr>
              <a:buFont typeface="Arial"/>
              <a:buNone/>
            </a:pPr>
            <a:r>
              <a:rPr kern="0" spc="-5" dirty="0">
                <a:sym typeface="Arial"/>
              </a:rPr>
              <a:t>G</a:t>
            </a:r>
            <a:r>
              <a:rPr kern="0" dirty="0">
                <a:sym typeface="Arial"/>
              </a:rPr>
              <a:t>V</a:t>
            </a:r>
            <a:r>
              <a:rPr kern="0" spc="-10" dirty="0">
                <a:sym typeface="Arial"/>
              </a:rPr>
              <a:t>T</a:t>
            </a:r>
            <a:r>
              <a:rPr kern="0" dirty="0">
                <a:sym typeface="Arial"/>
              </a:rPr>
              <a:t>H:</a:t>
            </a:r>
            <a:r>
              <a:rPr kern="0" spc="-5" dirty="0">
                <a:sym typeface="Arial"/>
              </a:rPr>
              <a:t> </a:t>
            </a:r>
            <a:r>
              <a:rPr kern="0" spc="-10" dirty="0">
                <a:sym typeface="Arial"/>
              </a:rPr>
              <a:t>T</a:t>
            </a:r>
            <a:r>
              <a:rPr kern="0" dirty="0">
                <a:sym typeface="Arial"/>
              </a:rPr>
              <a:t>R</a:t>
            </a:r>
            <a:r>
              <a:rPr kern="0" spc="-470" dirty="0">
                <a:sym typeface="Arial"/>
              </a:rPr>
              <a:t>Ầ</a:t>
            </a:r>
            <a:r>
              <a:rPr kern="0" dirty="0">
                <a:sym typeface="Arial"/>
              </a:rPr>
              <a:t>N</a:t>
            </a:r>
            <a:r>
              <a:rPr kern="0" spc="-5" dirty="0">
                <a:sym typeface="Arial"/>
              </a:rPr>
              <a:t> </a:t>
            </a:r>
            <a:r>
              <a:rPr kern="0" spc="-10" dirty="0">
                <a:sym typeface="Arial"/>
              </a:rPr>
              <a:t>T</a:t>
            </a:r>
            <a:r>
              <a:rPr kern="0" dirty="0">
                <a:sym typeface="Arial"/>
              </a:rPr>
              <a:t>H</a:t>
            </a:r>
            <a:r>
              <a:rPr kern="0" spc="-1015" dirty="0">
                <a:sym typeface="Arial"/>
              </a:rPr>
              <a:t>Ị</a:t>
            </a:r>
            <a:r>
              <a:rPr kern="0" spc="-5" dirty="0">
                <a:sym typeface="Arial"/>
              </a:rPr>
              <a:t> M</a:t>
            </a:r>
            <a:r>
              <a:rPr kern="0" spc="-470" dirty="0">
                <a:sym typeface="Arial"/>
              </a:rPr>
              <a:t>Ỹ</a:t>
            </a:r>
            <a:r>
              <a:rPr kern="0" dirty="0">
                <a:sym typeface="Arial"/>
              </a:rPr>
              <a:t> </a:t>
            </a:r>
            <a:r>
              <a:rPr kern="0" spc="-5" dirty="0">
                <a:sym typeface="Arial"/>
              </a:rPr>
              <a:t>L</a:t>
            </a:r>
            <a:r>
              <a:rPr kern="0" spc="-245" dirty="0">
                <a:sym typeface="Arial"/>
              </a:rPr>
              <a:t>Ệ  </a:t>
            </a:r>
            <a:r>
              <a:rPr kern="0" spc="-55" dirty="0">
                <a:sym typeface="Arial"/>
              </a:rPr>
              <a:t>ĐT/ZALO:</a:t>
            </a:r>
            <a:r>
              <a:rPr kern="0" spc="-35" dirty="0">
                <a:sym typeface="Arial"/>
              </a:rPr>
              <a:t> </a:t>
            </a:r>
            <a:r>
              <a:rPr kern="0" spc="-5" dirty="0">
                <a:sym typeface="Arial"/>
              </a:rPr>
              <a:t>0935105957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200" y="6377943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fld id="{1D8BD707-D9CF-40AE-B4C6-C98DA3205C09}" type="datetimeFigureOut">
              <a:rPr lang="en-US" sz="1400" kern="0">
                <a:solidFill>
                  <a:srgbClr val="000000">
                    <a:tint val="75000"/>
                  </a:srgbClr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11/24/2025</a:t>
            </a:fld>
            <a:endParaRPr lang="en-US" sz="1400" kern="0">
              <a:solidFill>
                <a:srgbClr val="000000">
                  <a:tint val="75000"/>
                </a:srgbClr>
              </a:solidFill>
              <a:cs typeface="Arial"/>
              <a:sym typeface="Arial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583680" y="6377943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fld id="{B6F15528-21DE-4FAA-801E-634DDDAF4B2B}" type="slidenum">
              <a:rPr sz="1400" kern="0">
                <a:solidFill>
                  <a:srgbClr val="000000">
                    <a:tint val="75000"/>
                  </a:srgbClr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sz="1400" kern="0">
              <a:solidFill>
                <a:srgbClr val="000000">
                  <a:tint val="75000"/>
                </a:srgb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84875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446433"/>
            <a:ext cx="7590300" cy="46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lpha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roman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rabi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lpha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roman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rabi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lpha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roman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560133"/>
            <a:ext cx="7444800" cy="8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80" y="302307"/>
            <a:ext cx="1373387" cy="1662655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5276982"/>
            <a:ext cx="708344" cy="1638049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5" y="5965307"/>
            <a:ext cx="537853" cy="741144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67091"/>
            <a:ext cx="604654" cy="770716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02914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6"/>
          <p:cNvSpPr txBox="1">
            <a:spLocks noGrp="1"/>
          </p:cNvSpPr>
          <p:nvPr>
            <p:ph type="title"/>
          </p:nvPr>
        </p:nvSpPr>
        <p:spPr>
          <a:xfrm>
            <a:off x="753825" y="560133"/>
            <a:ext cx="7444800" cy="8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95" name="Google Shape;195;p6"/>
          <p:cNvGrpSpPr/>
          <p:nvPr/>
        </p:nvGrpSpPr>
        <p:grpSpPr>
          <a:xfrm rot="-1245393" flipH="1">
            <a:off x="-285816" y="270520"/>
            <a:ext cx="1373395" cy="1662664"/>
            <a:chOff x="7844079" y="226728"/>
            <a:chExt cx="1373387" cy="1246991"/>
          </a:xfrm>
        </p:grpSpPr>
        <p:sp>
          <p:nvSpPr>
            <p:cNvPr id="196" name="Google Shape;196;p6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7" name="Google Shape;197;p6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8" name="Google Shape;198;p6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9" name="Google Shape;199;p6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0" name="Google Shape;200;p6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1" name="Google Shape;201;p6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2" name="Google Shape;202;p6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3" name="Google Shape;203;p6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" name="Google Shape;204;p6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5" name="Google Shape;205;p6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6" name="Google Shape;206;p6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7" name="Google Shape;207;p6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8" name="Google Shape;208;p6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09" name="Google Shape;209;p6"/>
          <p:cNvGrpSpPr/>
          <p:nvPr/>
        </p:nvGrpSpPr>
        <p:grpSpPr>
          <a:xfrm flipH="1">
            <a:off x="8280522" y="5276982"/>
            <a:ext cx="708344" cy="1638049"/>
            <a:chOff x="-1056319" y="1385262"/>
            <a:chExt cx="212940" cy="369285"/>
          </a:xfrm>
        </p:grpSpPr>
        <p:sp>
          <p:nvSpPr>
            <p:cNvPr id="210" name="Google Shape;210;p6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1" name="Google Shape;211;p6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2" name="Google Shape;212;p6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7" name="Google Shape;217;p6"/>
            <p:cNvSpPr/>
            <p:nvPr/>
          </p:nvSpPr>
          <p:spPr>
            <a:xfrm>
              <a:off x="-886965" y="1718791"/>
              <a:ext cx="8569" cy="31511"/>
            </a:xfrm>
            <a:custGeom>
              <a:avLst/>
              <a:gdLst/>
              <a:ahLst/>
              <a:cxnLst/>
              <a:rect l="l" t="t" r="r" b="b"/>
              <a:pathLst>
                <a:path w="220" h="809" extrusionOk="0">
                  <a:moveTo>
                    <a:pt x="159" y="1"/>
                  </a:moveTo>
                  <a:cubicBezTo>
                    <a:pt x="140" y="1"/>
                    <a:pt x="122" y="13"/>
                    <a:pt x="122" y="37"/>
                  </a:cubicBezTo>
                  <a:cubicBezTo>
                    <a:pt x="122" y="256"/>
                    <a:pt x="98" y="499"/>
                    <a:pt x="25" y="741"/>
                  </a:cubicBezTo>
                  <a:cubicBezTo>
                    <a:pt x="1" y="741"/>
                    <a:pt x="1" y="790"/>
                    <a:pt x="25" y="790"/>
                  </a:cubicBezTo>
                  <a:lnTo>
                    <a:pt x="49" y="790"/>
                  </a:lnTo>
                  <a:cubicBezTo>
                    <a:pt x="49" y="802"/>
                    <a:pt x="55" y="808"/>
                    <a:pt x="64" y="808"/>
                  </a:cubicBezTo>
                  <a:cubicBezTo>
                    <a:pt x="73" y="808"/>
                    <a:pt x="86" y="802"/>
                    <a:pt x="98" y="790"/>
                  </a:cubicBezTo>
                  <a:cubicBezTo>
                    <a:pt x="195" y="547"/>
                    <a:pt x="219" y="280"/>
                    <a:pt x="195" y="37"/>
                  </a:cubicBezTo>
                  <a:cubicBezTo>
                    <a:pt x="195" y="13"/>
                    <a:pt x="177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-931446" y="1708859"/>
              <a:ext cx="10478" cy="40742"/>
            </a:xfrm>
            <a:custGeom>
              <a:avLst/>
              <a:gdLst/>
              <a:ahLst/>
              <a:cxnLst/>
              <a:rect l="l" t="t" r="r" b="b"/>
              <a:pathLst>
                <a:path w="269" h="1046" extrusionOk="0">
                  <a:moveTo>
                    <a:pt x="147" y="0"/>
                  </a:moveTo>
                  <a:cubicBezTo>
                    <a:pt x="122" y="0"/>
                    <a:pt x="98" y="25"/>
                    <a:pt x="122" y="49"/>
                  </a:cubicBezTo>
                  <a:cubicBezTo>
                    <a:pt x="147" y="365"/>
                    <a:pt x="122" y="875"/>
                    <a:pt x="1" y="948"/>
                  </a:cubicBezTo>
                  <a:cubicBezTo>
                    <a:pt x="1" y="972"/>
                    <a:pt x="1" y="996"/>
                    <a:pt x="1" y="1021"/>
                  </a:cubicBezTo>
                  <a:cubicBezTo>
                    <a:pt x="25" y="1021"/>
                    <a:pt x="25" y="1045"/>
                    <a:pt x="49" y="1045"/>
                  </a:cubicBezTo>
                  <a:lnTo>
                    <a:pt x="74" y="1045"/>
                  </a:lnTo>
                  <a:cubicBezTo>
                    <a:pt x="268" y="924"/>
                    <a:pt x="195" y="195"/>
                    <a:pt x="195" y="49"/>
                  </a:cubicBezTo>
                  <a:cubicBezTo>
                    <a:pt x="195" y="0"/>
                    <a:pt x="171" y="0"/>
                    <a:pt x="1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-976861" y="1713571"/>
              <a:ext cx="6660" cy="34120"/>
            </a:xfrm>
            <a:custGeom>
              <a:avLst/>
              <a:gdLst/>
              <a:ahLst/>
              <a:cxnLst/>
              <a:rect l="l" t="t" r="r" b="b"/>
              <a:pathLst>
                <a:path w="171" h="876" extrusionOk="0">
                  <a:moveTo>
                    <a:pt x="122" y="1"/>
                  </a:moveTo>
                  <a:cubicBezTo>
                    <a:pt x="98" y="1"/>
                    <a:pt x="74" y="25"/>
                    <a:pt x="74" y="50"/>
                  </a:cubicBezTo>
                  <a:cubicBezTo>
                    <a:pt x="74" y="317"/>
                    <a:pt x="49" y="560"/>
                    <a:pt x="1" y="827"/>
                  </a:cubicBezTo>
                  <a:cubicBezTo>
                    <a:pt x="1" y="851"/>
                    <a:pt x="1" y="875"/>
                    <a:pt x="49" y="875"/>
                  </a:cubicBezTo>
                  <a:cubicBezTo>
                    <a:pt x="74" y="875"/>
                    <a:pt x="98" y="875"/>
                    <a:pt x="98" y="851"/>
                  </a:cubicBezTo>
                  <a:cubicBezTo>
                    <a:pt x="147" y="584"/>
                    <a:pt x="171" y="317"/>
                    <a:pt x="171" y="50"/>
                  </a:cubicBezTo>
                  <a:cubicBezTo>
                    <a:pt x="171" y="25"/>
                    <a:pt x="147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-1015656" y="1710767"/>
              <a:ext cx="10478" cy="35990"/>
            </a:xfrm>
            <a:custGeom>
              <a:avLst/>
              <a:gdLst/>
              <a:ahLst/>
              <a:cxnLst/>
              <a:rect l="l" t="t" r="r" b="b"/>
              <a:pathLst>
                <a:path w="269" h="924" extrusionOk="0">
                  <a:moveTo>
                    <a:pt x="98" y="0"/>
                  </a:moveTo>
                  <a:cubicBezTo>
                    <a:pt x="74" y="0"/>
                    <a:pt x="49" y="0"/>
                    <a:pt x="25" y="24"/>
                  </a:cubicBezTo>
                  <a:cubicBezTo>
                    <a:pt x="1" y="316"/>
                    <a:pt x="49" y="607"/>
                    <a:pt x="171" y="899"/>
                  </a:cubicBezTo>
                  <a:cubicBezTo>
                    <a:pt x="171" y="899"/>
                    <a:pt x="195" y="923"/>
                    <a:pt x="195" y="923"/>
                  </a:cubicBezTo>
                  <a:lnTo>
                    <a:pt x="219" y="923"/>
                  </a:lnTo>
                  <a:cubicBezTo>
                    <a:pt x="244" y="899"/>
                    <a:pt x="268" y="875"/>
                    <a:pt x="244" y="850"/>
                  </a:cubicBezTo>
                  <a:cubicBezTo>
                    <a:pt x="147" y="607"/>
                    <a:pt x="98" y="316"/>
                    <a:pt x="122" y="49"/>
                  </a:cubicBezTo>
                  <a:cubicBezTo>
                    <a:pt x="122" y="24"/>
                    <a:pt x="122" y="0"/>
                    <a:pt x="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1" name="Google Shape;221;p6"/>
          <p:cNvGrpSpPr/>
          <p:nvPr/>
        </p:nvGrpSpPr>
        <p:grpSpPr>
          <a:xfrm flipH="1">
            <a:off x="131952" y="5946073"/>
            <a:ext cx="537853" cy="741144"/>
            <a:chOff x="5294267" y="4624350"/>
            <a:chExt cx="383004" cy="395854"/>
          </a:xfrm>
        </p:grpSpPr>
        <p:sp>
          <p:nvSpPr>
            <p:cNvPr id="222" name="Google Shape;222;p6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" name="Google Shape;224;p6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1" name="Google Shape;231;p6"/>
          <p:cNvGrpSpPr/>
          <p:nvPr/>
        </p:nvGrpSpPr>
        <p:grpSpPr>
          <a:xfrm rot="-7204672" flipH="1">
            <a:off x="8360895" y="426376"/>
            <a:ext cx="717135" cy="273046"/>
            <a:chOff x="5294267" y="4825749"/>
            <a:chExt cx="383004" cy="194455"/>
          </a:xfrm>
        </p:grpSpPr>
        <p:sp>
          <p:nvSpPr>
            <p:cNvPr id="232" name="Google Shape;232;p6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7" name="Google Shape;237;p6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80864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8"/>
          <p:cNvSpPr txBox="1">
            <a:spLocks noGrp="1"/>
          </p:cNvSpPr>
          <p:nvPr>
            <p:ph type="title"/>
          </p:nvPr>
        </p:nvSpPr>
        <p:spPr>
          <a:xfrm>
            <a:off x="1779150" y="1390433"/>
            <a:ext cx="5585700" cy="42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9pPr>
          </a:lstStyle>
          <a:p>
            <a:endParaRPr/>
          </a:p>
        </p:txBody>
      </p:sp>
      <p:grpSp>
        <p:nvGrpSpPr>
          <p:cNvPr id="297" name="Google Shape;297;p8"/>
          <p:cNvGrpSpPr/>
          <p:nvPr/>
        </p:nvGrpSpPr>
        <p:grpSpPr>
          <a:xfrm>
            <a:off x="-187098" y="3053049"/>
            <a:ext cx="2037701" cy="2147739"/>
            <a:chOff x="855987" y="2204128"/>
            <a:chExt cx="1217483" cy="962421"/>
          </a:xfrm>
        </p:grpSpPr>
        <p:grpSp>
          <p:nvGrpSpPr>
            <p:cNvPr id="298" name="Google Shape;298;p8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299" name="Google Shape;299;p8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0" name="Google Shape;300;p8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1" name="Google Shape;301;p8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2" name="Google Shape;302;p8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3" name="Google Shape;303;p8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4" name="Google Shape;304;p8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305" name="Google Shape;305;p8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06" name="Google Shape;306;p8"/>
          <p:cNvGrpSpPr/>
          <p:nvPr/>
        </p:nvGrpSpPr>
        <p:grpSpPr>
          <a:xfrm>
            <a:off x="5520633" y="208365"/>
            <a:ext cx="1651683" cy="959963"/>
            <a:chOff x="3965010" y="571479"/>
            <a:chExt cx="1651683" cy="719972"/>
          </a:xfrm>
        </p:grpSpPr>
        <p:grpSp>
          <p:nvGrpSpPr>
            <p:cNvPr id="307" name="Google Shape;307;p8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308" name="Google Shape;308;p8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309" name="Google Shape;309;p8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10" name="Google Shape;310;p8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11" name="Google Shape;311;p8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12" name="Google Shape;312;p8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13" name="Google Shape;313;p8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314" name="Google Shape;314;p8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15" name="Google Shape;315;p8"/>
          <p:cNvGrpSpPr/>
          <p:nvPr/>
        </p:nvGrpSpPr>
        <p:grpSpPr>
          <a:xfrm rot="8903269">
            <a:off x="-62368" y="163265"/>
            <a:ext cx="1100970" cy="1050163"/>
            <a:chOff x="1202177" y="4613417"/>
            <a:chExt cx="528376" cy="377938"/>
          </a:xfrm>
        </p:grpSpPr>
        <p:sp>
          <p:nvSpPr>
            <p:cNvPr id="316" name="Google Shape;316;p8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7" name="Google Shape;317;p8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8" name="Google Shape;318;p8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9" name="Google Shape;319;p8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0" name="Google Shape;320;p8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1" name="Google Shape;321;p8"/>
            <p:cNvSpPr/>
            <p:nvPr/>
          </p:nvSpPr>
          <p:spPr>
            <a:xfrm>
              <a:off x="1419143" y="4894566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22" name="Google Shape;322;p8"/>
          <p:cNvGrpSpPr/>
          <p:nvPr/>
        </p:nvGrpSpPr>
        <p:grpSpPr>
          <a:xfrm>
            <a:off x="7224072" y="2894827"/>
            <a:ext cx="2525833" cy="2147740"/>
            <a:chOff x="7239867" y="1514545"/>
            <a:chExt cx="2525833" cy="1610805"/>
          </a:xfrm>
        </p:grpSpPr>
        <p:grpSp>
          <p:nvGrpSpPr>
            <p:cNvPr id="323" name="Google Shape;323;p8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324" name="Google Shape;324;p8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325" name="Google Shape;325;p8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26" name="Google Shape;326;p8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27" name="Google Shape;327;p8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28" name="Google Shape;328;p8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29" name="Google Shape;329;p8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30" name="Google Shape;330;p8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31" name="Google Shape;331;p8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8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333" name="Google Shape;333;p8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34" name="Google Shape;334;p8"/>
          <p:cNvSpPr/>
          <p:nvPr/>
        </p:nvSpPr>
        <p:spPr>
          <a:xfrm>
            <a:off x="-49275" y="6431401"/>
            <a:ext cx="1603944" cy="492032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5" name="Google Shape;335;p8"/>
          <p:cNvSpPr/>
          <p:nvPr/>
        </p:nvSpPr>
        <p:spPr>
          <a:xfrm>
            <a:off x="1506177" y="6614303"/>
            <a:ext cx="1065936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6" name="Google Shape;336;p8"/>
          <p:cNvSpPr/>
          <p:nvPr/>
        </p:nvSpPr>
        <p:spPr>
          <a:xfrm>
            <a:off x="6003929" y="6458275"/>
            <a:ext cx="1603952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7" name="Google Shape;337;p8"/>
          <p:cNvSpPr/>
          <p:nvPr/>
        </p:nvSpPr>
        <p:spPr>
          <a:xfrm>
            <a:off x="7532356" y="6431404"/>
            <a:ext cx="1696695" cy="49203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8" name="Google Shape;338;p8"/>
          <p:cNvSpPr/>
          <p:nvPr/>
        </p:nvSpPr>
        <p:spPr>
          <a:xfrm>
            <a:off x="3145661" y="6458275"/>
            <a:ext cx="1603952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9" name="Google Shape;339;p8"/>
          <p:cNvSpPr/>
          <p:nvPr/>
        </p:nvSpPr>
        <p:spPr>
          <a:xfrm>
            <a:off x="4669614" y="6515217"/>
            <a:ext cx="1407648" cy="408217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0" name="Google Shape;340;p8"/>
          <p:cNvSpPr/>
          <p:nvPr/>
        </p:nvSpPr>
        <p:spPr>
          <a:xfrm>
            <a:off x="2368255" y="6614303"/>
            <a:ext cx="1065936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41" name="Google Shape;341;p8"/>
          <p:cNvGrpSpPr/>
          <p:nvPr/>
        </p:nvGrpSpPr>
        <p:grpSpPr>
          <a:xfrm rot="615299" flipH="1">
            <a:off x="1158722" y="378856"/>
            <a:ext cx="1651651" cy="1999527"/>
            <a:chOff x="7844079" y="226728"/>
            <a:chExt cx="1373387" cy="1246991"/>
          </a:xfrm>
        </p:grpSpPr>
        <p:sp>
          <p:nvSpPr>
            <p:cNvPr id="342" name="Google Shape;342;p8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3" name="Google Shape;343;p8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4" name="Google Shape;344;p8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5" name="Google Shape;345;p8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6" name="Google Shape;346;p8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7" name="Google Shape;347;p8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8" name="Google Shape;348;p8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9" name="Google Shape;349;p8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0" name="Google Shape;350;p8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1" name="Google Shape;351;p8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2" name="Google Shape;352;p8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3" name="Google Shape;353;p8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4" name="Google Shape;354;p8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5" name="Google Shape;355;p8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50929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2"/>
          <p:cNvSpPr/>
          <p:nvPr/>
        </p:nvSpPr>
        <p:spPr>
          <a:xfrm rot="1356523" flipH="1">
            <a:off x="7359480" y="-138396"/>
            <a:ext cx="11640" cy="46096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5" name="Google Shape;485;p12"/>
          <p:cNvSpPr/>
          <p:nvPr/>
        </p:nvSpPr>
        <p:spPr>
          <a:xfrm>
            <a:off x="6745307" y="6938533"/>
            <a:ext cx="489268" cy="71767"/>
          </a:xfrm>
          <a:custGeom>
            <a:avLst/>
            <a:gdLst/>
            <a:ahLst/>
            <a:cxnLst/>
            <a:rect l="l" t="t" r="r" b="b"/>
            <a:pathLst>
              <a:path w="16446" h="2069" extrusionOk="0">
                <a:moveTo>
                  <a:pt x="0" y="0"/>
                </a:moveTo>
                <a:lnTo>
                  <a:pt x="0" y="2069"/>
                </a:lnTo>
                <a:lnTo>
                  <a:pt x="16445" y="2069"/>
                </a:lnTo>
                <a:lnTo>
                  <a:pt x="164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6062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 1">
  <p:cSld name="Title only 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18"/>
          <p:cNvSpPr txBox="1">
            <a:spLocks noGrp="1"/>
          </p:cNvSpPr>
          <p:nvPr>
            <p:ph type="title"/>
          </p:nvPr>
        </p:nvSpPr>
        <p:spPr>
          <a:xfrm>
            <a:off x="753825" y="560133"/>
            <a:ext cx="7444800" cy="8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754" name="Google Shape;754;p18"/>
          <p:cNvGrpSpPr/>
          <p:nvPr/>
        </p:nvGrpSpPr>
        <p:grpSpPr>
          <a:xfrm rot="-2064066" flipH="1">
            <a:off x="-384575" y="5320780"/>
            <a:ext cx="1127055" cy="1347001"/>
            <a:chOff x="6787377" y="436188"/>
            <a:chExt cx="235647" cy="211226"/>
          </a:xfrm>
        </p:grpSpPr>
        <p:sp>
          <p:nvSpPr>
            <p:cNvPr id="755" name="Google Shape;755;p18"/>
            <p:cNvSpPr/>
            <p:nvPr/>
          </p:nvSpPr>
          <p:spPr>
            <a:xfrm>
              <a:off x="6856435" y="522657"/>
              <a:ext cx="166589" cy="109566"/>
            </a:xfrm>
            <a:custGeom>
              <a:avLst/>
              <a:gdLst/>
              <a:ahLst/>
              <a:cxnLst/>
              <a:rect l="l" t="t" r="r" b="b"/>
              <a:pathLst>
                <a:path w="4277" h="2813" extrusionOk="0">
                  <a:moveTo>
                    <a:pt x="2187" y="626"/>
                  </a:moveTo>
                  <a:cubicBezTo>
                    <a:pt x="2236" y="651"/>
                    <a:pt x="2284" y="699"/>
                    <a:pt x="2284" y="723"/>
                  </a:cubicBezTo>
                  <a:cubicBezTo>
                    <a:pt x="2333" y="966"/>
                    <a:pt x="2260" y="1234"/>
                    <a:pt x="2090" y="1428"/>
                  </a:cubicBezTo>
                  <a:lnTo>
                    <a:pt x="2066" y="1428"/>
                  </a:lnTo>
                  <a:cubicBezTo>
                    <a:pt x="1896" y="1161"/>
                    <a:pt x="1847" y="942"/>
                    <a:pt x="1944" y="821"/>
                  </a:cubicBezTo>
                  <a:cubicBezTo>
                    <a:pt x="2017" y="699"/>
                    <a:pt x="2114" y="626"/>
                    <a:pt x="2187" y="626"/>
                  </a:cubicBezTo>
                  <a:close/>
                  <a:moveTo>
                    <a:pt x="62" y="1"/>
                  </a:moveTo>
                  <a:cubicBezTo>
                    <a:pt x="49" y="1"/>
                    <a:pt x="37" y="7"/>
                    <a:pt x="25" y="19"/>
                  </a:cubicBezTo>
                  <a:cubicBezTo>
                    <a:pt x="1" y="43"/>
                    <a:pt x="1" y="92"/>
                    <a:pt x="25" y="116"/>
                  </a:cubicBezTo>
                  <a:cubicBezTo>
                    <a:pt x="74" y="165"/>
                    <a:pt x="1337" y="1574"/>
                    <a:pt x="1944" y="1574"/>
                  </a:cubicBezTo>
                  <a:lnTo>
                    <a:pt x="2041" y="1574"/>
                  </a:lnTo>
                  <a:cubicBezTo>
                    <a:pt x="2090" y="1622"/>
                    <a:pt x="2114" y="1671"/>
                    <a:pt x="2163" y="1744"/>
                  </a:cubicBezTo>
                  <a:cubicBezTo>
                    <a:pt x="2600" y="2230"/>
                    <a:pt x="3402" y="2813"/>
                    <a:pt x="3961" y="2813"/>
                  </a:cubicBezTo>
                  <a:cubicBezTo>
                    <a:pt x="4058" y="2813"/>
                    <a:pt x="4155" y="2788"/>
                    <a:pt x="4228" y="2740"/>
                  </a:cubicBezTo>
                  <a:cubicBezTo>
                    <a:pt x="4252" y="2715"/>
                    <a:pt x="4276" y="2691"/>
                    <a:pt x="4252" y="2667"/>
                  </a:cubicBezTo>
                  <a:cubicBezTo>
                    <a:pt x="4252" y="2638"/>
                    <a:pt x="4235" y="2627"/>
                    <a:pt x="4217" y="2627"/>
                  </a:cubicBezTo>
                  <a:cubicBezTo>
                    <a:pt x="4203" y="2627"/>
                    <a:pt x="4189" y="2632"/>
                    <a:pt x="4179" y="2642"/>
                  </a:cubicBezTo>
                  <a:cubicBezTo>
                    <a:pt x="4119" y="2674"/>
                    <a:pt x="4046" y="2689"/>
                    <a:pt x="3965" y="2689"/>
                  </a:cubicBezTo>
                  <a:cubicBezTo>
                    <a:pt x="3490" y="2689"/>
                    <a:pt x="2713" y="2186"/>
                    <a:pt x="2236" y="1646"/>
                  </a:cubicBezTo>
                  <a:lnTo>
                    <a:pt x="2139" y="1501"/>
                  </a:lnTo>
                  <a:lnTo>
                    <a:pt x="2163" y="1476"/>
                  </a:lnTo>
                  <a:cubicBezTo>
                    <a:pt x="2382" y="1258"/>
                    <a:pt x="2454" y="966"/>
                    <a:pt x="2382" y="675"/>
                  </a:cubicBezTo>
                  <a:cubicBezTo>
                    <a:pt x="2357" y="578"/>
                    <a:pt x="2284" y="505"/>
                    <a:pt x="2187" y="505"/>
                  </a:cubicBezTo>
                  <a:cubicBezTo>
                    <a:pt x="2178" y="502"/>
                    <a:pt x="2168" y="500"/>
                    <a:pt x="2157" y="500"/>
                  </a:cubicBezTo>
                  <a:cubicBezTo>
                    <a:pt x="2078" y="500"/>
                    <a:pt x="1953" y="575"/>
                    <a:pt x="1847" y="723"/>
                  </a:cubicBezTo>
                  <a:cubicBezTo>
                    <a:pt x="1726" y="893"/>
                    <a:pt x="1750" y="1161"/>
                    <a:pt x="1969" y="1452"/>
                  </a:cubicBezTo>
                  <a:lnTo>
                    <a:pt x="1920" y="1452"/>
                  </a:lnTo>
                  <a:cubicBezTo>
                    <a:pt x="1361" y="1452"/>
                    <a:pt x="98" y="43"/>
                    <a:pt x="98" y="19"/>
                  </a:cubicBezTo>
                  <a:cubicBezTo>
                    <a:pt x="86" y="7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6" name="Google Shape;756;p18"/>
            <p:cNvSpPr/>
            <p:nvPr/>
          </p:nvSpPr>
          <p:spPr>
            <a:xfrm>
              <a:off x="6789675" y="438253"/>
              <a:ext cx="109683" cy="116928"/>
            </a:xfrm>
            <a:custGeom>
              <a:avLst/>
              <a:gdLst/>
              <a:ahLst/>
              <a:cxnLst/>
              <a:rect l="l" t="t" r="r" b="b"/>
              <a:pathLst>
                <a:path w="2816" h="3002" extrusionOk="0">
                  <a:moveTo>
                    <a:pt x="1343" y="1"/>
                  </a:moveTo>
                  <a:cubicBezTo>
                    <a:pt x="1080" y="1"/>
                    <a:pt x="833" y="78"/>
                    <a:pt x="719" y="218"/>
                  </a:cubicBezTo>
                  <a:cubicBezTo>
                    <a:pt x="655" y="309"/>
                    <a:pt x="634" y="396"/>
                    <a:pt x="641" y="474"/>
                  </a:cubicBezTo>
                  <a:lnTo>
                    <a:pt x="641" y="474"/>
                  </a:lnTo>
                  <a:cubicBezTo>
                    <a:pt x="348" y="532"/>
                    <a:pt x="0" y="782"/>
                    <a:pt x="14" y="1263"/>
                  </a:cubicBezTo>
                  <a:cubicBezTo>
                    <a:pt x="22" y="1525"/>
                    <a:pt x="84" y="1690"/>
                    <a:pt x="168" y="1781"/>
                  </a:cubicBezTo>
                  <a:lnTo>
                    <a:pt x="168" y="1781"/>
                  </a:lnTo>
                  <a:cubicBezTo>
                    <a:pt x="126" y="1901"/>
                    <a:pt x="96" y="2051"/>
                    <a:pt x="87" y="2234"/>
                  </a:cubicBezTo>
                  <a:cubicBezTo>
                    <a:pt x="74" y="2792"/>
                    <a:pt x="365" y="3001"/>
                    <a:pt x="700" y="3001"/>
                  </a:cubicBezTo>
                  <a:cubicBezTo>
                    <a:pt x="852" y="3001"/>
                    <a:pt x="1014" y="2958"/>
                    <a:pt x="1160" y="2884"/>
                  </a:cubicBezTo>
                  <a:lnTo>
                    <a:pt x="1160" y="2884"/>
                  </a:lnTo>
                  <a:cubicBezTo>
                    <a:pt x="1247" y="2911"/>
                    <a:pt x="1357" y="2925"/>
                    <a:pt x="1477" y="2925"/>
                  </a:cubicBezTo>
                  <a:cubicBezTo>
                    <a:pt x="1765" y="2925"/>
                    <a:pt x="2105" y="2843"/>
                    <a:pt x="2298" y="2672"/>
                  </a:cubicBezTo>
                  <a:cubicBezTo>
                    <a:pt x="2532" y="2463"/>
                    <a:pt x="2535" y="2247"/>
                    <a:pt x="2428" y="2086"/>
                  </a:cubicBezTo>
                  <a:lnTo>
                    <a:pt x="2428" y="2086"/>
                  </a:lnTo>
                  <a:cubicBezTo>
                    <a:pt x="2505" y="2034"/>
                    <a:pt x="2571" y="1943"/>
                    <a:pt x="2614" y="1797"/>
                  </a:cubicBezTo>
                  <a:cubicBezTo>
                    <a:pt x="2816" y="1130"/>
                    <a:pt x="2481" y="998"/>
                    <a:pt x="2214" y="990"/>
                  </a:cubicBezTo>
                  <a:lnTo>
                    <a:pt x="2214" y="990"/>
                  </a:lnTo>
                  <a:cubicBezTo>
                    <a:pt x="2227" y="937"/>
                    <a:pt x="2239" y="875"/>
                    <a:pt x="2249" y="801"/>
                  </a:cubicBezTo>
                  <a:cubicBezTo>
                    <a:pt x="2327" y="242"/>
                    <a:pt x="1809" y="1"/>
                    <a:pt x="13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7" name="Google Shape;757;p18"/>
            <p:cNvSpPr/>
            <p:nvPr/>
          </p:nvSpPr>
          <p:spPr>
            <a:xfrm>
              <a:off x="6787377" y="436188"/>
              <a:ext cx="109800" cy="121290"/>
            </a:xfrm>
            <a:custGeom>
              <a:avLst/>
              <a:gdLst/>
              <a:ahLst/>
              <a:cxnLst/>
              <a:rect l="l" t="t" r="r" b="b"/>
              <a:pathLst>
                <a:path w="2819" h="3114" extrusionOk="0">
                  <a:moveTo>
                    <a:pt x="851" y="587"/>
                  </a:moveTo>
                  <a:cubicBezTo>
                    <a:pt x="948" y="587"/>
                    <a:pt x="1045" y="611"/>
                    <a:pt x="1045" y="708"/>
                  </a:cubicBezTo>
                  <a:cubicBezTo>
                    <a:pt x="1045" y="733"/>
                    <a:pt x="1045" y="757"/>
                    <a:pt x="1045" y="781"/>
                  </a:cubicBezTo>
                  <a:lnTo>
                    <a:pt x="997" y="781"/>
                  </a:lnTo>
                  <a:cubicBezTo>
                    <a:pt x="899" y="757"/>
                    <a:pt x="826" y="684"/>
                    <a:pt x="802" y="587"/>
                  </a:cubicBezTo>
                  <a:close/>
                  <a:moveTo>
                    <a:pt x="2211" y="1097"/>
                  </a:moveTo>
                  <a:cubicBezTo>
                    <a:pt x="2187" y="1219"/>
                    <a:pt x="2138" y="1243"/>
                    <a:pt x="2114" y="1243"/>
                  </a:cubicBezTo>
                  <a:cubicBezTo>
                    <a:pt x="2090" y="1243"/>
                    <a:pt x="2065" y="1219"/>
                    <a:pt x="2041" y="1219"/>
                  </a:cubicBezTo>
                  <a:cubicBezTo>
                    <a:pt x="2017" y="1170"/>
                    <a:pt x="2017" y="1146"/>
                    <a:pt x="2017" y="1121"/>
                  </a:cubicBezTo>
                  <a:cubicBezTo>
                    <a:pt x="2065" y="1097"/>
                    <a:pt x="2138" y="1097"/>
                    <a:pt x="2211" y="1097"/>
                  </a:cubicBezTo>
                  <a:close/>
                  <a:moveTo>
                    <a:pt x="632" y="1486"/>
                  </a:moveTo>
                  <a:cubicBezTo>
                    <a:pt x="656" y="1486"/>
                    <a:pt x="681" y="1510"/>
                    <a:pt x="705" y="1534"/>
                  </a:cubicBezTo>
                  <a:cubicBezTo>
                    <a:pt x="729" y="1559"/>
                    <a:pt x="729" y="1607"/>
                    <a:pt x="705" y="1632"/>
                  </a:cubicBezTo>
                  <a:cubicBezTo>
                    <a:pt x="681" y="1753"/>
                    <a:pt x="559" y="1850"/>
                    <a:pt x="438" y="1850"/>
                  </a:cubicBezTo>
                  <a:cubicBezTo>
                    <a:pt x="389" y="1850"/>
                    <a:pt x="341" y="1850"/>
                    <a:pt x="292" y="1802"/>
                  </a:cubicBezTo>
                  <a:cubicBezTo>
                    <a:pt x="389" y="1583"/>
                    <a:pt x="535" y="1486"/>
                    <a:pt x="632" y="1486"/>
                  </a:cubicBezTo>
                  <a:close/>
                  <a:moveTo>
                    <a:pt x="2017" y="1947"/>
                  </a:moveTo>
                  <a:cubicBezTo>
                    <a:pt x="2163" y="1947"/>
                    <a:pt x="2308" y="1996"/>
                    <a:pt x="2405" y="2117"/>
                  </a:cubicBezTo>
                  <a:cubicBezTo>
                    <a:pt x="2357" y="2117"/>
                    <a:pt x="2333" y="2142"/>
                    <a:pt x="2284" y="2142"/>
                  </a:cubicBezTo>
                  <a:cubicBezTo>
                    <a:pt x="2163" y="2117"/>
                    <a:pt x="2041" y="2069"/>
                    <a:pt x="1944" y="1996"/>
                  </a:cubicBezTo>
                  <a:cubicBezTo>
                    <a:pt x="1944" y="1972"/>
                    <a:pt x="1920" y="1947"/>
                    <a:pt x="1920" y="1947"/>
                  </a:cubicBezTo>
                  <a:close/>
                  <a:moveTo>
                    <a:pt x="1589" y="2354"/>
                  </a:moveTo>
                  <a:cubicBezTo>
                    <a:pt x="1598" y="2354"/>
                    <a:pt x="1604" y="2360"/>
                    <a:pt x="1604" y="2385"/>
                  </a:cubicBezTo>
                  <a:cubicBezTo>
                    <a:pt x="1628" y="2409"/>
                    <a:pt x="1604" y="2506"/>
                    <a:pt x="1482" y="2652"/>
                  </a:cubicBezTo>
                  <a:cubicBezTo>
                    <a:pt x="1410" y="2749"/>
                    <a:pt x="1312" y="2822"/>
                    <a:pt x="1215" y="2871"/>
                  </a:cubicBezTo>
                  <a:cubicBezTo>
                    <a:pt x="1142" y="2846"/>
                    <a:pt x="1094" y="2798"/>
                    <a:pt x="1069" y="2773"/>
                  </a:cubicBezTo>
                  <a:cubicBezTo>
                    <a:pt x="1069" y="2725"/>
                    <a:pt x="1069" y="2676"/>
                    <a:pt x="1118" y="2628"/>
                  </a:cubicBezTo>
                  <a:cubicBezTo>
                    <a:pt x="1215" y="2482"/>
                    <a:pt x="1385" y="2385"/>
                    <a:pt x="1555" y="2360"/>
                  </a:cubicBezTo>
                  <a:cubicBezTo>
                    <a:pt x="1567" y="2360"/>
                    <a:pt x="1580" y="2354"/>
                    <a:pt x="1589" y="2354"/>
                  </a:cubicBezTo>
                  <a:close/>
                  <a:moveTo>
                    <a:pt x="1327" y="121"/>
                  </a:moveTo>
                  <a:cubicBezTo>
                    <a:pt x="1354" y="121"/>
                    <a:pt x="1382" y="122"/>
                    <a:pt x="1410" y="125"/>
                  </a:cubicBezTo>
                  <a:cubicBezTo>
                    <a:pt x="1436" y="123"/>
                    <a:pt x="1463" y="122"/>
                    <a:pt x="1490" y="122"/>
                  </a:cubicBezTo>
                  <a:cubicBezTo>
                    <a:pt x="1730" y="122"/>
                    <a:pt x="1961" y="218"/>
                    <a:pt x="2114" y="393"/>
                  </a:cubicBezTo>
                  <a:cubicBezTo>
                    <a:pt x="2235" y="514"/>
                    <a:pt x="2284" y="684"/>
                    <a:pt x="2260" y="854"/>
                  </a:cubicBezTo>
                  <a:cubicBezTo>
                    <a:pt x="2235" y="903"/>
                    <a:pt x="2235" y="951"/>
                    <a:pt x="2235" y="1000"/>
                  </a:cubicBezTo>
                  <a:cubicBezTo>
                    <a:pt x="2163" y="1000"/>
                    <a:pt x="2065" y="1000"/>
                    <a:pt x="1993" y="1024"/>
                  </a:cubicBezTo>
                  <a:cubicBezTo>
                    <a:pt x="1944" y="1024"/>
                    <a:pt x="1920" y="1024"/>
                    <a:pt x="1920" y="1049"/>
                  </a:cubicBezTo>
                  <a:cubicBezTo>
                    <a:pt x="1895" y="1073"/>
                    <a:pt x="1895" y="1097"/>
                    <a:pt x="1895" y="1121"/>
                  </a:cubicBezTo>
                  <a:cubicBezTo>
                    <a:pt x="1895" y="1219"/>
                    <a:pt x="2017" y="1364"/>
                    <a:pt x="2114" y="1364"/>
                  </a:cubicBezTo>
                  <a:cubicBezTo>
                    <a:pt x="2211" y="1364"/>
                    <a:pt x="2284" y="1292"/>
                    <a:pt x="2333" y="1121"/>
                  </a:cubicBezTo>
                  <a:cubicBezTo>
                    <a:pt x="2349" y="1117"/>
                    <a:pt x="2367" y="1115"/>
                    <a:pt x="2384" y="1115"/>
                  </a:cubicBezTo>
                  <a:cubicBezTo>
                    <a:pt x="2470" y="1115"/>
                    <a:pt x="2564" y="1162"/>
                    <a:pt x="2624" y="1243"/>
                  </a:cubicBezTo>
                  <a:cubicBezTo>
                    <a:pt x="2697" y="1413"/>
                    <a:pt x="2697" y="1632"/>
                    <a:pt x="2624" y="1802"/>
                  </a:cubicBezTo>
                  <a:cubicBezTo>
                    <a:pt x="2600" y="1899"/>
                    <a:pt x="2551" y="1972"/>
                    <a:pt x="2503" y="2045"/>
                  </a:cubicBezTo>
                  <a:cubicBezTo>
                    <a:pt x="2357" y="1875"/>
                    <a:pt x="2163" y="1802"/>
                    <a:pt x="1968" y="1802"/>
                  </a:cubicBezTo>
                  <a:cubicBezTo>
                    <a:pt x="1798" y="1826"/>
                    <a:pt x="1798" y="1899"/>
                    <a:pt x="1798" y="1947"/>
                  </a:cubicBezTo>
                  <a:cubicBezTo>
                    <a:pt x="1822" y="2069"/>
                    <a:pt x="2041" y="2239"/>
                    <a:pt x="2284" y="2239"/>
                  </a:cubicBezTo>
                  <a:cubicBezTo>
                    <a:pt x="2333" y="2239"/>
                    <a:pt x="2405" y="2239"/>
                    <a:pt x="2454" y="2190"/>
                  </a:cubicBezTo>
                  <a:lnTo>
                    <a:pt x="2454" y="2190"/>
                  </a:lnTo>
                  <a:cubicBezTo>
                    <a:pt x="2527" y="2360"/>
                    <a:pt x="2478" y="2555"/>
                    <a:pt x="2333" y="2652"/>
                  </a:cubicBezTo>
                  <a:cubicBezTo>
                    <a:pt x="2114" y="2805"/>
                    <a:pt x="1877" y="2898"/>
                    <a:pt x="1619" y="2898"/>
                  </a:cubicBezTo>
                  <a:cubicBezTo>
                    <a:pt x="1590" y="2898"/>
                    <a:pt x="1561" y="2897"/>
                    <a:pt x="1531" y="2895"/>
                  </a:cubicBezTo>
                  <a:cubicBezTo>
                    <a:pt x="1507" y="2907"/>
                    <a:pt x="1482" y="2913"/>
                    <a:pt x="1455" y="2913"/>
                  </a:cubicBezTo>
                  <a:cubicBezTo>
                    <a:pt x="1428" y="2913"/>
                    <a:pt x="1397" y="2907"/>
                    <a:pt x="1361" y="2895"/>
                  </a:cubicBezTo>
                  <a:cubicBezTo>
                    <a:pt x="1434" y="2846"/>
                    <a:pt x="1507" y="2798"/>
                    <a:pt x="1580" y="2725"/>
                  </a:cubicBezTo>
                  <a:cubicBezTo>
                    <a:pt x="1750" y="2530"/>
                    <a:pt x="1750" y="2385"/>
                    <a:pt x="1725" y="2336"/>
                  </a:cubicBezTo>
                  <a:cubicBezTo>
                    <a:pt x="1677" y="2263"/>
                    <a:pt x="1628" y="2239"/>
                    <a:pt x="1555" y="2239"/>
                  </a:cubicBezTo>
                  <a:cubicBezTo>
                    <a:pt x="1337" y="2263"/>
                    <a:pt x="1142" y="2385"/>
                    <a:pt x="1021" y="2555"/>
                  </a:cubicBezTo>
                  <a:cubicBezTo>
                    <a:pt x="972" y="2628"/>
                    <a:pt x="948" y="2725"/>
                    <a:pt x="972" y="2798"/>
                  </a:cubicBezTo>
                  <a:cubicBezTo>
                    <a:pt x="972" y="2871"/>
                    <a:pt x="1021" y="2895"/>
                    <a:pt x="1069" y="2943"/>
                  </a:cubicBezTo>
                  <a:cubicBezTo>
                    <a:pt x="972" y="2968"/>
                    <a:pt x="875" y="2992"/>
                    <a:pt x="778" y="2992"/>
                  </a:cubicBezTo>
                  <a:cubicBezTo>
                    <a:pt x="608" y="2992"/>
                    <a:pt x="486" y="2943"/>
                    <a:pt x="365" y="2846"/>
                  </a:cubicBezTo>
                  <a:cubicBezTo>
                    <a:pt x="243" y="2700"/>
                    <a:pt x="195" y="2482"/>
                    <a:pt x="219" y="2287"/>
                  </a:cubicBezTo>
                  <a:cubicBezTo>
                    <a:pt x="219" y="2166"/>
                    <a:pt x="219" y="2045"/>
                    <a:pt x="268" y="1923"/>
                  </a:cubicBezTo>
                  <a:cubicBezTo>
                    <a:pt x="316" y="1947"/>
                    <a:pt x="389" y="1972"/>
                    <a:pt x="462" y="1972"/>
                  </a:cubicBezTo>
                  <a:cubicBezTo>
                    <a:pt x="632" y="1972"/>
                    <a:pt x="778" y="1826"/>
                    <a:pt x="826" y="1656"/>
                  </a:cubicBezTo>
                  <a:cubicBezTo>
                    <a:pt x="851" y="1607"/>
                    <a:pt x="851" y="1534"/>
                    <a:pt x="802" y="1462"/>
                  </a:cubicBezTo>
                  <a:cubicBezTo>
                    <a:pt x="778" y="1413"/>
                    <a:pt x="705" y="1389"/>
                    <a:pt x="632" y="1389"/>
                  </a:cubicBezTo>
                  <a:cubicBezTo>
                    <a:pt x="462" y="1413"/>
                    <a:pt x="292" y="1534"/>
                    <a:pt x="243" y="1704"/>
                  </a:cubicBezTo>
                  <a:cubicBezTo>
                    <a:pt x="171" y="1583"/>
                    <a:pt x="146" y="1462"/>
                    <a:pt x="146" y="1316"/>
                  </a:cubicBezTo>
                  <a:cubicBezTo>
                    <a:pt x="146" y="976"/>
                    <a:pt x="365" y="684"/>
                    <a:pt x="681" y="611"/>
                  </a:cubicBezTo>
                  <a:cubicBezTo>
                    <a:pt x="705" y="757"/>
                    <a:pt x="826" y="879"/>
                    <a:pt x="972" y="903"/>
                  </a:cubicBezTo>
                  <a:cubicBezTo>
                    <a:pt x="1021" y="903"/>
                    <a:pt x="1069" y="879"/>
                    <a:pt x="1094" y="854"/>
                  </a:cubicBezTo>
                  <a:cubicBezTo>
                    <a:pt x="1142" y="806"/>
                    <a:pt x="1142" y="757"/>
                    <a:pt x="1142" y="708"/>
                  </a:cubicBezTo>
                  <a:cubicBezTo>
                    <a:pt x="1142" y="538"/>
                    <a:pt x="997" y="466"/>
                    <a:pt x="778" y="466"/>
                  </a:cubicBezTo>
                  <a:cubicBezTo>
                    <a:pt x="778" y="417"/>
                    <a:pt x="802" y="368"/>
                    <a:pt x="826" y="320"/>
                  </a:cubicBezTo>
                  <a:cubicBezTo>
                    <a:pt x="975" y="193"/>
                    <a:pt x="1142" y="121"/>
                    <a:pt x="1327" y="121"/>
                  </a:cubicBezTo>
                  <a:close/>
                  <a:moveTo>
                    <a:pt x="1335" y="0"/>
                  </a:moveTo>
                  <a:cubicBezTo>
                    <a:pt x="1118" y="0"/>
                    <a:pt x="906" y="94"/>
                    <a:pt x="754" y="247"/>
                  </a:cubicBezTo>
                  <a:cubicBezTo>
                    <a:pt x="681" y="320"/>
                    <a:pt x="656" y="393"/>
                    <a:pt x="656" y="490"/>
                  </a:cubicBezTo>
                  <a:cubicBezTo>
                    <a:pt x="268" y="563"/>
                    <a:pt x="1" y="927"/>
                    <a:pt x="25" y="1316"/>
                  </a:cubicBezTo>
                  <a:cubicBezTo>
                    <a:pt x="25" y="1486"/>
                    <a:pt x="73" y="1680"/>
                    <a:pt x="171" y="1826"/>
                  </a:cubicBezTo>
                  <a:cubicBezTo>
                    <a:pt x="122" y="1972"/>
                    <a:pt x="98" y="2142"/>
                    <a:pt x="98" y="2287"/>
                  </a:cubicBezTo>
                  <a:cubicBezTo>
                    <a:pt x="73" y="2530"/>
                    <a:pt x="146" y="2749"/>
                    <a:pt x="292" y="2919"/>
                  </a:cubicBezTo>
                  <a:cubicBezTo>
                    <a:pt x="414" y="3041"/>
                    <a:pt x="584" y="3113"/>
                    <a:pt x="778" y="3113"/>
                  </a:cubicBezTo>
                  <a:cubicBezTo>
                    <a:pt x="948" y="3113"/>
                    <a:pt x="1094" y="3065"/>
                    <a:pt x="1239" y="2992"/>
                  </a:cubicBezTo>
                  <a:cubicBezTo>
                    <a:pt x="1337" y="3016"/>
                    <a:pt x="1434" y="3041"/>
                    <a:pt x="1531" y="3041"/>
                  </a:cubicBezTo>
                  <a:cubicBezTo>
                    <a:pt x="1847" y="3041"/>
                    <a:pt x="2163" y="2943"/>
                    <a:pt x="2405" y="2773"/>
                  </a:cubicBezTo>
                  <a:cubicBezTo>
                    <a:pt x="2600" y="2628"/>
                    <a:pt x="2673" y="2360"/>
                    <a:pt x="2551" y="2166"/>
                  </a:cubicBezTo>
                  <a:cubicBezTo>
                    <a:pt x="2648" y="2069"/>
                    <a:pt x="2697" y="1972"/>
                    <a:pt x="2746" y="1850"/>
                  </a:cubicBezTo>
                  <a:cubicBezTo>
                    <a:pt x="2818" y="1632"/>
                    <a:pt x="2818" y="1389"/>
                    <a:pt x="2721" y="1170"/>
                  </a:cubicBezTo>
                  <a:cubicBezTo>
                    <a:pt x="2624" y="1073"/>
                    <a:pt x="2503" y="1000"/>
                    <a:pt x="2357" y="976"/>
                  </a:cubicBezTo>
                  <a:cubicBezTo>
                    <a:pt x="2357" y="951"/>
                    <a:pt x="2381" y="903"/>
                    <a:pt x="2381" y="854"/>
                  </a:cubicBezTo>
                  <a:cubicBezTo>
                    <a:pt x="2405" y="660"/>
                    <a:pt x="2357" y="441"/>
                    <a:pt x="2211" y="296"/>
                  </a:cubicBezTo>
                  <a:cubicBezTo>
                    <a:pt x="2011" y="118"/>
                    <a:pt x="1750" y="1"/>
                    <a:pt x="1484" y="1"/>
                  </a:cubicBezTo>
                  <a:cubicBezTo>
                    <a:pt x="1459" y="1"/>
                    <a:pt x="1434" y="2"/>
                    <a:pt x="1410" y="4"/>
                  </a:cubicBezTo>
                  <a:cubicBezTo>
                    <a:pt x="1385" y="2"/>
                    <a:pt x="1360" y="0"/>
                    <a:pt x="1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8" name="Google Shape;758;p18"/>
            <p:cNvSpPr/>
            <p:nvPr/>
          </p:nvSpPr>
          <p:spPr>
            <a:xfrm>
              <a:off x="6824262" y="479851"/>
              <a:ext cx="34120" cy="35055"/>
            </a:xfrm>
            <a:custGeom>
              <a:avLst/>
              <a:gdLst/>
              <a:ahLst/>
              <a:cxnLst/>
              <a:rect l="l" t="t" r="r" b="b"/>
              <a:pathLst>
                <a:path w="876" h="900" extrusionOk="0">
                  <a:moveTo>
                    <a:pt x="438" y="0"/>
                  </a:moveTo>
                  <a:cubicBezTo>
                    <a:pt x="195" y="0"/>
                    <a:pt x="1" y="195"/>
                    <a:pt x="1" y="438"/>
                  </a:cubicBezTo>
                  <a:cubicBezTo>
                    <a:pt x="1" y="681"/>
                    <a:pt x="195" y="899"/>
                    <a:pt x="438" y="899"/>
                  </a:cubicBezTo>
                  <a:cubicBezTo>
                    <a:pt x="681" y="899"/>
                    <a:pt x="875" y="681"/>
                    <a:pt x="875" y="438"/>
                  </a:cubicBezTo>
                  <a:cubicBezTo>
                    <a:pt x="875" y="195"/>
                    <a:pt x="681" y="0"/>
                    <a:pt x="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9" name="Google Shape;759;p18"/>
            <p:cNvSpPr/>
            <p:nvPr/>
          </p:nvSpPr>
          <p:spPr>
            <a:xfrm>
              <a:off x="6851527" y="561919"/>
              <a:ext cx="46117" cy="34120"/>
            </a:xfrm>
            <a:custGeom>
              <a:avLst/>
              <a:gdLst/>
              <a:ahLst/>
              <a:cxnLst/>
              <a:rect l="l" t="t" r="r" b="b"/>
              <a:pathLst>
                <a:path w="1184" h="876" extrusionOk="0">
                  <a:moveTo>
                    <a:pt x="974" y="1"/>
                  </a:moveTo>
                  <a:cubicBezTo>
                    <a:pt x="745" y="1"/>
                    <a:pt x="267" y="55"/>
                    <a:pt x="103" y="493"/>
                  </a:cubicBezTo>
                  <a:cubicBezTo>
                    <a:pt x="1" y="738"/>
                    <a:pt x="186" y="875"/>
                    <a:pt x="424" y="875"/>
                  </a:cubicBezTo>
                  <a:cubicBezTo>
                    <a:pt x="753" y="875"/>
                    <a:pt x="1183" y="613"/>
                    <a:pt x="1099" y="7"/>
                  </a:cubicBezTo>
                  <a:cubicBezTo>
                    <a:pt x="1099" y="7"/>
                    <a:pt x="1050" y="1"/>
                    <a:pt x="9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0" name="Google Shape;760;p18"/>
            <p:cNvSpPr/>
            <p:nvPr/>
          </p:nvSpPr>
          <p:spPr>
            <a:xfrm>
              <a:off x="6870652" y="559894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86" y="0"/>
                  </a:moveTo>
                  <a:cubicBezTo>
                    <a:pt x="569" y="0"/>
                    <a:pt x="552" y="17"/>
                    <a:pt x="535" y="35"/>
                  </a:cubicBezTo>
                  <a:cubicBezTo>
                    <a:pt x="413" y="229"/>
                    <a:pt x="243" y="375"/>
                    <a:pt x="49" y="496"/>
                  </a:cubicBezTo>
                  <a:cubicBezTo>
                    <a:pt x="25" y="520"/>
                    <a:pt x="0" y="545"/>
                    <a:pt x="25" y="569"/>
                  </a:cubicBezTo>
                  <a:cubicBezTo>
                    <a:pt x="25" y="593"/>
                    <a:pt x="49" y="593"/>
                    <a:pt x="73" y="618"/>
                  </a:cubicBezTo>
                  <a:cubicBezTo>
                    <a:pt x="73" y="593"/>
                    <a:pt x="97" y="593"/>
                    <a:pt x="97" y="593"/>
                  </a:cubicBezTo>
                  <a:cubicBezTo>
                    <a:pt x="316" y="472"/>
                    <a:pt x="510" y="278"/>
                    <a:pt x="656" y="83"/>
                  </a:cubicBezTo>
                  <a:cubicBezTo>
                    <a:pt x="656" y="35"/>
                    <a:pt x="656" y="10"/>
                    <a:pt x="608" y="10"/>
                  </a:cubicBezTo>
                  <a:cubicBezTo>
                    <a:pt x="600" y="3"/>
                    <a:pt x="593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1" name="Google Shape;761;p18"/>
            <p:cNvSpPr/>
            <p:nvPr/>
          </p:nvSpPr>
          <p:spPr>
            <a:xfrm>
              <a:off x="6924325" y="613021"/>
              <a:ext cx="46117" cy="34393"/>
            </a:xfrm>
            <a:custGeom>
              <a:avLst/>
              <a:gdLst/>
              <a:ahLst/>
              <a:cxnLst/>
              <a:rect l="l" t="t" r="r" b="b"/>
              <a:pathLst>
                <a:path w="1184" h="883" extrusionOk="0">
                  <a:moveTo>
                    <a:pt x="979" y="1"/>
                  </a:moveTo>
                  <a:cubicBezTo>
                    <a:pt x="755" y="1"/>
                    <a:pt x="286" y="55"/>
                    <a:pt x="104" y="493"/>
                  </a:cubicBezTo>
                  <a:cubicBezTo>
                    <a:pt x="1" y="740"/>
                    <a:pt x="191" y="883"/>
                    <a:pt x="434" y="883"/>
                  </a:cubicBezTo>
                  <a:cubicBezTo>
                    <a:pt x="761" y="883"/>
                    <a:pt x="1184" y="621"/>
                    <a:pt x="1100" y="7"/>
                  </a:cubicBezTo>
                  <a:cubicBezTo>
                    <a:pt x="1100" y="7"/>
                    <a:pt x="1053" y="1"/>
                    <a:pt x="9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2" name="Google Shape;762;p18"/>
            <p:cNvSpPr/>
            <p:nvPr/>
          </p:nvSpPr>
          <p:spPr>
            <a:xfrm>
              <a:off x="6943488" y="610996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96" y="0"/>
                  </a:moveTo>
                  <a:cubicBezTo>
                    <a:pt x="572" y="0"/>
                    <a:pt x="559" y="17"/>
                    <a:pt x="559" y="34"/>
                  </a:cubicBezTo>
                  <a:cubicBezTo>
                    <a:pt x="414" y="229"/>
                    <a:pt x="244" y="399"/>
                    <a:pt x="49" y="520"/>
                  </a:cubicBezTo>
                  <a:cubicBezTo>
                    <a:pt x="25" y="520"/>
                    <a:pt x="1" y="569"/>
                    <a:pt x="25" y="593"/>
                  </a:cubicBezTo>
                  <a:cubicBezTo>
                    <a:pt x="49" y="593"/>
                    <a:pt x="49" y="617"/>
                    <a:pt x="74" y="617"/>
                  </a:cubicBezTo>
                  <a:lnTo>
                    <a:pt x="98" y="617"/>
                  </a:lnTo>
                  <a:cubicBezTo>
                    <a:pt x="317" y="472"/>
                    <a:pt x="511" y="302"/>
                    <a:pt x="657" y="83"/>
                  </a:cubicBezTo>
                  <a:cubicBezTo>
                    <a:pt x="657" y="59"/>
                    <a:pt x="657" y="34"/>
                    <a:pt x="632" y="10"/>
                  </a:cubicBezTo>
                  <a:cubicBezTo>
                    <a:pt x="618" y="3"/>
                    <a:pt x="606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3" name="Google Shape;763;p18"/>
            <p:cNvSpPr/>
            <p:nvPr/>
          </p:nvSpPr>
          <p:spPr>
            <a:xfrm>
              <a:off x="6898073" y="510778"/>
              <a:ext cx="46740" cy="38171"/>
            </a:xfrm>
            <a:custGeom>
              <a:avLst/>
              <a:gdLst/>
              <a:ahLst/>
              <a:cxnLst/>
              <a:rect l="l" t="t" r="r" b="b"/>
              <a:pathLst>
                <a:path w="1200" h="980" extrusionOk="0">
                  <a:moveTo>
                    <a:pt x="630" y="1"/>
                  </a:moveTo>
                  <a:cubicBezTo>
                    <a:pt x="560" y="1"/>
                    <a:pt x="487" y="25"/>
                    <a:pt x="414" y="81"/>
                  </a:cubicBezTo>
                  <a:cubicBezTo>
                    <a:pt x="1" y="372"/>
                    <a:pt x="900" y="980"/>
                    <a:pt x="900" y="980"/>
                  </a:cubicBezTo>
                  <a:cubicBezTo>
                    <a:pt x="1200" y="540"/>
                    <a:pt x="956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4" name="Google Shape;764;p18"/>
            <p:cNvSpPr/>
            <p:nvPr/>
          </p:nvSpPr>
          <p:spPr>
            <a:xfrm>
              <a:off x="6922689" y="524878"/>
              <a:ext cx="13282" cy="26914"/>
            </a:xfrm>
            <a:custGeom>
              <a:avLst/>
              <a:gdLst/>
              <a:ahLst/>
              <a:cxnLst/>
              <a:rect l="l" t="t" r="r" b="b"/>
              <a:pathLst>
                <a:path w="341" h="691" extrusionOk="0">
                  <a:moveTo>
                    <a:pt x="75" y="0"/>
                  </a:moveTo>
                  <a:cubicBezTo>
                    <a:pt x="65" y="0"/>
                    <a:pt x="56" y="3"/>
                    <a:pt x="49" y="10"/>
                  </a:cubicBezTo>
                  <a:cubicBezTo>
                    <a:pt x="25" y="10"/>
                    <a:pt x="0" y="59"/>
                    <a:pt x="25" y="83"/>
                  </a:cubicBezTo>
                  <a:cubicBezTo>
                    <a:pt x="122" y="253"/>
                    <a:pt x="195" y="423"/>
                    <a:pt x="219" y="618"/>
                  </a:cubicBezTo>
                  <a:cubicBezTo>
                    <a:pt x="219" y="642"/>
                    <a:pt x="243" y="666"/>
                    <a:pt x="268" y="691"/>
                  </a:cubicBezTo>
                  <a:cubicBezTo>
                    <a:pt x="316" y="691"/>
                    <a:pt x="340" y="666"/>
                    <a:pt x="340" y="642"/>
                  </a:cubicBezTo>
                  <a:cubicBezTo>
                    <a:pt x="316" y="423"/>
                    <a:pt x="243" y="205"/>
                    <a:pt x="122" y="35"/>
                  </a:cubicBezTo>
                  <a:cubicBezTo>
                    <a:pt x="122" y="18"/>
                    <a:pt x="98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5" name="Google Shape;765;p18"/>
            <p:cNvSpPr/>
            <p:nvPr/>
          </p:nvSpPr>
          <p:spPr>
            <a:xfrm>
              <a:off x="6942865" y="561218"/>
              <a:ext cx="41365" cy="39768"/>
            </a:xfrm>
            <a:custGeom>
              <a:avLst/>
              <a:gdLst/>
              <a:ahLst/>
              <a:cxnLst/>
              <a:rect l="l" t="t" r="r" b="b"/>
              <a:pathLst>
                <a:path w="1062" h="1021" extrusionOk="0">
                  <a:moveTo>
                    <a:pt x="509" y="0"/>
                  </a:moveTo>
                  <a:cubicBezTo>
                    <a:pt x="0" y="0"/>
                    <a:pt x="333" y="1021"/>
                    <a:pt x="333" y="1021"/>
                  </a:cubicBezTo>
                  <a:cubicBezTo>
                    <a:pt x="940" y="827"/>
                    <a:pt x="1061" y="25"/>
                    <a:pt x="527" y="1"/>
                  </a:cubicBezTo>
                  <a:cubicBezTo>
                    <a:pt x="521" y="0"/>
                    <a:pt x="515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6" name="Google Shape;766;p18"/>
            <p:cNvSpPr/>
            <p:nvPr/>
          </p:nvSpPr>
          <p:spPr>
            <a:xfrm>
              <a:off x="6952953" y="576370"/>
              <a:ext cx="12347" cy="26525"/>
            </a:xfrm>
            <a:custGeom>
              <a:avLst/>
              <a:gdLst/>
              <a:ahLst/>
              <a:cxnLst/>
              <a:rect l="l" t="t" r="r" b="b"/>
              <a:pathLst>
                <a:path w="317" h="681" extrusionOk="0">
                  <a:moveTo>
                    <a:pt x="268" y="0"/>
                  </a:moveTo>
                  <a:cubicBezTo>
                    <a:pt x="244" y="0"/>
                    <a:pt x="195" y="25"/>
                    <a:pt x="195" y="49"/>
                  </a:cubicBezTo>
                  <a:cubicBezTo>
                    <a:pt x="171" y="243"/>
                    <a:pt x="122" y="413"/>
                    <a:pt x="25" y="583"/>
                  </a:cubicBezTo>
                  <a:cubicBezTo>
                    <a:pt x="1" y="608"/>
                    <a:pt x="1" y="656"/>
                    <a:pt x="25" y="680"/>
                  </a:cubicBezTo>
                  <a:lnTo>
                    <a:pt x="98" y="680"/>
                  </a:lnTo>
                  <a:cubicBezTo>
                    <a:pt x="195" y="486"/>
                    <a:pt x="268" y="292"/>
                    <a:pt x="316" y="73"/>
                  </a:cubicBezTo>
                  <a:cubicBezTo>
                    <a:pt x="316" y="49"/>
                    <a:pt x="292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67" name="Google Shape;767;p18"/>
          <p:cNvGrpSpPr/>
          <p:nvPr/>
        </p:nvGrpSpPr>
        <p:grpSpPr>
          <a:xfrm rot="8099880">
            <a:off x="-93690" y="166756"/>
            <a:ext cx="874835" cy="578423"/>
            <a:chOff x="4508023" y="3764622"/>
            <a:chExt cx="161487" cy="142362"/>
          </a:xfrm>
        </p:grpSpPr>
        <p:sp>
          <p:nvSpPr>
            <p:cNvPr id="768" name="Google Shape;768;p18"/>
            <p:cNvSpPr/>
            <p:nvPr/>
          </p:nvSpPr>
          <p:spPr>
            <a:xfrm>
              <a:off x="4558151" y="3764622"/>
              <a:ext cx="65163" cy="54335"/>
            </a:xfrm>
            <a:custGeom>
              <a:avLst/>
              <a:gdLst/>
              <a:ahLst/>
              <a:cxnLst/>
              <a:rect l="l" t="t" r="r" b="b"/>
              <a:pathLst>
                <a:path w="1673" h="1395" extrusionOk="0">
                  <a:moveTo>
                    <a:pt x="947" y="1"/>
                  </a:moveTo>
                  <a:cubicBezTo>
                    <a:pt x="917" y="1"/>
                    <a:pt x="885" y="4"/>
                    <a:pt x="851" y="10"/>
                  </a:cubicBezTo>
                  <a:cubicBezTo>
                    <a:pt x="1" y="156"/>
                    <a:pt x="1118" y="1225"/>
                    <a:pt x="1118" y="1225"/>
                  </a:cubicBezTo>
                  <a:cubicBezTo>
                    <a:pt x="1208" y="1344"/>
                    <a:pt x="1284" y="1394"/>
                    <a:pt x="1346" y="1394"/>
                  </a:cubicBezTo>
                  <a:cubicBezTo>
                    <a:pt x="1672" y="1394"/>
                    <a:pt x="1599" y="1"/>
                    <a:pt x="9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9" name="Google Shape;769;p18"/>
            <p:cNvSpPr/>
            <p:nvPr/>
          </p:nvSpPr>
          <p:spPr>
            <a:xfrm>
              <a:off x="4607735" y="3824527"/>
              <a:ext cx="61775" cy="35678"/>
            </a:xfrm>
            <a:custGeom>
              <a:avLst/>
              <a:gdLst/>
              <a:ahLst/>
              <a:cxnLst/>
              <a:rect l="l" t="t" r="r" b="b"/>
              <a:pathLst>
                <a:path w="1586" h="916" extrusionOk="0">
                  <a:moveTo>
                    <a:pt x="851" y="0"/>
                  </a:moveTo>
                  <a:cubicBezTo>
                    <a:pt x="473" y="0"/>
                    <a:pt x="137" y="537"/>
                    <a:pt x="137" y="537"/>
                  </a:cubicBezTo>
                  <a:cubicBezTo>
                    <a:pt x="0" y="811"/>
                    <a:pt x="113" y="915"/>
                    <a:pt x="310" y="915"/>
                  </a:cubicBezTo>
                  <a:cubicBezTo>
                    <a:pt x="744" y="915"/>
                    <a:pt x="1585" y="409"/>
                    <a:pt x="1084" y="75"/>
                  </a:cubicBezTo>
                  <a:cubicBezTo>
                    <a:pt x="1006" y="22"/>
                    <a:pt x="928" y="0"/>
                    <a:pt x="8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0" name="Google Shape;770;p18"/>
            <p:cNvSpPr/>
            <p:nvPr/>
          </p:nvSpPr>
          <p:spPr>
            <a:xfrm>
              <a:off x="4552971" y="3869787"/>
              <a:ext cx="66682" cy="28044"/>
            </a:xfrm>
            <a:custGeom>
              <a:avLst/>
              <a:gdLst/>
              <a:ahLst/>
              <a:cxnLst/>
              <a:rect l="l" t="t" r="r" b="b"/>
              <a:pathLst>
                <a:path w="1712" h="720" extrusionOk="0">
                  <a:moveTo>
                    <a:pt x="1042" y="0"/>
                  </a:moveTo>
                  <a:cubicBezTo>
                    <a:pt x="818" y="0"/>
                    <a:pt x="620" y="55"/>
                    <a:pt x="620" y="55"/>
                  </a:cubicBezTo>
                  <a:cubicBezTo>
                    <a:pt x="0" y="300"/>
                    <a:pt x="770" y="719"/>
                    <a:pt x="1278" y="719"/>
                  </a:cubicBezTo>
                  <a:cubicBezTo>
                    <a:pt x="1526" y="719"/>
                    <a:pt x="1712" y="618"/>
                    <a:pt x="1640" y="347"/>
                  </a:cubicBezTo>
                  <a:cubicBezTo>
                    <a:pt x="1564" y="67"/>
                    <a:pt x="1287" y="0"/>
                    <a:pt x="10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1" name="Google Shape;771;p18"/>
            <p:cNvSpPr/>
            <p:nvPr/>
          </p:nvSpPr>
          <p:spPr>
            <a:xfrm>
              <a:off x="4549660" y="3798275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75" y="0"/>
                  </a:moveTo>
                  <a:cubicBezTo>
                    <a:pt x="627" y="0"/>
                    <a:pt x="572" y="14"/>
                    <a:pt x="510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17" y="1242"/>
                    <a:pt x="592" y="1295"/>
                    <a:pt x="659" y="1295"/>
                  </a:cubicBezTo>
                  <a:cubicBezTo>
                    <a:pt x="992" y="1295"/>
                    <a:pt x="1139" y="0"/>
                    <a:pt x="6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2" name="Google Shape;772;p18"/>
            <p:cNvSpPr/>
            <p:nvPr/>
          </p:nvSpPr>
          <p:spPr>
            <a:xfrm>
              <a:off x="4526018" y="3790290"/>
              <a:ext cx="91805" cy="116694"/>
            </a:xfrm>
            <a:custGeom>
              <a:avLst/>
              <a:gdLst/>
              <a:ahLst/>
              <a:cxnLst/>
              <a:rect l="l" t="t" r="r" b="b"/>
              <a:pathLst>
                <a:path w="2357" h="2996" extrusionOk="0">
                  <a:moveTo>
                    <a:pt x="1917" y="1"/>
                  </a:moveTo>
                  <a:cubicBezTo>
                    <a:pt x="1880" y="1"/>
                    <a:pt x="1855" y="40"/>
                    <a:pt x="1895" y="80"/>
                  </a:cubicBezTo>
                  <a:cubicBezTo>
                    <a:pt x="2162" y="299"/>
                    <a:pt x="2283" y="663"/>
                    <a:pt x="2186" y="1027"/>
                  </a:cubicBezTo>
                  <a:cubicBezTo>
                    <a:pt x="2113" y="1416"/>
                    <a:pt x="1773" y="1708"/>
                    <a:pt x="1360" y="1732"/>
                  </a:cubicBezTo>
                  <a:cubicBezTo>
                    <a:pt x="704" y="1780"/>
                    <a:pt x="146" y="2266"/>
                    <a:pt x="0" y="2946"/>
                  </a:cubicBezTo>
                  <a:cubicBezTo>
                    <a:pt x="0" y="2971"/>
                    <a:pt x="24" y="2995"/>
                    <a:pt x="49" y="2995"/>
                  </a:cubicBezTo>
                  <a:cubicBezTo>
                    <a:pt x="49" y="2995"/>
                    <a:pt x="73" y="2971"/>
                    <a:pt x="73" y="2946"/>
                  </a:cubicBezTo>
                  <a:cubicBezTo>
                    <a:pt x="219" y="2339"/>
                    <a:pt x="729" y="1878"/>
                    <a:pt x="1360" y="1805"/>
                  </a:cubicBezTo>
                  <a:cubicBezTo>
                    <a:pt x="1822" y="1780"/>
                    <a:pt x="2186" y="1465"/>
                    <a:pt x="2283" y="1027"/>
                  </a:cubicBezTo>
                  <a:cubicBezTo>
                    <a:pt x="2356" y="663"/>
                    <a:pt x="2235" y="250"/>
                    <a:pt x="1943" y="7"/>
                  </a:cubicBezTo>
                  <a:cubicBezTo>
                    <a:pt x="1934" y="3"/>
                    <a:pt x="1926" y="1"/>
                    <a:pt x="1917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3" name="Google Shape;773;p18"/>
            <p:cNvSpPr/>
            <p:nvPr/>
          </p:nvSpPr>
          <p:spPr>
            <a:xfrm>
              <a:off x="4596946" y="3843534"/>
              <a:ext cx="44520" cy="12698"/>
            </a:xfrm>
            <a:custGeom>
              <a:avLst/>
              <a:gdLst/>
              <a:ahLst/>
              <a:cxnLst/>
              <a:rect l="l" t="t" r="r" b="b"/>
              <a:pathLst>
                <a:path w="1143" h="326" extrusionOk="0">
                  <a:moveTo>
                    <a:pt x="1070" y="0"/>
                  </a:moveTo>
                  <a:cubicBezTo>
                    <a:pt x="903" y="93"/>
                    <a:pt x="522" y="243"/>
                    <a:pt x="265" y="243"/>
                  </a:cubicBezTo>
                  <a:cubicBezTo>
                    <a:pt x="187" y="243"/>
                    <a:pt x="119" y="229"/>
                    <a:pt x="74" y="195"/>
                  </a:cubicBezTo>
                  <a:cubicBezTo>
                    <a:pt x="74" y="183"/>
                    <a:pt x="68" y="177"/>
                    <a:pt x="59" y="177"/>
                  </a:cubicBezTo>
                  <a:cubicBezTo>
                    <a:pt x="50" y="177"/>
                    <a:pt x="37" y="183"/>
                    <a:pt x="25" y="195"/>
                  </a:cubicBezTo>
                  <a:cubicBezTo>
                    <a:pt x="1" y="195"/>
                    <a:pt x="1" y="243"/>
                    <a:pt x="25" y="243"/>
                  </a:cubicBezTo>
                  <a:cubicBezTo>
                    <a:pt x="80" y="298"/>
                    <a:pt x="135" y="325"/>
                    <a:pt x="199" y="325"/>
                  </a:cubicBezTo>
                  <a:cubicBezTo>
                    <a:pt x="221" y="325"/>
                    <a:pt x="244" y="322"/>
                    <a:pt x="268" y="316"/>
                  </a:cubicBezTo>
                  <a:cubicBezTo>
                    <a:pt x="560" y="292"/>
                    <a:pt x="851" y="219"/>
                    <a:pt x="1094" y="98"/>
                  </a:cubicBezTo>
                  <a:cubicBezTo>
                    <a:pt x="1118" y="73"/>
                    <a:pt x="1143" y="49"/>
                    <a:pt x="1118" y="25"/>
                  </a:cubicBezTo>
                  <a:cubicBezTo>
                    <a:pt x="1118" y="0"/>
                    <a:pt x="1094" y="0"/>
                    <a:pt x="1070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4" name="Google Shape;774;p18"/>
            <p:cNvSpPr/>
            <p:nvPr/>
          </p:nvSpPr>
          <p:spPr>
            <a:xfrm>
              <a:off x="4569525" y="3818529"/>
              <a:ext cx="11373" cy="42066"/>
            </a:xfrm>
            <a:custGeom>
              <a:avLst/>
              <a:gdLst/>
              <a:ahLst/>
              <a:cxnLst/>
              <a:rect l="l" t="t" r="r" b="b"/>
              <a:pathLst>
                <a:path w="292" h="1080" extrusionOk="0">
                  <a:moveTo>
                    <a:pt x="223" y="1"/>
                  </a:moveTo>
                  <a:cubicBezTo>
                    <a:pt x="207" y="1"/>
                    <a:pt x="195" y="18"/>
                    <a:pt x="195" y="35"/>
                  </a:cubicBezTo>
                  <a:cubicBezTo>
                    <a:pt x="171" y="132"/>
                    <a:pt x="0" y="910"/>
                    <a:pt x="219" y="1080"/>
                  </a:cubicBezTo>
                  <a:lnTo>
                    <a:pt x="292" y="1080"/>
                  </a:lnTo>
                  <a:cubicBezTo>
                    <a:pt x="292" y="1055"/>
                    <a:pt x="292" y="1031"/>
                    <a:pt x="292" y="1007"/>
                  </a:cubicBezTo>
                  <a:cubicBezTo>
                    <a:pt x="146" y="910"/>
                    <a:pt x="195" y="351"/>
                    <a:pt x="292" y="59"/>
                  </a:cubicBezTo>
                  <a:cubicBezTo>
                    <a:pt x="292" y="35"/>
                    <a:pt x="268" y="11"/>
                    <a:pt x="243" y="11"/>
                  </a:cubicBezTo>
                  <a:cubicBezTo>
                    <a:pt x="236" y="4"/>
                    <a:pt x="229" y="1"/>
                    <a:pt x="223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5" name="Google Shape;775;p18"/>
            <p:cNvSpPr/>
            <p:nvPr/>
          </p:nvSpPr>
          <p:spPr>
            <a:xfrm>
              <a:off x="4508023" y="3819074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57" y="0"/>
                  </a:moveTo>
                  <a:cubicBezTo>
                    <a:pt x="607" y="0"/>
                    <a:pt x="550" y="15"/>
                    <a:pt x="486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21" y="1242"/>
                    <a:pt x="598" y="1296"/>
                    <a:pt x="667" y="1296"/>
                  </a:cubicBezTo>
                  <a:cubicBezTo>
                    <a:pt x="1008" y="1296"/>
                    <a:pt x="1139" y="0"/>
                    <a:pt x="6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6" name="Google Shape;776;p18"/>
            <p:cNvSpPr/>
            <p:nvPr/>
          </p:nvSpPr>
          <p:spPr>
            <a:xfrm>
              <a:off x="4527887" y="3839756"/>
              <a:ext cx="11412" cy="42611"/>
            </a:xfrm>
            <a:custGeom>
              <a:avLst/>
              <a:gdLst/>
              <a:ahLst/>
              <a:cxnLst/>
              <a:rect l="l" t="t" r="r" b="b"/>
              <a:pathLst>
                <a:path w="293" h="1094" extrusionOk="0">
                  <a:moveTo>
                    <a:pt x="244" y="0"/>
                  </a:moveTo>
                  <a:cubicBezTo>
                    <a:pt x="219" y="0"/>
                    <a:pt x="195" y="0"/>
                    <a:pt x="195" y="25"/>
                  </a:cubicBezTo>
                  <a:cubicBezTo>
                    <a:pt x="171" y="122"/>
                    <a:pt x="1" y="899"/>
                    <a:pt x="219" y="1093"/>
                  </a:cubicBezTo>
                  <a:lnTo>
                    <a:pt x="244" y="1093"/>
                  </a:lnTo>
                  <a:cubicBezTo>
                    <a:pt x="268" y="1093"/>
                    <a:pt x="268" y="1093"/>
                    <a:pt x="292" y="1069"/>
                  </a:cubicBezTo>
                  <a:cubicBezTo>
                    <a:pt x="292" y="1045"/>
                    <a:pt x="292" y="1021"/>
                    <a:pt x="292" y="1021"/>
                  </a:cubicBezTo>
                  <a:cubicBezTo>
                    <a:pt x="146" y="899"/>
                    <a:pt x="219" y="365"/>
                    <a:pt x="292" y="49"/>
                  </a:cubicBezTo>
                  <a:cubicBezTo>
                    <a:pt x="292" y="25"/>
                    <a:pt x="268" y="0"/>
                    <a:pt x="244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7" name="Google Shape;777;p18"/>
            <p:cNvSpPr/>
            <p:nvPr/>
          </p:nvSpPr>
          <p:spPr>
            <a:xfrm>
              <a:off x="4558151" y="3864334"/>
              <a:ext cx="37898" cy="22747"/>
            </a:xfrm>
            <a:custGeom>
              <a:avLst/>
              <a:gdLst/>
              <a:ahLst/>
              <a:cxnLst/>
              <a:rect l="l" t="t" r="r" b="b"/>
              <a:pathLst>
                <a:path w="973" h="584" extrusionOk="0">
                  <a:moveTo>
                    <a:pt x="25" y="1"/>
                  </a:moveTo>
                  <a:cubicBezTo>
                    <a:pt x="1" y="25"/>
                    <a:pt x="1" y="49"/>
                    <a:pt x="1" y="74"/>
                  </a:cubicBezTo>
                  <a:cubicBezTo>
                    <a:pt x="195" y="390"/>
                    <a:pt x="535" y="584"/>
                    <a:pt x="924" y="584"/>
                  </a:cubicBezTo>
                  <a:cubicBezTo>
                    <a:pt x="948" y="584"/>
                    <a:pt x="973" y="584"/>
                    <a:pt x="973" y="560"/>
                  </a:cubicBezTo>
                  <a:cubicBezTo>
                    <a:pt x="973" y="511"/>
                    <a:pt x="948" y="511"/>
                    <a:pt x="924" y="511"/>
                  </a:cubicBezTo>
                  <a:cubicBezTo>
                    <a:pt x="584" y="487"/>
                    <a:pt x="268" y="317"/>
                    <a:pt x="74" y="25"/>
                  </a:cubicBezTo>
                  <a:cubicBezTo>
                    <a:pt x="74" y="1"/>
                    <a:pt x="50" y="1"/>
                    <a:pt x="2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78" name="Google Shape;778;p18"/>
          <p:cNvGrpSpPr/>
          <p:nvPr/>
        </p:nvGrpSpPr>
        <p:grpSpPr>
          <a:xfrm>
            <a:off x="7113152" y="-240769"/>
            <a:ext cx="2121888" cy="1886120"/>
            <a:chOff x="6655952" y="-180577"/>
            <a:chExt cx="2121888" cy="1414590"/>
          </a:xfrm>
        </p:grpSpPr>
        <p:grpSp>
          <p:nvGrpSpPr>
            <p:cNvPr id="779" name="Google Shape;779;p18"/>
            <p:cNvGrpSpPr/>
            <p:nvPr/>
          </p:nvGrpSpPr>
          <p:grpSpPr>
            <a:xfrm rot="1685293">
              <a:off x="8051699" y="334351"/>
              <a:ext cx="652925" cy="474307"/>
              <a:chOff x="5211663" y="1358969"/>
              <a:chExt cx="483893" cy="351481"/>
            </a:xfrm>
          </p:grpSpPr>
          <p:sp>
            <p:nvSpPr>
              <p:cNvPr id="780" name="Google Shape;780;p18"/>
              <p:cNvSpPr/>
              <p:nvPr/>
            </p:nvSpPr>
            <p:spPr>
              <a:xfrm>
                <a:off x="5519159" y="1395927"/>
                <a:ext cx="71050" cy="66812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78" extrusionOk="0">
                    <a:moveTo>
                      <a:pt x="914" y="1"/>
                    </a:moveTo>
                    <a:cubicBezTo>
                      <a:pt x="801" y="1"/>
                      <a:pt x="571" y="36"/>
                      <a:pt x="67" y="176"/>
                    </a:cubicBezTo>
                    <a:cubicBezTo>
                      <a:pt x="0" y="198"/>
                      <a:pt x="16" y="324"/>
                      <a:pt x="95" y="324"/>
                    </a:cubicBezTo>
                    <a:cubicBezTo>
                      <a:pt x="102" y="324"/>
                      <a:pt x="109" y="323"/>
                      <a:pt x="116" y="322"/>
                    </a:cubicBezTo>
                    <a:cubicBezTo>
                      <a:pt x="359" y="249"/>
                      <a:pt x="626" y="200"/>
                      <a:pt x="869" y="152"/>
                    </a:cubicBezTo>
                    <a:lnTo>
                      <a:pt x="869" y="152"/>
                    </a:lnTo>
                    <a:cubicBezTo>
                      <a:pt x="796" y="322"/>
                      <a:pt x="626" y="662"/>
                      <a:pt x="505" y="880"/>
                    </a:cubicBezTo>
                    <a:cubicBezTo>
                      <a:pt x="480" y="905"/>
                      <a:pt x="480" y="953"/>
                      <a:pt x="529" y="977"/>
                    </a:cubicBezTo>
                    <a:lnTo>
                      <a:pt x="553" y="977"/>
                    </a:lnTo>
                    <a:cubicBezTo>
                      <a:pt x="577" y="977"/>
                      <a:pt x="602" y="977"/>
                      <a:pt x="602" y="953"/>
                    </a:cubicBezTo>
                    <a:cubicBezTo>
                      <a:pt x="650" y="880"/>
                      <a:pt x="990" y="249"/>
                      <a:pt x="1039" y="127"/>
                    </a:cubicBezTo>
                    <a:cubicBezTo>
                      <a:pt x="1039" y="103"/>
                      <a:pt x="1039" y="79"/>
                      <a:pt x="1039" y="30"/>
                    </a:cubicBezTo>
                    <a:cubicBezTo>
                      <a:pt x="1018" y="20"/>
                      <a:pt x="998" y="1"/>
                      <a:pt x="91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81" name="Google Shape;781;p18"/>
              <p:cNvSpPr/>
              <p:nvPr/>
            </p:nvSpPr>
            <p:spPr>
              <a:xfrm>
                <a:off x="5211663" y="1358969"/>
                <a:ext cx="483893" cy="351481"/>
              </a:xfrm>
              <a:custGeom>
                <a:avLst/>
                <a:gdLst/>
                <a:ahLst/>
                <a:cxnLst/>
                <a:rect l="l" t="t" r="r" b="b"/>
                <a:pathLst>
                  <a:path w="7083" h="5145" extrusionOk="0">
                    <a:moveTo>
                      <a:pt x="3768" y="0"/>
                    </a:moveTo>
                    <a:cubicBezTo>
                      <a:pt x="3734" y="0"/>
                      <a:pt x="3701" y="4"/>
                      <a:pt x="3670" y="12"/>
                    </a:cubicBezTo>
                    <a:cubicBezTo>
                      <a:pt x="3014" y="207"/>
                      <a:pt x="3232" y="1713"/>
                      <a:pt x="3232" y="1713"/>
                    </a:cubicBezTo>
                    <a:cubicBezTo>
                      <a:pt x="3232" y="1713"/>
                      <a:pt x="1357" y="535"/>
                      <a:pt x="891" y="535"/>
                    </a:cubicBezTo>
                    <a:cubicBezTo>
                      <a:pt x="865" y="535"/>
                      <a:pt x="844" y="539"/>
                      <a:pt x="827" y="547"/>
                    </a:cubicBezTo>
                    <a:cubicBezTo>
                      <a:pt x="366" y="814"/>
                      <a:pt x="1483" y="1664"/>
                      <a:pt x="1483" y="1664"/>
                    </a:cubicBezTo>
                    <a:cubicBezTo>
                      <a:pt x="1483" y="1664"/>
                      <a:pt x="832" y="1473"/>
                      <a:pt x="445" y="1473"/>
                    </a:cubicBezTo>
                    <a:cubicBezTo>
                      <a:pt x="263" y="1473"/>
                      <a:pt x="140" y="1516"/>
                      <a:pt x="171" y="1640"/>
                    </a:cubicBezTo>
                    <a:cubicBezTo>
                      <a:pt x="269" y="2029"/>
                      <a:pt x="1022" y="2490"/>
                      <a:pt x="1022" y="2490"/>
                    </a:cubicBezTo>
                    <a:cubicBezTo>
                      <a:pt x="730" y="2490"/>
                      <a:pt x="439" y="2539"/>
                      <a:pt x="147" y="2587"/>
                    </a:cubicBezTo>
                    <a:cubicBezTo>
                      <a:pt x="1" y="2650"/>
                      <a:pt x="594" y="3616"/>
                      <a:pt x="1664" y="3616"/>
                    </a:cubicBezTo>
                    <a:cubicBezTo>
                      <a:pt x="1835" y="3616"/>
                      <a:pt x="2018" y="3592"/>
                      <a:pt x="2212" y="3535"/>
                    </a:cubicBezTo>
                    <a:lnTo>
                      <a:pt x="2212" y="3535"/>
                    </a:lnTo>
                    <a:lnTo>
                      <a:pt x="1095" y="4506"/>
                    </a:lnTo>
                    <a:cubicBezTo>
                      <a:pt x="1095" y="4506"/>
                      <a:pt x="2102" y="5144"/>
                      <a:pt x="3258" y="5144"/>
                    </a:cubicBezTo>
                    <a:cubicBezTo>
                      <a:pt x="3697" y="5144"/>
                      <a:pt x="4158" y="5052"/>
                      <a:pt x="4593" y="4798"/>
                    </a:cubicBezTo>
                    <a:cubicBezTo>
                      <a:pt x="7083" y="3365"/>
                      <a:pt x="4779" y="0"/>
                      <a:pt x="37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82" name="Google Shape;782;p18"/>
              <p:cNvSpPr/>
              <p:nvPr/>
            </p:nvSpPr>
            <p:spPr>
              <a:xfrm>
                <a:off x="5467307" y="1398045"/>
                <a:ext cx="48164" cy="44746"/>
              </a:xfrm>
              <a:custGeom>
                <a:avLst/>
                <a:gdLst/>
                <a:ahLst/>
                <a:cxnLst/>
                <a:rect l="l" t="t" r="r" b="b"/>
                <a:pathLst>
                  <a:path w="705" h="655" extrusionOk="0">
                    <a:moveTo>
                      <a:pt x="443" y="1"/>
                    </a:moveTo>
                    <a:cubicBezTo>
                      <a:pt x="395" y="1"/>
                      <a:pt x="349" y="49"/>
                      <a:pt x="365" y="96"/>
                    </a:cubicBezTo>
                    <a:cubicBezTo>
                      <a:pt x="413" y="218"/>
                      <a:pt x="462" y="363"/>
                      <a:pt x="486" y="485"/>
                    </a:cubicBezTo>
                    <a:cubicBezTo>
                      <a:pt x="365" y="388"/>
                      <a:pt x="243" y="291"/>
                      <a:pt x="122" y="169"/>
                    </a:cubicBezTo>
                    <a:cubicBezTo>
                      <a:pt x="110" y="157"/>
                      <a:pt x="92" y="151"/>
                      <a:pt x="73" y="151"/>
                    </a:cubicBezTo>
                    <a:cubicBezTo>
                      <a:pt x="55" y="151"/>
                      <a:pt x="37" y="157"/>
                      <a:pt x="25" y="169"/>
                    </a:cubicBezTo>
                    <a:cubicBezTo>
                      <a:pt x="0" y="218"/>
                      <a:pt x="0" y="266"/>
                      <a:pt x="25" y="291"/>
                    </a:cubicBezTo>
                    <a:cubicBezTo>
                      <a:pt x="340" y="606"/>
                      <a:pt x="462" y="655"/>
                      <a:pt x="535" y="655"/>
                    </a:cubicBezTo>
                    <a:lnTo>
                      <a:pt x="559" y="655"/>
                    </a:lnTo>
                    <a:cubicBezTo>
                      <a:pt x="608" y="631"/>
                      <a:pt x="705" y="582"/>
                      <a:pt x="511" y="48"/>
                    </a:cubicBezTo>
                    <a:cubicBezTo>
                      <a:pt x="494" y="14"/>
                      <a:pt x="468" y="1"/>
                      <a:pt x="443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83" name="Google Shape;783;p18"/>
              <p:cNvSpPr/>
              <p:nvPr/>
            </p:nvSpPr>
            <p:spPr>
              <a:xfrm>
                <a:off x="5309630" y="1479885"/>
                <a:ext cx="102954" cy="109167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98" extrusionOk="0">
                    <a:moveTo>
                      <a:pt x="479" y="1"/>
                    </a:moveTo>
                    <a:cubicBezTo>
                      <a:pt x="444" y="1"/>
                      <a:pt x="427" y="9"/>
                      <a:pt x="414" y="16"/>
                    </a:cubicBezTo>
                    <a:cubicBezTo>
                      <a:pt x="389" y="40"/>
                      <a:pt x="389" y="64"/>
                      <a:pt x="389" y="113"/>
                    </a:cubicBezTo>
                    <a:cubicBezTo>
                      <a:pt x="389" y="210"/>
                      <a:pt x="535" y="380"/>
                      <a:pt x="657" y="477"/>
                    </a:cubicBezTo>
                    <a:cubicBezTo>
                      <a:pt x="1" y="526"/>
                      <a:pt x="1" y="599"/>
                      <a:pt x="1" y="672"/>
                    </a:cubicBezTo>
                    <a:cubicBezTo>
                      <a:pt x="1" y="744"/>
                      <a:pt x="74" y="793"/>
                      <a:pt x="98" y="817"/>
                    </a:cubicBezTo>
                    <a:cubicBezTo>
                      <a:pt x="219" y="890"/>
                      <a:pt x="316" y="963"/>
                      <a:pt x="438" y="1012"/>
                    </a:cubicBezTo>
                    <a:cubicBezTo>
                      <a:pt x="316" y="1036"/>
                      <a:pt x="195" y="1085"/>
                      <a:pt x="98" y="1157"/>
                    </a:cubicBezTo>
                    <a:cubicBezTo>
                      <a:pt x="49" y="1182"/>
                      <a:pt x="49" y="1255"/>
                      <a:pt x="74" y="1303"/>
                    </a:cubicBezTo>
                    <a:cubicBezTo>
                      <a:pt x="185" y="1481"/>
                      <a:pt x="397" y="1598"/>
                      <a:pt x="619" y="1598"/>
                    </a:cubicBezTo>
                    <a:cubicBezTo>
                      <a:pt x="639" y="1598"/>
                      <a:pt x="660" y="1597"/>
                      <a:pt x="681" y="1595"/>
                    </a:cubicBezTo>
                    <a:cubicBezTo>
                      <a:pt x="778" y="1595"/>
                      <a:pt x="875" y="1570"/>
                      <a:pt x="948" y="1546"/>
                    </a:cubicBezTo>
                    <a:cubicBezTo>
                      <a:pt x="997" y="1546"/>
                      <a:pt x="1021" y="1498"/>
                      <a:pt x="997" y="1473"/>
                    </a:cubicBezTo>
                    <a:cubicBezTo>
                      <a:pt x="997" y="1438"/>
                      <a:pt x="971" y="1415"/>
                      <a:pt x="938" y="1415"/>
                    </a:cubicBezTo>
                    <a:cubicBezTo>
                      <a:pt x="925" y="1415"/>
                      <a:pt x="912" y="1418"/>
                      <a:pt x="899" y="1425"/>
                    </a:cubicBezTo>
                    <a:cubicBezTo>
                      <a:pt x="829" y="1446"/>
                      <a:pt x="756" y="1457"/>
                      <a:pt x="683" y="1457"/>
                    </a:cubicBezTo>
                    <a:cubicBezTo>
                      <a:pt x="507" y="1457"/>
                      <a:pt x="333" y="1392"/>
                      <a:pt x="195" y="1255"/>
                    </a:cubicBezTo>
                    <a:cubicBezTo>
                      <a:pt x="365" y="1157"/>
                      <a:pt x="535" y="1109"/>
                      <a:pt x="705" y="1085"/>
                    </a:cubicBezTo>
                    <a:lnTo>
                      <a:pt x="729" y="1085"/>
                    </a:lnTo>
                    <a:cubicBezTo>
                      <a:pt x="754" y="1060"/>
                      <a:pt x="778" y="1036"/>
                      <a:pt x="778" y="1012"/>
                    </a:cubicBezTo>
                    <a:cubicBezTo>
                      <a:pt x="778" y="987"/>
                      <a:pt x="754" y="963"/>
                      <a:pt x="729" y="939"/>
                    </a:cubicBezTo>
                    <a:lnTo>
                      <a:pt x="705" y="939"/>
                    </a:lnTo>
                    <a:cubicBezTo>
                      <a:pt x="511" y="890"/>
                      <a:pt x="341" y="793"/>
                      <a:pt x="171" y="696"/>
                    </a:cubicBezTo>
                    <a:cubicBezTo>
                      <a:pt x="389" y="647"/>
                      <a:pt x="608" y="623"/>
                      <a:pt x="827" y="623"/>
                    </a:cubicBezTo>
                    <a:cubicBezTo>
                      <a:pt x="851" y="623"/>
                      <a:pt x="875" y="599"/>
                      <a:pt x="899" y="574"/>
                    </a:cubicBezTo>
                    <a:cubicBezTo>
                      <a:pt x="899" y="550"/>
                      <a:pt x="899" y="526"/>
                      <a:pt x="875" y="502"/>
                    </a:cubicBezTo>
                    <a:cubicBezTo>
                      <a:pt x="754" y="404"/>
                      <a:pt x="657" y="283"/>
                      <a:pt x="559" y="161"/>
                    </a:cubicBezTo>
                    <a:lnTo>
                      <a:pt x="559" y="161"/>
                    </a:lnTo>
                    <a:cubicBezTo>
                      <a:pt x="851" y="259"/>
                      <a:pt x="1118" y="380"/>
                      <a:pt x="1385" y="526"/>
                    </a:cubicBezTo>
                    <a:cubicBezTo>
                      <a:pt x="1434" y="526"/>
                      <a:pt x="1482" y="526"/>
                      <a:pt x="1482" y="477"/>
                    </a:cubicBezTo>
                    <a:cubicBezTo>
                      <a:pt x="1507" y="429"/>
                      <a:pt x="1482" y="404"/>
                      <a:pt x="1458" y="380"/>
                    </a:cubicBezTo>
                    <a:cubicBezTo>
                      <a:pt x="803" y="61"/>
                      <a:pt x="574" y="1"/>
                      <a:pt x="479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84" name="Google Shape;784;p18"/>
              <p:cNvSpPr/>
              <p:nvPr/>
            </p:nvSpPr>
            <p:spPr>
              <a:xfrm>
                <a:off x="5442439" y="1508440"/>
                <a:ext cx="151050" cy="201598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2951" extrusionOk="0">
                    <a:moveTo>
                      <a:pt x="2131" y="1"/>
                    </a:moveTo>
                    <a:cubicBezTo>
                      <a:pt x="2118" y="1"/>
                      <a:pt x="2103" y="4"/>
                      <a:pt x="2089" y="11"/>
                    </a:cubicBezTo>
                    <a:cubicBezTo>
                      <a:pt x="2089" y="11"/>
                      <a:pt x="0" y="982"/>
                      <a:pt x="49" y="2877"/>
                    </a:cubicBezTo>
                    <a:cubicBezTo>
                      <a:pt x="49" y="2901"/>
                      <a:pt x="73" y="2950"/>
                      <a:pt x="121" y="2950"/>
                    </a:cubicBezTo>
                    <a:cubicBezTo>
                      <a:pt x="170" y="2950"/>
                      <a:pt x="194" y="2901"/>
                      <a:pt x="194" y="2877"/>
                    </a:cubicBezTo>
                    <a:cubicBezTo>
                      <a:pt x="170" y="1080"/>
                      <a:pt x="2138" y="132"/>
                      <a:pt x="2162" y="132"/>
                    </a:cubicBezTo>
                    <a:cubicBezTo>
                      <a:pt x="2186" y="108"/>
                      <a:pt x="2211" y="84"/>
                      <a:pt x="2186" y="35"/>
                    </a:cubicBezTo>
                    <a:cubicBezTo>
                      <a:pt x="2186" y="18"/>
                      <a:pt x="2162" y="1"/>
                      <a:pt x="2131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785" name="Google Shape;785;p18"/>
            <p:cNvSpPr/>
            <p:nvPr/>
          </p:nvSpPr>
          <p:spPr>
            <a:xfrm rot="-2700000">
              <a:off x="7005059" y="-115361"/>
              <a:ext cx="716375" cy="1284157"/>
            </a:xfrm>
            <a:custGeom>
              <a:avLst/>
              <a:gdLst/>
              <a:ahLst/>
              <a:cxnLst/>
              <a:rect l="l" t="t" r="r" b="b"/>
              <a:pathLst>
                <a:path w="6681" h="11977" extrusionOk="0">
                  <a:moveTo>
                    <a:pt x="4276" y="0"/>
                  </a:moveTo>
                  <a:cubicBezTo>
                    <a:pt x="4276" y="0"/>
                    <a:pt x="4082" y="49"/>
                    <a:pt x="3839" y="146"/>
                  </a:cubicBezTo>
                  <a:lnTo>
                    <a:pt x="3887" y="267"/>
                  </a:lnTo>
                  <a:lnTo>
                    <a:pt x="3863" y="292"/>
                  </a:lnTo>
                  <a:cubicBezTo>
                    <a:pt x="4009" y="243"/>
                    <a:pt x="4155" y="195"/>
                    <a:pt x="4300" y="146"/>
                  </a:cubicBezTo>
                  <a:lnTo>
                    <a:pt x="4276" y="0"/>
                  </a:lnTo>
                  <a:close/>
                  <a:moveTo>
                    <a:pt x="3426" y="316"/>
                  </a:moveTo>
                  <a:cubicBezTo>
                    <a:pt x="3280" y="365"/>
                    <a:pt x="3134" y="437"/>
                    <a:pt x="3013" y="510"/>
                  </a:cubicBezTo>
                  <a:lnTo>
                    <a:pt x="3080" y="645"/>
                  </a:lnTo>
                  <a:lnTo>
                    <a:pt x="3080" y="645"/>
                  </a:lnTo>
                  <a:cubicBezTo>
                    <a:pt x="3198" y="578"/>
                    <a:pt x="3336" y="530"/>
                    <a:pt x="3474" y="437"/>
                  </a:cubicBezTo>
                  <a:lnTo>
                    <a:pt x="3426" y="316"/>
                  </a:lnTo>
                  <a:close/>
                  <a:moveTo>
                    <a:pt x="3080" y="645"/>
                  </a:moveTo>
                  <a:cubicBezTo>
                    <a:pt x="3074" y="649"/>
                    <a:pt x="3068" y="652"/>
                    <a:pt x="3061" y="656"/>
                  </a:cubicBezTo>
                  <a:lnTo>
                    <a:pt x="3086" y="656"/>
                  </a:lnTo>
                  <a:lnTo>
                    <a:pt x="3080" y="645"/>
                  </a:lnTo>
                  <a:close/>
                  <a:moveTo>
                    <a:pt x="2624" y="753"/>
                  </a:moveTo>
                  <a:cubicBezTo>
                    <a:pt x="2503" y="850"/>
                    <a:pt x="2406" y="948"/>
                    <a:pt x="2284" y="1069"/>
                  </a:cubicBezTo>
                  <a:lnTo>
                    <a:pt x="2403" y="1164"/>
                  </a:lnTo>
                  <a:lnTo>
                    <a:pt x="2403" y="1164"/>
                  </a:lnTo>
                  <a:cubicBezTo>
                    <a:pt x="2496" y="1055"/>
                    <a:pt x="2609" y="965"/>
                    <a:pt x="2721" y="875"/>
                  </a:cubicBezTo>
                  <a:lnTo>
                    <a:pt x="2624" y="753"/>
                  </a:lnTo>
                  <a:close/>
                  <a:moveTo>
                    <a:pt x="2403" y="1164"/>
                  </a:moveTo>
                  <a:cubicBezTo>
                    <a:pt x="2396" y="1173"/>
                    <a:pt x="2388" y="1182"/>
                    <a:pt x="2381" y="1191"/>
                  </a:cubicBezTo>
                  <a:lnTo>
                    <a:pt x="2406" y="1166"/>
                  </a:lnTo>
                  <a:lnTo>
                    <a:pt x="2403" y="1164"/>
                  </a:lnTo>
                  <a:close/>
                  <a:moveTo>
                    <a:pt x="1993" y="1409"/>
                  </a:moveTo>
                  <a:cubicBezTo>
                    <a:pt x="1895" y="1531"/>
                    <a:pt x="1823" y="1676"/>
                    <a:pt x="1774" y="1822"/>
                  </a:cubicBezTo>
                  <a:lnTo>
                    <a:pt x="1895" y="1871"/>
                  </a:lnTo>
                  <a:lnTo>
                    <a:pt x="1895" y="1895"/>
                  </a:lnTo>
                  <a:cubicBezTo>
                    <a:pt x="1944" y="1749"/>
                    <a:pt x="2017" y="1628"/>
                    <a:pt x="2114" y="1506"/>
                  </a:cubicBezTo>
                  <a:lnTo>
                    <a:pt x="1993" y="1409"/>
                  </a:lnTo>
                  <a:close/>
                  <a:moveTo>
                    <a:pt x="1628" y="2259"/>
                  </a:moveTo>
                  <a:cubicBezTo>
                    <a:pt x="1604" y="2405"/>
                    <a:pt x="1580" y="2551"/>
                    <a:pt x="1580" y="2697"/>
                  </a:cubicBezTo>
                  <a:lnTo>
                    <a:pt x="1701" y="2697"/>
                  </a:lnTo>
                  <a:cubicBezTo>
                    <a:pt x="1704" y="2559"/>
                    <a:pt x="1728" y="2421"/>
                    <a:pt x="1774" y="2284"/>
                  </a:cubicBezTo>
                  <a:lnTo>
                    <a:pt x="1628" y="2259"/>
                  </a:lnTo>
                  <a:close/>
                  <a:moveTo>
                    <a:pt x="1701" y="2697"/>
                  </a:moveTo>
                  <a:cubicBezTo>
                    <a:pt x="1701" y="2705"/>
                    <a:pt x="1701" y="2713"/>
                    <a:pt x="1701" y="2721"/>
                  </a:cubicBezTo>
                  <a:lnTo>
                    <a:pt x="1725" y="2697"/>
                  </a:lnTo>
                  <a:close/>
                  <a:moveTo>
                    <a:pt x="1774" y="3158"/>
                  </a:moveTo>
                  <a:lnTo>
                    <a:pt x="1628" y="3183"/>
                  </a:lnTo>
                  <a:cubicBezTo>
                    <a:pt x="1628" y="3304"/>
                    <a:pt x="1677" y="3401"/>
                    <a:pt x="1701" y="3523"/>
                  </a:cubicBezTo>
                  <a:lnTo>
                    <a:pt x="1725" y="3620"/>
                  </a:lnTo>
                  <a:lnTo>
                    <a:pt x="1871" y="3571"/>
                  </a:lnTo>
                  <a:lnTo>
                    <a:pt x="1847" y="3474"/>
                  </a:lnTo>
                  <a:cubicBezTo>
                    <a:pt x="1798" y="3377"/>
                    <a:pt x="1774" y="3255"/>
                    <a:pt x="1774" y="3158"/>
                  </a:cubicBezTo>
                  <a:close/>
                  <a:moveTo>
                    <a:pt x="3329" y="3863"/>
                  </a:moveTo>
                  <a:cubicBezTo>
                    <a:pt x="3232" y="3887"/>
                    <a:pt x="3061" y="3887"/>
                    <a:pt x="2867" y="3887"/>
                  </a:cubicBezTo>
                  <a:lnTo>
                    <a:pt x="2867" y="4054"/>
                  </a:lnTo>
                  <a:lnTo>
                    <a:pt x="2867" y="4054"/>
                  </a:lnTo>
                  <a:cubicBezTo>
                    <a:pt x="3049" y="4033"/>
                    <a:pt x="3189" y="4032"/>
                    <a:pt x="3329" y="4008"/>
                  </a:cubicBezTo>
                  <a:lnTo>
                    <a:pt x="3329" y="3863"/>
                  </a:lnTo>
                  <a:close/>
                  <a:moveTo>
                    <a:pt x="2867" y="4054"/>
                  </a:moveTo>
                  <a:cubicBezTo>
                    <a:pt x="2859" y="4055"/>
                    <a:pt x="2851" y="4056"/>
                    <a:pt x="2843" y="4057"/>
                  </a:cubicBezTo>
                  <a:lnTo>
                    <a:pt x="2867" y="4057"/>
                  </a:lnTo>
                  <a:lnTo>
                    <a:pt x="2867" y="4054"/>
                  </a:lnTo>
                  <a:close/>
                  <a:moveTo>
                    <a:pt x="2406" y="3960"/>
                  </a:moveTo>
                  <a:cubicBezTo>
                    <a:pt x="2284" y="3984"/>
                    <a:pt x="2163" y="4008"/>
                    <a:pt x="2041" y="4033"/>
                  </a:cubicBezTo>
                  <a:lnTo>
                    <a:pt x="2017" y="3984"/>
                  </a:lnTo>
                  <a:lnTo>
                    <a:pt x="1871" y="4033"/>
                  </a:lnTo>
                  <a:cubicBezTo>
                    <a:pt x="1944" y="4178"/>
                    <a:pt x="2017" y="4324"/>
                    <a:pt x="2090" y="4446"/>
                  </a:cubicBezTo>
                  <a:lnTo>
                    <a:pt x="2211" y="4373"/>
                  </a:lnTo>
                  <a:cubicBezTo>
                    <a:pt x="2163" y="4300"/>
                    <a:pt x="2138" y="4227"/>
                    <a:pt x="2090" y="4178"/>
                  </a:cubicBezTo>
                  <a:cubicBezTo>
                    <a:pt x="2211" y="4130"/>
                    <a:pt x="2333" y="4130"/>
                    <a:pt x="2430" y="4106"/>
                  </a:cubicBezTo>
                  <a:lnTo>
                    <a:pt x="2406" y="3960"/>
                  </a:lnTo>
                  <a:close/>
                  <a:moveTo>
                    <a:pt x="1531" y="4178"/>
                  </a:moveTo>
                  <a:cubicBezTo>
                    <a:pt x="1385" y="4227"/>
                    <a:pt x="1240" y="4300"/>
                    <a:pt x="1118" y="4349"/>
                  </a:cubicBezTo>
                  <a:lnTo>
                    <a:pt x="1185" y="4483"/>
                  </a:lnTo>
                  <a:lnTo>
                    <a:pt x="1185" y="4483"/>
                  </a:lnTo>
                  <a:cubicBezTo>
                    <a:pt x="1303" y="4416"/>
                    <a:pt x="1441" y="4370"/>
                    <a:pt x="1580" y="4324"/>
                  </a:cubicBezTo>
                  <a:lnTo>
                    <a:pt x="1531" y="4178"/>
                  </a:lnTo>
                  <a:close/>
                  <a:moveTo>
                    <a:pt x="1185" y="4483"/>
                  </a:moveTo>
                  <a:lnTo>
                    <a:pt x="1185" y="4483"/>
                  </a:lnTo>
                  <a:cubicBezTo>
                    <a:pt x="1179" y="4487"/>
                    <a:pt x="1173" y="4491"/>
                    <a:pt x="1167" y="4494"/>
                  </a:cubicBezTo>
                  <a:lnTo>
                    <a:pt x="1191" y="4494"/>
                  </a:lnTo>
                  <a:lnTo>
                    <a:pt x="1185" y="4483"/>
                  </a:lnTo>
                  <a:close/>
                  <a:moveTo>
                    <a:pt x="3426" y="4203"/>
                  </a:moveTo>
                  <a:cubicBezTo>
                    <a:pt x="3377" y="4324"/>
                    <a:pt x="3304" y="4446"/>
                    <a:pt x="3207" y="4519"/>
                  </a:cubicBezTo>
                  <a:lnTo>
                    <a:pt x="3304" y="4640"/>
                  </a:lnTo>
                  <a:cubicBezTo>
                    <a:pt x="3426" y="4543"/>
                    <a:pt x="3499" y="4397"/>
                    <a:pt x="3572" y="4251"/>
                  </a:cubicBezTo>
                  <a:lnTo>
                    <a:pt x="3426" y="4203"/>
                  </a:lnTo>
                  <a:close/>
                  <a:moveTo>
                    <a:pt x="2478" y="4664"/>
                  </a:moveTo>
                  <a:lnTo>
                    <a:pt x="2406" y="4786"/>
                  </a:lnTo>
                  <a:cubicBezTo>
                    <a:pt x="2503" y="4859"/>
                    <a:pt x="2624" y="4883"/>
                    <a:pt x="2746" y="4883"/>
                  </a:cubicBezTo>
                  <a:lnTo>
                    <a:pt x="2891" y="4883"/>
                  </a:lnTo>
                  <a:lnTo>
                    <a:pt x="2867" y="4737"/>
                  </a:lnTo>
                  <a:cubicBezTo>
                    <a:pt x="2831" y="4743"/>
                    <a:pt x="2796" y="4746"/>
                    <a:pt x="2762" y="4746"/>
                  </a:cubicBezTo>
                  <a:cubicBezTo>
                    <a:pt x="2661" y="4746"/>
                    <a:pt x="2570" y="4719"/>
                    <a:pt x="2478" y="4664"/>
                  </a:cubicBezTo>
                  <a:close/>
                  <a:moveTo>
                    <a:pt x="705" y="4616"/>
                  </a:moveTo>
                  <a:cubicBezTo>
                    <a:pt x="584" y="4713"/>
                    <a:pt x="486" y="4810"/>
                    <a:pt x="389" y="4932"/>
                  </a:cubicBezTo>
                  <a:lnTo>
                    <a:pt x="486" y="5004"/>
                  </a:lnTo>
                  <a:lnTo>
                    <a:pt x="486" y="5029"/>
                  </a:lnTo>
                  <a:cubicBezTo>
                    <a:pt x="584" y="4907"/>
                    <a:pt x="681" y="4810"/>
                    <a:pt x="802" y="4737"/>
                  </a:cubicBezTo>
                  <a:lnTo>
                    <a:pt x="705" y="4616"/>
                  </a:lnTo>
                  <a:close/>
                  <a:moveTo>
                    <a:pt x="146" y="5320"/>
                  </a:moveTo>
                  <a:cubicBezTo>
                    <a:pt x="74" y="5466"/>
                    <a:pt x="49" y="5612"/>
                    <a:pt x="25" y="5757"/>
                  </a:cubicBezTo>
                  <a:lnTo>
                    <a:pt x="171" y="5782"/>
                  </a:lnTo>
                  <a:cubicBezTo>
                    <a:pt x="171" y="5636"/>
                    <a:pt x="219" y="5515"/>
                    <a:pt x="268" y="5369"/>
                  </a:cubicBezTo>
                  <a:lnTo>
                    <a:pt x="146" y="5320"/>
                  </a:lnTo>
                  <a:close/>
                  <a:moveTo>
                    <a:pt x="1" y="6219"/>
                  </a:moveTo>
                  <a:cubicBezTo>
                    <a:pt x="25" y="6389"/>
                    <a:pt x="49" y="6535"/>
                    <a:pt x="98" y="6681"/>
                  </a:cubicBezTo>
                  <a:lnTo>
                    <a:pt x="219" y="6656"/>
                  </a:lnTo>
                  <a:cubicBezTo>
                    <a:pt x="195" y="6511"/>
                    <a:pt x="171" y="6365"/>
                    <a:pt x="171" y="6219"/>
                  </a:cubicBezTo>
                  <a:close/>
                  <a:moveTo>
                    <a:pt x="341" y="7045"/>
                  </a:moveTo>
                  <a:lnTo>
                    <a:pt x="219" y="7118"/>
                  </a:lnTo>
                  <a:cubicBezTo>
                    <a:pt x="268" y="7239"/>
                    <a:pt x="316" y="7385"/>
                    <a:pt x="389" y="7531"/>
                  </a:cubicBezTo>
                  <a:lnTo>
                    <a:pt x="535" y="7458"/>
                  </a:lnTo>
                  <a:cubicBezTo>
                    <a:pt x="462" y="7312"/>
                    <a:pt x="414" y="7191"/>
                    <a:pt x="341" y="7045"/>
                  </a:cubicBezTo>
                  <a:close/>
                  <a:moveTo>
                    <a:pt x="729" y="7871"/>
                  </a:moveTo>
                  <a:lnTo>
                    <a:pt x="608" y="7944"/>
                  </a:lnTo>
                  <a:lnTo>
                    <a:pt x="632" y="7992"/>
                  </a:lnTo>
                  <a:cubicBezTo>
                    <a:pt x="705" y="8114"/>
                    <a:pt x="778" y="8211"/>
                    <a:pt x="827" y="8308"/>
                  </a:cubicBezTo>
                  <a:lnTo>
                    <a:pt x="948" y="8235"/>
                  </a:lnTo>
                  <a:cubicBezTo>
                    <a:pt x="899" y="8138"/>
                    <a:pt x="827" y="8041"/>
                    <a:pt x="778" y="7920"/>
                  </a:cubicBezTo>
                  <a:lnTo>
                    <a:pt x="729" y="7871"/>
                  </a:lnTo>
                  <a:close/>
                  <a:moveTo>
                    <a:pt x="1191" y="8600"/>
                  </a:moveTo>
                  <a:lnTo>
                    <a:pt x="1069" y="8673"/>
                  </a:lnTo>
                  <a:cubicBezTo>
                    <a:pt x="1191" y="8794"/>
                    <a:pt x="1288" y="8915"/>
                    <a:pt x="1385" y="9037"/>
                  </a:cubicBezTo>
                  <a:lnTo>
                    <a:pt x="1482" y="8915"/>
                  </a:lnTo>
                  <a:cubicBezTo>
                    <a:pt x="1385" y="8818"/>
                    <a:pt x="1288" y="8697"/>
                    <a:pt x="1191" y="8600"/>
                  </a:cubicBezTo>
                  <a:close/>
                  <a:moveTo>
                    <a:pt x="1798" y="9231"/>
                  </a:moveTo>
                  <a:lnTo>
                    <a:pt x="1701" y="9353"/>
                  </a:lnTo>
                  <a:cubicBezTo>
                    <a:pt x="1823" y="9450"/>
                    <a:pt x="1944" y="9547"/>
                    <a:pt x="2065" y="9644"/>
                  </a:cubicBezTo>
                  <a:lnTo>
                    <a:pt x="2138" y="9523"/>
                  </a:lnTo>
                  <a:cubicBezTo>
                    <a:pt x="2017" y="9426"/>
                    <a:pt x="1920" y="9328"/>
                    <a:pt x="1798" y="9231"/>
                  </a:cubicBezTo>
                  <a:close/>
                  <a:moveTo>
                    <a:pt x="5029" y="9328"/>
                  </a:moveTo>
                  <a:cubicBezTo>
                    <a:pt x="4981" y="9328"/>
                    <a:pt x="4932" y="9328"/>
                    <a:pt x="4908" y="9353"/>
                  </a:cubicBezTo>
                  <a:lnTo>
                    <a:pt x="4932" y="9499"/>
                  </a:lnTo>
                  <a:lnTo>
                    <a:pt x="5053" y="9499"/>
                  </a:lnTo>
                  <a:cubicBezTo>
                    <a:pt x="5029" y="9523"/>
                    <a:pt x="5005" y="9547"/>
                    <a:pt x="4981" y="9571"/>
                  </a:cubicBezTo>
                  <a:lnTo>
                    <a:pt x="5078" y="9693"/>
                  </a:lnTo>
                  <a:cubicBezTo>
                    <a:pt x="5151" y="9644"/>
                    <a:pt x="5199" y="9571"/>
                    <a:pt x="5223" y="9474"/>
                  </a:cubicBezTo>
                  <a:cubicBezTo>
                    <a:pt x="5223" y="9450"/>
                    <a:pt x="5199" y="9328"/>
                    <a:pt x="5029" y="9328"/>
                  </a:cubicBezTo>
                  <a:close/>
                  <a:moveTo>
                    <a:pt x="2527" y="9717"/>
                  </a:moveTo>
                  <a:lnTo>
                    <a:pt x="2478" y="9863"/>
                  </a:lnTo>
                  <a:cubicBezTo>
                    <a:pt x="2600" y="9936"/>
                    <a:pt x="2746" y="9984"/>
                    <a:pt x="2891" y="10033"/>
                  </a:cubicBezTo>
                  <a:lnTo>
                    <a:pt x="2940" y="9887"/>
                  </a:lnTo>
                  <a:cubicBezTo>
                    <a:pt x="2794" y="9839"/>
                    <a:pt x="2673" y="9790"/>
                    <a:pt x="2527" y="9717"/>
                  </a:cubicBezTo>
                  <a:close/>
                  <a:moveTo>
                    <a:pt x="4470" y="9596"/>
                  </a:moveTo>
                  <a:cubicBezTo>
                    <a:pt x="4373" y="9693"/>
                    <a:pt x="4300" y="9814"/>
                    <a:pt x="4276" y="9936"/>
                  </a:cubicBezTo>
                  <a:lnTo>
                    <a:pt x="4203" y="9936"/>
                  </a:lnTo>
                  <a:lnTo>
                    <a:pt x="4252" y="10082"/>
                  </a:lnTo>
                  <a:lnTo>
                    <a:pt x="4373" y="10057"/>
                  </a:lnTo>
                  <a:cubicBezTo>
                    <a:pt x="4495" y="10033"/>
                    <a:pt x="4592" y="9984"/>
                    <a:pt x="4689" y="9960"/>
                  </a:cubicBezTo>
                  <a:lnTo>
                    <a:pt x="4616" y="9814"/>
                  </a:lnTo>
                  <a:lnTo>
                    <a:pt x="4446" y="9887"/>
                  </a:lnTo>
                  <a:cubicBezTo>
                    <a:pt x="4495" y="9814"/>
                    <a:pt x="4519" y="9766"/>
                    <a:pt x="4568" y="9717"/>
                  </a:cubicBezTo>
                  <a:lnTo>
                    <a:pt x="4470" y="9596"/>
                  </a:lnTo>
                  <a:close/>
                  <a:moveTo>
                    <a:pt x="3353" y="9984"/>
                  </a:moveTo>
                  <a:lnTo>
                    <a:pt x="3329" y="10130"/>
                  </a:lnTo>
                  <a:cubicBezTo>
                    <a:pt x="3450" y="10130"/>
                    <a:pt x="3547" y="10154"/>
                    <a:pt x="3669" y="10154"/>
                  </a:cubicBezTo>
                  <a:lnTo>
                    <a:pt x="3790" y="10154"/>
                  </a:lnTo>
                  <a:lnTo>
                    <a:pt x="3790" y="9984"/>
                  </a:lnTo>
                  <a:cubicBezTo>
                    <a:pt x="3742" y="9992"/>
                    <a:pt x="3693" y="9995"/>
                    <a:pt x="3644" y="9995"/>
                  </a:cubicBezTo>
                  <a:cubicBezTo>
                    <a:pt x="3547" y="9995"/>
                    <a:pt x="3450" y="9984"/>
                    <a:pt x="3353" y="9984"/>
                  </a:cubicBezTo>
                  <a:close/>
                  <a:moveTo>
                    <a:pt x="4203" y="10494"/>
                  </a:moveTo>
                  <a:cubicBezTo>
                    <a:pt x="4227" y="10640"/>
                    <a:pt x="4252" y="10810"/>
                    <a:pt x="4325" y="10956"/>
                  </a:cubicBezTo>
                  <a:lnTo>
                    <a:pt x="4446" y="10907"/>
                  </a:lnTo>
                  <a:cubicBezTo>
                    <a:pt x="4398" y="10786"/>
                    <a:pt x="4373" y="10640"/>
                    <a:pt x="4349" y="10494"/>
                  </a:cubicBezTo>
                  <a:close/>
                  <a:moveTo>
                    <a:pt x="4665" y="11248"/>
                  </a:moveTo>
                  <a:lnTo>
                    <a:pt x="4543" y="11345"/>
                  </a:lnTo>
                  <a:cubicBezTo>
                    <a:pt x="4640" y="11466"/>
                    <a:pt x="4762" y="11563"/>
                    <a:pt x="4883" y="11661"/>
                  </a:cubicBezTo>
                  <a:lnTo>
                    <a:pt x="4981" y="11563"/>
                  </a:lnTo>
                  <a:cubicBezTo>
                    <a:pt x="4859" y="11466"/>
                    <a:pt x="4762" y="11369"/>
                    <a:pt x="4665" y="11248"/>
                  </a:cubicBezTo>
                  <a:close/>
                  <a:moveTo>
                    <a:pt x="5345" y="11733"/>
                  </a:moveTo>
                  <a:lnTo>
                    <a:pt x="5296" y="11855"/>
                  </a:lnTo>
                  <a:cubicBezTo>
                    <a:pt x="5442" y="11928"/>
                    <a:pt x="5588" y="11952"/>
                    <a:pt x="5758" y="11976"/>
                  </a:cubicBezTo>
                  <a:lnTo>
                    <a:pt x="5758" y="11831"/>
                  </a:lnTo>
                  <a:cubicBezTo>
                    <a:pt x="5636" y="11806"/>
                    <a:pt x="5491" y="11782"/>
                    <a:pt x="5345" y="11733"/>
                  </a:cubicBezTo>
                  <a:close/>
                  <a:moveTo>
                    <a:pt x="6632" y="11758"/>
                  </a:moveTo>
                  <a:cubicBezTo>
                    <a:pt x="6487" y="11782"/>
                    <a:pt x="6365" y="11806"/>
                    <a:pt x="6219" y="11831"/>
                  </a:cubicBezTo>
                  <a:lnTo>
                    <a:pt x="6219" y="11976"/>
                  </a:lnTo>
                  <a:cubicBezTo>
                    <a:pt x="6365" y="11952"/>
                    <a:pt x="6511" y="11928"/>
                    <a:pt x="6681" y="11879"/>
                  </a:cubicBezTo>
                  <a:lnTo>
                    <a:pt x="6632" y="1175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86" name="Google Shape;786;p18"/>
          <p:cNvGrpSpPr/>
          <p:nvPr/>
        </p:nvGrpSpPr>
        <p:grpSpPr>
          <a:xfrm>
            <a:off x="8463951" y="4125727"/>
            <a:ext cx="1277992" cy="1347004"/>
            <a:chOff x="855987" y="2204128"/>
            <a:chExt cx="1217483" cy="962421"/>
          </a:xfrm>
        </p:grpSpPr>
        <p:grpSp>
          <p:nvGrpSpPr>
            <p:cNvPr id="787" name="Google Shape;787;p18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788" name="Google Shape;788;p18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89" name="Google Shape;789;p18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90" name="Google Shape;790;p18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91" name="Google Shape;791;p18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92" name="Google Shape;792;p18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93" name="Google Shape;793;p18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794" name="Google Shape;794;p18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95" name="Google Shape;795;p18"/>
          <p:cNvGrpSpPr/>
          <p:nvPr/>
        </p:nvGrpSpPr>
        <p:grpSpPr>
          <a:xfrm rot="10800000">
            <a:off x="3577132" y="-342358"/>
            <a:ext cx="1590405" cy="924348"/>
            <a:chOff x="3965010" y="571479"/>
            <a:chExt cx="1651683" cy="719972"/>
          </a:xfrm>
        </p:grpSpPr>
        <p:grpSp>
          <p:nvGrpSpPr>
            <p:cNvPr id="796" name="Google Shape;796;p18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797" name="Google Shape;797;p18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798" name="Google Shape;798;p18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799" name="Google Shape;799;p18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800" name="Google Shape;800;p18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801" name="Google Shape;801;p18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802" name="Google Shape;802;p18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803" name="Google Shape;803;p18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26666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p28"/>
          <p:cNvSpPr txBox="1">
            <a:spLocks noGrp="1"/>
          </p:cNvSpPr>
          <p:nvPr>
            <p:ph type="title"/>
          </p:nvPr>
        </p:nvSpPr>
        <p:spPr>
          <a:xfrm>
            <a:off x="1779150" y="1593633"/>
            <a:ext cx="5585700" cy="23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12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9pPr>
          </a:lstStyle>
          <a:p>
            <a:endParaRPr/>
          </a:p>
        </p:txBody>
      </p:sp>
      <p:sp>
        <p:nvSpPr>
          <p:cNvPr id="1241" name="Google Shape;1241;p28"/>
          <p:cNvSpPr txBox="1">
            <a:spLocks noGrp="1"/>
          </p:cNvSpPr>
          <p:nvPr>
            <p:ph type="subTitle" idx="1"/>
          </p:nvPr>
        </p:nvSpPr>
        <p:spPr>
          <a:xfrm>
            <a:off x="1831050" y="3894467"/>
            <a:ext cx="5481900" cy="8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242" name="Google Shape;1242;p28"/>
          <p:cNvGrpSpPr/>
          <p:nvPr/>
        </p:nvGrpSpPr>
        <p:grpSpPr>
          <a:xfrm flipH="1">
            <a:off x="7487729" y="858742"/>
            <a:ext cx="2037701" cy="2147739"/>
            <a:chOff x="855987" y="2204128"/>
            <a:chExt cx="1217483" cy="962421"/>
          </a:xfrm>
        </p:grpSpPr>
        <p:grpSp>
          <p:nvGrpSpPr>
            <p:cNvPr id="1243" name="Google Shape;1243;p28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244" name="Google Shape;1244;p28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45" name="Google Shape;1245;p28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46" name="Google Shape;1246;p28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47" name="Google Shape;1247;p28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48" name="Google Shape;1248;p28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49" name="Google Shape;1249;p28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250" name="Google Shape;1250;p28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51" name="Google Shape;1251;p28"/>
          <p:cNvGrpSpPr/>
          <p:nvPr/>
        </p:nvGrpSpPr>
        <p:grpSpPr>
          <a:xfrm flipH="1">
            <a:off x="44314" y="4371811"/>
            <a:ext cx="2525833" cy="2147740"/>
            <a:chOff x="7239867" y="1514545"/>
            <a:chExt cx="2525833" cy="1610805"/>
          </a:xfrm>
        </p:grpSpPr>
        <p:grpSp>
          <p:nvGrpSpPr>
            <p:cNvPr id="1252" name="Google Shape;1252;p28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253" name="Google Shape;1253;p28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254" name="Google Shape;1254;p28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255" name="Google Shape;1255;p28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256" name="Google Shape;1256;p28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257" name="Google Shape;1257;p28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258" name="Google Shape;1258;p28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259" name="Google Shape;1259;p28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260" name="Google Shape;1260;p28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61" name="Google Shape;1261;p28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262" name="Google Shape;1262;p28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63" name="Google Shape;1263;p28"/>
          <p:cNvGrpSpPr/>
          <p:nvPr/>
        </p:nvGrpSpPr>
        <p:grpSpPr>
          <a:xfrm flipH="1">
            <a:off x="373332" y="969406"/>
            <a:ext cx="1867806" cy="2261209"/>
            <a:chOff x="7844079" y="226728"/>
            <a:chExt cx="1373387" cy="1246991"/>
          </a:xfrm>
        </p:grpSpPr>
        <p:sp>
          <p:nvSpPr>
            <p:cNvPr id="1264" name="Google Shape;1264;p28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5" name="Google Shape;1265;p28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6" name="Google Shape;1266;p28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7" name="Google Shape;1267;p28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8" name="Google Shape;1268;p28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9" name="Google Shape;1269;p28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0" name="Google Shape;1270;p28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1" name="Google Shape;1271;p28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2" name="Google Shape;1272;p28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3" name="Google Shape;1273;p28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4" name="Google Shape;1274;p28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5" name="Google Shape;1275;p28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76" name="Google Shape;1276;p28"/>
          <p:cNvGrpSpPr/>
          <p:nvPr/>
        </p:nvGrpSpPr>
        <p:grpSpPr>
          <a:xfrm>
            <a:off x="7571176" y="4371799"/>
            <a:ext cx="1104944" cy="2555156"/>
            <a:chOff x="-1056319" y="1385262"/>
            <a:chExt cx="212940" cy="369285"/>
          </a:xfrm>
        </p:grpSpPr>
        <p:sp>
          <p:nvSpPr>
            <p:cNvPr id="1277" name="Google Shape;1277;p28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8" name="Google Shape;1278;p28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9" name="Google Shape;1279;p28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0" name="Google Shape;1280;p28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1" name="Google Shape;1281;p28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2" name="Google Shape;1282;p28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3" name="Google Shape;1283;p28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84" name="Google Shape;1284;p28"/>
          <p:cNvGrpSpPr/>
          <p:nvPr/>
        </p:nvGrpSpPr>
        <p:grpSpPr>
          <a:xfrm flipH="1">
            <a:off x="-49462" y="107007"/>
            <a:ext cx="901300" cy="862401"/>
            <a:chOff x="6102329" y="3283426"/>
            <a:chExt cx="654776" cy="469888"/>
          </a:xfrm>
        </p:grpSpPr>
        <p:sp>
          <p:nvSpPr>
            <p:cNvPr id="1285" name="Google Shape;1285;p28"/>
            <p:cNvSpPr/>
            <p:nvPr/>
          </p:nvSpPr>
          <p:spPr>
            <a:xfrm>
              <a:off x="6149906" y="3283426"/>
              <a:ext cx="607200" cy="327381"/>
            </a:xfrm>
            <a:custGeom>
              <a:avLst/>
              <a:gdLst/>
              <a:ahLst/>
              <a:cxnLst/>
              <a:rect l="l" t="t" r="r" b="b"/>
              <a:pathLst>
                <a:path w="2795" h="1507" extrusionOk="0">
                  <a:moveTo>
                    <a:pt x="2697" y="0"/>
                  </a:moveTo>
                  <a:cubicBezTo>
                    <a:pt x="2697" y="22"/>
                    <a:pt x="1520" y="1418"/>
                    <a:pt x="435" y="1418"/>
                  </a:cubicBezTo>
                  <a:cubicBezTo>
                    <a:pt x="312" y="1418"/>
                    <a:pt x="191" y="1400"/>
                    <a:pt x="73" y="1361"/>
                  </a:cubicBezTo>
                  <a:cubicBezTo>
                    <a:pt x="66" y="1354"/>
                    <a:pt x="59" y="1351"/>
                    <a:pt x="52" y="1351"/>
                  </a:cubicBezTo>
                  <a:cubicBezTo>
                    <a:pt x="35" y="1351"/>
                    <a:pt x="18" y="1368"/>
                    <a:pt x="1" y="1385"/>
                  </a:cubicBezTo>
                  <a:cubicBezTo>
                    <a:pt x="1" y="1409"/>
                    <a:pt x="1" y="1434"/>
                    <a:pt x="25" y="1434"/>
                  </a:cubicBezTo>
                  <a:cubicBezTo>
                    <a:pt x="171" y="1482"/>
                    <a:pt x="292" y="1507"/>
                    <a:pt x="414" y="1507"/>
                  </a:cubicBezTo>
                  <a:cubicBezTo>
                    <a:pt x="948" y="1458"/>
                    <a:pt x="1458" y="1239"/>
                    <a:pt x="1871" y="899"/>
                  </a:cubicBezTo>
                  <a:cubicBezTo>
                    <a:pt x="2187" y="656"/>
                    <a:pt x="2503" y="389"/>
                    <a:pt x="2770" y="73"/>
                  </a:cubicBezTo>
                  <a:cubicBezTo>
                    <a:pt x="2794" y="49"/>
                    <a:pt x="2794" y="25"/>
                    <a:pt x="2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6" name="Google Shape;1286;p28"/>
            <p:cNvSpPr/>
            <p:nvPr/>
          </p:nvSpPr>
          <p:spPr>
            <a:xfrm>
              <a:off x="6218555" y="3499796"/>
              <a:ext cx="179662" cy="211375"/>
            </a:xfrm>
            <a:custGeom>
              <a:avLst/>
              <a:gdLst/>
              <a:ahLst/>
              <a:cxnLst/>
              <a:rect l="l" t="t" r="r" b="b"/>
              <a:pathLst>
                <a:path w="827" h="973" extrusionOk="0">
                  <a:moveTo>
                    <a:pt x="73" y="0"/>
                  </a:moveTo>
                  <a:cubicBezTo>
                    <a:pt x="49" y="0"/>
                    <a:pt x="25" y="25"/>
                    <a:pt x="25" y="49"/>
                  </a:cubicBezTo>
                  <a:cubicBezTo>
                    <a:pt x="0" y="49"/>
                    <a:pt x="25" y="98"/>
                    <a:pt x="49" y="98"/>
                  </a:cubicBezTo>
                  <a:cubicBezTo>
                    <a:pt x="268" y="170"/>
                    <a:pt x="511" y="243"/>
                    <a:pt x="729" y="341"/>
                  </a:cubicBezTo>
                  <a:cubicBezTo>
                    <a:pt x="559" y="559"/>
                    <a:pt x="340" y="729"/>
                    <a:pt x="122" y="875"/>
                  </a:cubicBezTo>
                  <a:cubicBezTo>
                    <a:pt x="98" y="899"/>
                    <a:pt x="98" y="924"/>
                    <a:pt x="122" y="948"/>
                  </a:cubicBezTo>
                  <a:cubicBezTo>
                    <a:pt x="122" y="948"/>
                    <a:pt x="146" y="972"/>
                    <a:pt x="146" y="972"/>
                  </a:cubicBezTo>
                  <a:cubicBezTo>
                    <a:pt x="170" y="948"/>
                    <a:pt x="170" y="948"/>
                    <a:pt x="170" y="948"/>
                  </a:cubicBezTo>
                  <a:cubicBezTo>
                    <a:pt x="365" y="802"/>
                    <a:pt x="826" y="462"/>
                    <a:pt x="826" y="341"/>
                  </a:cubicBezTo>
                  <a:cubicBezTo>
                    <a:pt x="826" y="316"/>
                    <a:pt x="802" y="292"/>
                    <a:pt x="778" y="292"/>
                  </a:cubicBezTo>
                  <a:cubicBezTo>
                    <a:pt x="559" y="170"/>
                    <a:pt x="316" y="98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7" name="Google Shape;1287;p28"/>
            <p:cNvSpPr/>
            <p:nvPr/>
          </p:nvSpPr>
          <p:spPr>
            <a:xfrm>
              <a:off x="6367367" y="3409207"/>
              <a:ext cx="204862" cy="249174"/>
            </a:xfrm>
            <a:custGeom>
              <a:avLst/>
              <a:gdLst/>
              <a:ahLst/>
              <a:cxnLst/>
              <a:rect l="l" t="t" r="r" b="b"/>
              <a:pathLst>
                <a:path w="943" h="1147" extrusionOk="0">
                  <a:moveTo>
                    <a:pt x="53" y="1"/>
                  </a:moveTo>
                  <a:cubicBezTo>
                    <a:pt x="15" y="1"/>
                    <a:pt x="1" y="77"/>
                    <a:pt x="44" y="77"/>
                  </a:cubicBezTo>
                  <a:cubicBezTo>
                    <a:pt x="287" y="150"/>
                    <a:pt x="530" y="272"/>
                    <a:pt x="749" y="393"/>
                  </a:cubicBezTo>
                  <a:cubicBezTo>
                    <a:pt x="797" y="417"/>
                    <a:pt x="651" y="758"/>
                    <a:pt x="457" y="1073"/>
                  </a:cubicBezTo>
                  <a:cubicBezTo>
                    <a:pt x="433" y="1098"/>
                    <a:pt x="433" y="1122"/>
                    <a:pt x="457" y="1146"/>
                  </a:cubicBezTo>
                  <a:lnTo>
                    <a:pt x="481" y="1146"/>
                  </a:lnTo>
                  <a:cubicBezTo>
                    <a:pt x="506" y="1122"/>
                    <a:pt x="530" y="1122"/>
                    <a:pt x="530" y="1098"/>
                  </a:cubicBezTo>
                  <a:cubicBezTo>
                    <a:pt x="651" y="903"/>
                    <a:pt x="943" y="417"/>
                    <a:pt x="797" y="296"/>
                  </a:cubicBezTo>
                  <a:cubicBezTo>
                    <a:pt x="579" y="174"/>
                    <a:pt x="336" y="77"/>
                    <a:pt x="68" y="4"/>
                  </a:cubicBezTo>
                  <a:cubicBezTo>
                    <a:pt x="63" y="2"/>
                    <a:pt x="58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8" name="Google Shape;1288;p28"/>
            <p:cNvSpPr/>
            <p:nvPr/>
          </p:nvSpPr>
          <p:spPr>
            <a:xfrm>
              <a:off x="6519439" y="3341429"/>
              <a:ext cx="174230" cy="179657"/>
            </a:xfrm>
            <a:custGeom>
              <a:avLst/>
              <a:gdLst/>
              <a:ahLst/>
              <a:cxnLst/>
              <a:rect l="l" t="t" r="r" b="b"/>
              <a:pathLst>
                <a:path w="802" h="827" extrusionOk="0">
                  <a:moveTo>
                    <a:pt x="24" y="1"/>
                  </a:moveTo>
                  <a:cubicBezTo>
                    <a:pt x="0" y="1"/>
                    <a:pt x="0" y="74"/>
                    <a:pt x="24" y="98"/>
                  </a:cubicBezTo>
                  <a:cubicBezTo>
                    <a:pt x="243" y="98"/>
                    <a:pt x="462" y="122"/>
                    <a:pt x="680" y="171"/>
                  </a:cubicBezTo>
                  <a:cubicBezTo>
                    <a:pt x="656" y="389"/>
                    <a:pt x="559" y="584"/>
                    <a:pt x="462" y="778"/>
                  </a:cubicBezTo>
                  <a:cubicBezTo>
                    <a:pt x="437" y="778"/>
                    <a:pt x="462" y="827"/>
                    <a:pt x="462" y="827"/>
                  </a:cubicBezTo>
                  <a:lnTo>
                    <a:pt x="486" y="827"/>
                  </a:lnTo>
                  <a:cubicBezTo>
                    <a:pt x="510" y="827"/>
                    <a:pt x="510" y="827"/>
                    <a:pt x="534" y="802"/>
                  </a:cubicBezTo>
                  <a:cubicBezTo>
                    <a:pt x="583" y="729"/>
                    <a:pt x="802" y="268"/>
                    <a:pt x="753" y="122"/>
                  </a:cubicBezTo>
                  <a:cubicBezTo>
                    <a:pt x="753" y="122"/>
                    <a:pt x="729" y="98"/>
                    <a:pt x="705" y="74"/>
                  </a:cubicBezTo>
                  <a:cubicBezTo>
                    <a:pt x="486" y="25"/>
                    <a:pt x="267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9" name="Google Shape;1289;p28"/>
            <p:cNvSpPr/>
            <p:nvPr/>
          </p:nvSpPr>
          <p:spPr>
            <a:xfrm>
              <a:off x="6603730" y="3489151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0" name="Google Shape;1290;p28"/>
            <p:cNvSpPr/>
            <p:nvPr/>
          </p:nvSpPr>
          <p:spPr>
            <a:xfrm>
              <a:off x="6487721" y="3299284"/>
              <a:ext cx="68867" cy="74079"/>
            </a:xfrm>
            <a:custGeom>
              <a:avLst/>
              <a:gdLst/>
              <a:ahLst/>
              <a:cxnLst/>
              <a:rect l="l" t="t" r="r" b="b"/>
              <a:pathLst>
                <a:path w="317" h="341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68"/>
                    <a:pt x="73" y="340"/>
                    <a:pt x="170" y="340"/>
                  </a:cubicBezTo>
                  <a:cubicBezTo>
                    <a:pt x="243" y="340"/>
                    <a:pt x="316" y="268"/>
                    <a:pt x="316" y="170"/>
                  </a:cubicBezTo>
                  <a:cubicBezTo>
                    <a:pt x="316" y="73"/>
                    <a:pt x="243" y="0"/>
                    <a:pt x="1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1" name="Google Shape;1291;p28"/>
            <p:cNvSpPr/>
            <p:nvPr/>
          </p:nvSpPr>
          <p:spPr>
            <a:xfrm>
              <a:off x="6334564" y="3378359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2" name="Google Shape;1292;p28"/>
            <p:cNvSpPr/>
            <p:nvPr/>
          </p:nvSpPr>
          <p:spPr>
            <a:xfrm>
              <a:off x="6424286" y="3626446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0"/>
                  </a:moveTo>
                  <a:cubicBezTo>
                    <a:pt x="74" y="0"/>
                    <a:pt x="1" y="73"/>
                    <a:pt x="1" y="170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3" name="Google Shape;1293;p28"/>
            <p:cNvSpPr/>
            <p:nvPr/>
          </p:nvSpPr>
          <p:spPr>
            <a:xfrm>
              <a:off x="6181623" y="3462865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43"/>
                    <a:pt x="73" y="316"/>
                    <a:pt x="170" y="316"/>
                  </a:cubicBezTo>
                  <a:cubicBezTo>
                    <a:pt x="268" y="316"/>
                    <a:pt x="340" y="243"/>
                    <a:pt x="340" y="170"/>
                  </a:cubicBezTo>
                  <a:cubicBezTo>
                    <a:pt x="340" y="73"/>
                    <a:pt x="268" y="0"/>
                    <a:pt x="1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4" name="Google Shape;1294;p28"/>
            <p:cNvSpPr/>
            <p:nvPr/>
          </p:nvSpPr>
          <p:spPr>
            <a:xfrm>
              <a:off x="6102329" y="3547371"/>
              <a:ext cx="74298" cy="74079"/>
            </a:xfrm>
            <a:custGeom>
              <a:avLst/>
              <a:gdLst/>
              <a:ahLst/>
              <a:cxnLst/>
              <a:rect l="l" t="t" r="r" b="b"/>
              <a:pathLst>
                <a:path w="342" h="341" extrusionOk="0">
                  <a:moveTo>
                    <a:pt x="171" y="0"/>
                  </a:moveTo>
                  <a:cubicBezTo>
                    <a:pt x="98" y="0"/>
                    <a:pt x="1" y="73"/>
                    <a:pt x="1" y="170"/>
                  </a:cubicBezTo>
                  <a:cubicBezTo>
                    <a:pt x="1" y="267"/>
                    <a:pt x="98" y="340"/>
                    <a:pt x="171" y="340"/>
                  </a:cubicBezTo>
                  <a:cubicBezTo>
                    <a:pt x="268" y="340"/>
                    <a:pt x="341" y="267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5" name="Google Shape;1295;p28"/>
            <p:cNvSpPr/>
            <p:nvPr/>
          </p:nvSpPr>
          <p:spPr>
            <a:xfrm>
              <a:off x="6213341" y="3684449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1"/>
                  </a:moveTo>
                  <a:cubicBezTo>
                    <a:pt x="73" y="1"/>
                    <a:pt x="0" y="74"/>
                    <a:pt x="0" y="146"/>
                  </a:cubicBezTo>
                  <a:cubicBezTo>
                    <a:pt x="0" y="244"/>
                    <a:pt x="73" y="316"/>
                    <a:pt x="170" y="316"/>
                  </a:cubicBezTo>
                  <a:cubicBezTo>
                    <a:pt x="267" y="316"/>
                    <a:pt x="340" y="244"/>
                    <a:pt x="340" y="146"/>
                  </a:cubicBezTo>
                  <a:cubicBezTo>
                    <a:pt x="340" y="74"/>
                    <a:pt x="267" y="1"/>
                    <a:pt x="1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96" name="Google Shape;1296;p28"/>
          <p:cNvGrpSpPr/>
          <p:nvPr/>
        </p:nvGrpSpPr>
        <p:grpSpPr>
          <a:xfrm>
            <a:off x="3641688" y="221292"/>
            <a:ext cx="1860621" cy="1081397"/>
            <a:chOff x="3965010" y="571479"/>
            <a:chExt cx="1651683" cy="719972"/>
          </a:xfrm>
        </p:grpSpPr>
        <p:grpSp>
          <p:nvGrpSpPr>
            <p:cNvPr id="1297" name="Google Shape;1297;p28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298" name="Google Shape;1298;p28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299" name="Google Shape;1299;p28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300" name="Google Shape;1300;p28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301" name="Google Shape;1301;p28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302" name="Google Shape;1302;p28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303" name="Google Shape;1303;p28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304" name="Google Shape;1304;p28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3418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1970C-9600-45F2-BF7B-011E90B1A0C8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F3817-DF8E-4FBA-A377-EAC308593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1285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">
  <p:cSld name="Numbers and text 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" name="Google Shape;1353;p30"/>
          <p:cNvSpPr/>
          <p:nvPr/>
        </p:nvSpPr>
        <p:spPr>
          <a:xfrm>
            <a:off x="4888500" y="1480300"/>
            <a:ext cx="3381000" cy="4357600"/>
          </a:xfrm>
          <a:prstGeom prst="roundRect">
            <a:avLst>
              <a:gd name="adj" fmla="val 4556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54" name="Google Shape;1354;p30"/>
          <p:cNvSpPr/>
          <p:nvPr/>
        </p:nvSpPr>
        <p:spPr>
          <a:xfrm>
            <a:off x="1072700" y="1480300"/>
            <a:ext cx="3381000" cy="4357600"/>
          </a:xfrm>
          <a:prstGeom prst="roundRect">
            <a:avLst>
              <a:gd name="adj" fmla="val 455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55" name="Google Shape;1355;p30"/>
          <p:cNvSpPr txBox="1">
            <a:spLocks noGrp="1"/>
          </p:cNvSpPr>
          <p:nvPr>
            <p:ph type="title" hasCustomPrompt="1"/>
          </p:nvPr>
        </p:nvSpPr>
        <p:spPr>
          <a:xfrm>
            <a:off x="898300" y="1995000"/>
            <a:ext cx="35298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356" name="Google Shape;1356;p30"/>
          <p:cNvSpPr txBox="1">
            <a:spLocks noGrp="1"/>
          </p:cNvSpPr>
          <p:nvPr>
            <p:ph type="subTitle" idx="1"/>
          </p:nvPr>
        </p:nvSpPr>
        <p:spPr>
          <a:xfrm>
            <a:off x="898300" y="2978300"/>
            <a:ext cx="3529800" cy="5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357" name="Google Shape;1357;p30"/>
          <p:cNvSpPr txBox="1">
            <a:spLocks noGrp="1"/>
          </p:cNvSpPr>
          <p:nvPr>
            <p:ph type="title" idx="2" hasCustomPrompt="1"/>
          </p:nvPr>
        </p:nvSpPr>
        <p:spPr>
          <a:xfrm>
            <a:off x="4714038" y="1995000"/>
            <a:ext cx="35298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358" name="Google Shape;1358;p30"/>
          <p:cNvSpPr txBox="1">
            <a:spLocks noGrp="1"/>
          </p:cNvSpPr>
          <p:nvPr>
            <p:ph type="subTitle" idx="3"/>
          </p:nvPr>
        </p:nvSpPr>
        <p:spPr>
          <a:xfrm>
            <a:off x="4714038" y="2978300"/>
            <a:ext cx="3529800" cy="5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359" name="Google Shape;1359;p30"/>
          <p:cNvSpPr txBox="1">
            <a:spLocks noGrp="1"/>
          </p:cNvSpPr>
          <p:nvPr>
            <p:ph type="title" idx="4"/>
          </p:nvPr>
        </p:nvSpPr>
        <p:spPr>
          <a:xfrm>
            <a:off x="753825" y="560133"/>
            <a:ext cx="7444800" cy="8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360" name="Google Shape;1360;p30"/>
          <p:cNvGrpSpPr/>
          <p:nvPr/>
        </p:nvGrpSpPr>
        <p:grpSpPr>
          <a:xfrm rot="1245393">
            <a:off x="7896279" y="270520"/>
            <a:ext cx="1373395" cy="1662664"/>
            <a:chOff x="7844079" y="226728"/>
            <a:chExt cx="1373387" cy="1246991"/>
          </a:xfrm>
        </p:grpSpPr>
        <p:sp>
          <p:nvSpPr>
            <p:cNvPr id="1361" name="Google Shape;1361;p30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2" name="Google Shape;1362;p30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3" name="Google Shape;1363;p30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4" name="Google Shape;1364;p30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5" name="Google Shape;1365;p30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6" name="Google Shape;1366;p30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7" name="Google Shape;1367;p30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8" name="Google Shape;1368;p30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9" name="Google Shape;1369;p30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0" name="Google Shape;1370;p30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1" name="Google Shape;1371;p30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2" name="Google Shape;1372;p30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3" name="Google Shape;1373;p30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74" name="Google Shape;1374;p30"/>
          <p:cNvGrpSpPr/>
          <p:nvPr/>
        </p:nvGrpSpPr>
        <p:grpSpPr>
          <a:xfrm>
            <a:off x="-5013" y="5276982"/>
            <a:ext cx="708344" cy="1638049"/>
            <a:chOff x="-1056319" y="1385262"/>
            <a:chExt cx="212940" cy="369285"/>
          </a:xfrm>
        </p:grpSpPr>
        <p:sp>
          <p:nvSpPr>
            <p:cNvPr id="1375" name="Google Shape;1375;p30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6" name="Google Shape;1376;p30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7" name="Google Shape;1377;p30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8" name="Google Shape;1378;p30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9" name="Google Shape;1379;p30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0" name="Google Shape;1380;p30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1" name="Google Shape;1381;p30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2" name="Google Shape;1382;p30"/>
            <p:cNvSpPr/>
            <p:nvPr/>
          </p:nvSpPr>
          <p:spPr>
            <a:xfrm>
              <a:off x="-886965" y="1718791"/>
              <a:ext cx="8569" cy="31511"/>
            </a:xfrm>
            <a:custGeom>
              <a:avLst/>
              <a:gdLst/>
              <a:ahLst/>
              <a:cxnLst/>
              <a:rect l="l" t="t" r="r" b="b"/>
              <a:pathLst>
                <a:path w="220" h="809" extrusionOk="0">
                  <a:moveTo>
                    <a:pt x="159" y="1"/>
                  </a:moveTo>
                  <a:cubicBezTo>
                    <a:pt x="140" y="1"/>
                    <a:pt x="122" y="13"/>
                    <a:pt x="122" y="37"/>
                  </a:cubicBezTo>
                  <a:cubicBezTo>
                    <a:pt x="122" y="256"/>
                    <a:pt x="98" y="499"/>
                    <a:pt x="25" y="741"/>
                  </a:cubicBezTo>
                  <a:cubicBezTo>
                    <a:pt x="1" y="741"/>
                    <a:pt x="1" y="790"/>
                    <a:pt x="25" y="790"/>
                  </a:cubicBezTo>
                  <a:lnTo>
                    <a:pt x="49" y="790"/>
                  </a:lnTo>
                  <a:cubicBezTo>
                    <a:pt x="49" y="802"/>
                    <a:pt x="55" y="808"/>
                    <a:pt x="64" y="808"/>
                  </a:cubicBezTo>
                  <a:cubicBezTo>
                    <a:pt x="73" y="808"/>
                    <a:pt x="86" y="802"/>
                    <a:pt x="98" y="790"/>
                  </a:cubicBezTo>
                  <a:cubicBezTo>
                    <a:pt x="195" y="547"/>
                    <a:pt x="219" y="280"/>
                    <a:pt x="195" y="37"/>
                  </a:cubicBezTo>
                  <a:cubicBezTo>
                    <a:pt x="195" y="13"/>
                    <a:pt x="177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3" name="Google Shape;1383;p30"/>
            <p:cNvSpPr/>
            <p:nvPr/>
          </p:nvSpPr>
          <p:spPr>
            <a:xfrm>
              <a:off x="-931446" y="1708859"/>
              <a:ext cx="10478" cy="40742"/>
            </a:xfrm>
            <a:custGeom>
              <a:avLst/>
              <a:gdLst/>
              <a:ahLst/>
              <a:cxnLst/>
              <a:rect l="l" t="t" r="r" b="b"/>
              <a:pathLst>
                <a:path w="269" h="1046" extrusionOk="0">
                  <a:moveTo>
                    <a:pt x="147" y="0"/>
                  </a:moveTo>
                  <a:cubicBezTo>
                    <a:pt x="122" y="0"/>
                    <a:pt x="98" y="25"/>
                    <a:pt x="122" y="49"/>
                  </a:cubicBezTo>
                  <a:cubicBezTo>
                    <a:pt x="147" y="365"/>
                    <a:pt x="122" y="875"/>
                    <a:pt x="1" y="948"/>
                  </a:cubicBezTo>
                  <a:cubicBezTo>
                    <a:pt x="1" y="972"/>
                    <a:pt x="1" y="996"/>
                    <a:pt x="1" y="1021"/>
                  </a:cubicBezTo>
                  <a:cubicBezTo>
                    <a:pt x="25" y="1021"/>
                    <a:pt x="25" y="1045"/>
                    <a:pt x="49" y="1045"/>
                  </a:cubicBezTo>
                  <a:lnTo>
                    <a:pt x="74" y="1045"/>
                  </a:lnTo>
                  <a:cubicBezTo>
                    <a:pt x="268" y="924"/>
                    <a:pt x="195" y="195"/>
                    <a:pt x="195" y="49"/>
                  </a:cubicBezTo>
                  <a:cubicBezTo>
                    <a:pt x="195" y="0"/>
                    <a:pt x="171" y="0"/>
                    <a:pt x="1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4" name="Google Shape;1384;p30"/>
            <p:cNvSpPr/>
            <p:nvPr/>
          </p:nvSpPr>
          <p:spPr>
            <a:xfrm>
              <a:off x="-976861" y="1713571"/>
              <a:ext cx="6660" cy="34120"/>
            </a:xfrm>
            <a:custGeom>
              <a:avLst/>
              <a:gdLst/>
              <a:ahLst/>
              <a:cxnLst/>
              <a:rect l="l" t="t" r="r" b="b"/>
              <a:pathLst>
                <a:path w="171" h="876" extrusionOk="0">
                  <a:moveTo>
                    <a:pt x="122" y="1"/>
                  </a:moveTo>
                  <a:cubicBezTo>
                    <a:pt x="98" y="1"/>
                    <a:pt x="74" y="25"/>
                    <a:pt x="74" y="50"/>
                  </a:cubicBezTo>
                  <a:cubicBezTo>
                    <a:pt x="74" y="317"/>
                    <a:pt x="49" y="560"/>
                    <a:pt x="1" y="827"/>
                  </a:cubicBezTo>
                  <a:cubicBezTo>
                    <a:pt x="1" y="851"/>
                    <a:pt x="1" y="875"/>
                    <a:pt x="49" y="875"/>
                  </a:cubicBezTo>
                  <a:cubicBezTo>
                    <a:pt x="74" y="875"/>
                    <a:pt x="98" y="875"/>
                    <a:pt x="98" y="851"/>
                  </a:cubicBezTo>
                  <a:cubicBezTo>
                    <a:pt x="147" y="584"/>
                    <a:pt x="171" y="317"/>
                    <a:pt x="171" y="50"/>
                  </a:cubicBezTo>
                  <a:cubicBezTo>
                    <a:pt x="171" y="25"/>
                    <a:pt x="147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5" name="Google Shape;1385;p30"/>
            <p:cNvSpPr/>
            <p:nvPr/>
          </p:nvSpPr>
          <p:spPr>
            <a:xfrm>
              <a:off x="-1015656" y="1710767"/>
              <a:ext cx="10478" cy="35990"/>
            </a:xfrm>
            <a:custGeom>
              <a:avLst/>
              <a:gdLst/>
              <a:ahLst/>
              <a:cxnLst/>
              <a:rect l="l" t="t" r="r" b="b"/>
              <a:pathLst>
                <a:path w="269" h="924" extrusionOk="0">
                  <a:moveTo>
                    <a:pt x="98" y="0"/>
                  </a:moveTo>
                  <a:cubicBezTo>
                    <a:pt x="74" y="0"/>
                    <a:pt x="49" y="0"/>
                    <a:pt x="25" y="24"/>
                  </a:cubicBezTo>
                  <a:cubicBezTo>
                    <a:pt x="1" y="316"/>
                    <a:pt x="49" y="607"/>
                    <a:pt x="171" y="899"/>
                  </a:cubicBezTo>
                  <a:cubicBezTo>
                    <a:pt x="171" y="899"/>
                    <a:pt x="195" y="923"/>
                    <a:pt x="195" y="923"/>
                  </a:cubicBezTo>
                  <a:lnTo>
                    <a:pt x="219" y="923"/>
                  </a:lnTo>
                  <a:cubicBezTo>
                    <a:pt x="244" y="899"/>
                    <a:pt x="268" y="875"/>
                    <a:pt x="244" y="850"/>
                  </a:cubicBezTo>
                  <a:cubicBezTo>
                    <a:pt x="147" y="607"/>
                    <a:pt x="98" y="316"/>
                    <a:pt x="122" y="49"/>
                  </a:cubicBezTo>
                  <a:cubicBezTo>
                    <a:pt x="122" y="24"/>
                    <a:pt x="122" y="0"/>
                    <a:pt x="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86" name="Google Shape;1386;p30"/>
          <p:cNvGrpSpPr/>
          <p:nvPr/>
        </p:nvGrpSpPr>
        <p:grpSpPr>
          <a:xfrm>
            <a:off x="8314055" y="5946073"/>
            <a:ext cx="537853" cy="741144"/>
            <a:chOff x="5294267" y="4624350"/>
            <a:chExt cx="383004" cy="395854"/>
          </a:xfrm>
        </p:grpSpPr>
        <p:sp>
          <p:nvSpPr>
            <p:cNvPr id="1387" name="Google Shape;1387;p30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8" name="Google Shape;1388;p30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9" name="Google Shape;1389;p30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0" name="Google Shape;1390;p30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1" name="Google Shape;1391;p30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2" name="Google Shape;1392;p30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3" name="Google Shape;1393;p30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4" name="Google Shape;1394;p30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5" name="Google Shape;1395;p30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96" name="Google Shape;1396;p30"/>
          <p:cNvGrpSpPr/>
          <p:nvPr/>
        </p:nvGrpSpPr>
        <p:grpSpPr>
          <a:xfrm rot="7204672">
            <a:off x="-94172" y="426376"/>
            <a:ext cx="717135" cy="273046"/>
            <a:chOff x="5294267" y="4825749"/>
            <a:chExt cx="383004" cy="194455"/>
          </a:xfrm>
        </p:grpSpPr>
        <p:sp>
          <p:nvSpPr>
            <p:cNvPr id="1397" name="Google Shape;1397;p30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8" name="Google Shape;1398;p30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9" name="Google Shape;1399;p30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0" name="Google Shape;1400;p30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1" name="Google Shape;1401;p30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2" name="Google Shape;1402;p30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3" name="Google Shape;1403;p30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4" name="Google Shape;1404;p30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05" name="Google Shape;1405;p30"/>
          <p:cNvSpPr/>
          <p:nvPr/>
        </p:nvSpPr>
        <p:spPr>
          <a:xfrm>
            <a:off x="4691850" y="1714867"/>
            <a:ext cx="3381000" cy="4357600"/>
          </a:xfrm>
          <a:prstGeom prst="roundRect">
            <a:avLst>
              <a:gd name="adj" fmla="val 4556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6" name="Google Shape;1406;p30"/>
          <p:cNvSpPr/>
          <p:nvPr/>
        </p:nvSpPr>
        <p:spPr>
          <a:xfrm>
            <a:off x="876050" y="1714867"/>
            <a:ext cx="3381000" cy="4357600"/>
          </a:xfrm>
          <a:prstGeom prst="roundRect">
            <a:avLst>
              <a:gd name="adj" fmla="val 4556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45273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32"/>
          <p:cNvSpPr/>
          <p:nvPr/>
        </p:nvSpPr>
        <p:spPr>
          <a:xfrm>
            <a:off x="7336950" y="6834637"/>
            <a:ext cx="109250" cy="23367"/>
          </a:xfrm>
          <a:custGeom>
            <a:avLst/>
            <a:gdLst/>
            <a:ahLst/>
            <a:cxnLst/>
            <a:rect l="l" t="t" r="r" b="b"/>
            <a:pathLst>
              <a:path w="4370" h="701" extrusionOk="0">
                <a:moveTo>
                  <a:pt x="0" y="0"/>
                </a:moveTo>
                <a:lnTo>
                  <a:pt x="0" y="701"/>
                </a:lnTo>
                <a:lnTo>
                  <a:pt x="4370" y="701"/>
                </a:lnTo>
                <a:lnTo>
                  <a:pt x="437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454" name="Google Shape;1454;p32"/>
          <p:cNvGrpSpPr/>
          <p:nvPr/>
        </p:nvGrpSpPr>
        <p:grpSpPr>
          <a:xfrm flipH="1">
            <a:off x="-297197" y="1235567"/>
            <a:ext cx="1025973" cy="1081376"/>
            <a:chOff x="855987" y="2204128"/>
            <a:chExt cx="1217483" cy="962421"/>
          </a:xfrm>
        </p:grpSpPr>
        <p:grpSp>
          <p:nvGrpSpPr>
            <p:cNvPr id="1455" name="Google Shape;1455;p3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456" name="Google Shape;1456;p3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57" name="Google Shape;1457;p3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58" name="Google Shape;1458;p3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59" name="Google Shape;1459;p3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60" name="Google Shape;1460;p3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61" name="Google Shape;1461;p3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462" name="Google Shape;1462;p3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63" name="Google Shape;1463;p32"/>
          <p:cNvGrpSpPr/>
          <p:nvPr/>
        </p:nvGrpSpPr>
        <p:grpSpPr>
          <a:xfrm rot="-3617422" flipH="1">
            <a:off x="8384456" y="6203610"/>
            <a:ext cx="852331" cy="382014"/>
            <a:chOff x="1202177" y="4613417"/>
            <a:chExt cx="528376" cy="315757"/>
          </a:xfrm>
        </p:grpSpPr>
        <p:sp>
          <p:nvSpPr>
            <p:cNvPr id="1464" name="Google Shape;1464;p32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5" name="Google Shape;1465;p32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6" name="Google Shape;1466;p32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7" name="Google Shape;1467;p32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8" name="Google Shape;1468;p32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9" name="Google Shape;1469;p32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70" name="Google Shape;1470;p32"/>
          <p:cNvGrpSpPr/>
          <p:nvPr/>
        </p:nvGrpSpPr>
        <p:grpSpPr>
          <a:xfrm flipH="1">
            <a:off x="62660" y="5593042"/>
            <a:ext cx="666115" cy="1297929"/>
            <a:chOff x="-1047799" y="3300294"/>
            <a:chExt cx="439014" cy="641607"/>
          </a:xfrm>
        </p:grpSpPr>
        <p:sp>
          <p:nvSpPr>
            <p:cNvPr id="1471" name="Google Shape;1471;p32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2" name="Google Shape;1472;p32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3" name="Google Shape;1473;p32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4" name="Google Shape;1474;p32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5" name="Google Shape;1475;p32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6" name="Google Shape;1476;p32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81" name="Google Shape;1481;p32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82" name="Google Shape;1482;p32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84" name="Google Shape;1484;p32"/>
          <p:cNvGrpSpPr/>
          <p:nvPr/>
        </p:nvGrpSpPr>
        <p:grpSpPr>
          <a:xfrm rot="10800000" flipH="1">
            <a:off x="7820177" y="-295958"/>
            <a:ext cx="1590405" cy="924348"/>
            <a:chOff x="3965010" y="571479"/>
            <a:chExt cx="1651683" cy="719972"/>
          </a:xfrm>
        </p:grpSpPr>
        <p:grpSp>
          <p:nvGrpSpPr>
            <p:cNvPr id="1485" name="Google Shape;1485;p32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486" name="Google Shape;1486;p32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487" name="Google Shape;1487;p32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88" name="Google Shape;1488;p32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89" name="Google Shape;1489;p32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90" name="Google Shape;1490;p32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491" name="Google Shape;1491;p32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492" name="Google Shape;1492;p32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 rot="2839265">
            <a:off x="438100" y="-53836"/>
            <a:ext cx="1065720" cy="1039885"/>
            <a:chOff x="4318023" y="4113296"/>
            <a:chExt cx="716422" cy="932073"/>
          </a:xfrm>
        </p:grpSpPr>
        <p:sp>
          <p:nvSpPr>
            <p:cNvPr id="1494" name="Google Shape;1494;p32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95" name="Google Shape;1495;p32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96" name="Google Shape;1496;p32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97" name="Google Shape;1497;p32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37053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9" name="Google Shape;1499;p33"/>
          <p:cNvGrpSpPr/>
          <p:nvPr/>
        </p:nvGrpSpPr>
        <p:grpSpPr>
          <a:xfrm flipH="1">
            <a:off x="7532361" y="4855416"/>
            <a:ext cx="884679" cy="2002585"/>
            <a:chOff x="-1056319" y="1385262"/>
            <a:chExt cx="212940" cy="361495"/>
          </a:xfrm>
        </p:grpSpPr>
        <p:sp>
          <p:nvSpPr>
            <p:cNvPr id="1500" name="Google Shape;1500;p33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1" name="Google Shape;1501;p33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2" name="Google Shape;1502;p33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3" name="Google Shape;1503;p33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4" name="Google Shape;1504;p33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5" name="Google Shape;1505;p33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06" name="Google Shape;1506;p33"/>
          <p:cNvGrpSpPr/>
          <p:nvPr/>
        </p:nvGrpSpPr>
        <p:grpSpPr>
          <a:xfrm flipH="1">
            <a:off x="7725446" y="1443977"/>
            <a:ext cx="2037701" cy="2147739"/>
            <a:chOff x="855987" y="2204128"/>
            <a:chExt cx="1217483" cy="962421"/>
          </a:xfrm>
        </p:grpSpPr>
        <p:grpSp>
          <p:nvGrpSpPr>
            <p:cNvPr id="1507" name="Google Shape;1507;p33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508" name="Google Shape;1508;p33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09" name="Google Shape;1509;p33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10" name="Google Shape;1510;p33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11" name="Google Shape;1511;p33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12" name="Google Shape;1512;p33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13" name="Google Shape;1513;p33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514" name="Google Shape;1514;p33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15" name="Google Shape;1515;p33"/>
          <p:cNvGrpSpPr/>
          <p:nvPr/>
        </p:nvGrpSpPr>
        <p:grpSpPr>
          <a:xfrm flipH="1">
            <a:off x="2898511" y="-915657"/>
            <a:ext cx="2525833" cy="2147740"/>
            <a:chOff x="7239867" y="1514545"/>
            <a:chExt cx="2525833" cy="1610805"/>
          </a:xfrm>
        </p:grpSpPr>
        <p:grpSp>
          <p:nvGrpSpPr>
            <p:cNvPr id="1516" name="Google Shape;1516;p33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517" name="Google Shape;1517;p33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518" name="Google Shape;1518;p33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19" name="Google Shape;1519;p33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20" name="Google Shape;1520;p33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21" name="Google Shape;1521;p33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22" name="Google Shape;1522;p33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23" name="Google Shape;1523;p33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524" name="Google Shape;1524;p33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25" name="Google Shape;1525;p33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526" name="Google Shape;1526;p33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27" name="Google Shape;1527;p33"/>
          <p:cNvGrpSpPr/>
          <p:nvPr/>
        </p:nvGrpSpPr>
        <p:grpSpPr>
          <a:xfrm rot="615299" flipH="1">
            <a:off x="279419" y="1412125"/>
            <a:ext cx="1651651" cy="1999527"/>
            <a:chOff x="7844079" y="226728"/>
            <a:chExt cx="1373387" cy="1246991"/>
          </a:xfrm>
        </p:grpSpPr>
        <p:sp>
          <p:nvSpPr>
            <p:cNvPr id="1528" name="Google Shape;1528;p33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29" name="Google Shape;1529;p33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0" name="Google Shape;1530;p33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1" name="Google Shape;1531;p33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2" name="Google Shape;1532;p33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3" name="Google Shape;1533;p33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4" name="Google Shape;1534;p33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5" name="Google Shape;1535;p33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6" name="Google Shape;1536;p33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7" name="Google Shape;1537;p33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8" name="Google Shape;1538;p33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9" name="Google Shape;1539;p33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0" name="Google Shape;1540;p33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1" name="Google Shape;1541;p33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42" name="Google Shape;1542;p33"/>
          <p:cNvGrpSpPr/>
          <p:nvPr/>
        </p:nvGrpSpPr>
        <p:grpSpPr>
          <a:xfrm>
            <a:off x="875207" y="4627399"/>
            <a:ext cx="1020386" cy="2309856"/>
            <a:chOff x="-1056319" y="1385262"/>
            <a:chExt cx="212940" cy="361495"/>
          </a:xfrm>
        </p:grpSpPr>
        <p:sp>
          <p:nvSpPr>
            <p:cNvPr id="1543" name="Google Shape;1543;p33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4" name="Google Shape;1544;p33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5" name="Google Shape;1545;p33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6" name="Google Shape;1546;p33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7" name="Google Shape;1547;p33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8" name="Google Shape;1548;p33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549" name="Google Shape;1549;p33"/>
          <p:cNvSpPr/>
          <p:nvPr/>
        </p:nvSpPr>
        <p:spPr>
          <a:xfrm>
            <a:off x="-49275" y="6431401"/>
            <a:ext cx="1603944" cy="492032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50" name="Google Shape;1550;p33"/>
          <p:cNvSpPr/>
          <p:nvPr/>
        </p:nvSpPr>
        <p:spPr>
          <a:xfrm>
            <a:off x="1506177" y="6614303"/>
            <a:ext cx="1065936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51" name="Google Shape;1551;p33"/>
          <p:cNvSpPr/>
          <p:nvPr/>
        </p:nvSpPr>
        <p:spPr>
          <a:xfrm>
            <a:off x="6003929" y="6458275"/>
            <a:ext cx="1603952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52" name="Google Shape;1552;p33"/>
          <p:cNvSpPr/>
          <p:nvPr/>
        </p:nvSpPr>
        <p:spPr>
          <a:xfrm>
            <a:off x="7532356" y="6431404"/>
            <a:ext cx="1696695" cy="49203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53" name="Google Shape;1553;p33"/>
          <p:cNvSpPr/>
          <p:nvPr/>
        </p:nvSpPr>
        <p:spPr>
          <a:xfrm>
            <a:off x="3145661" y="6458275"/>
            <a:ext cx="1603952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54" name="Google Shape;1554;p33"/>
          <p:cNvSpPr/>
          <p:nvPr/>
        </p:nvSpPr>
        <p:spPr>
          <a:xfrm>
            <a:off x="4669614" y="6515217"/>
            <a:ext cx="1407648" cy="408217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55" name="Google Shape;1555;p33"/>
          <p:cNvSpPr/>
          <p:nvPr/>
        </p:nvSpPr>
        <p:spPr>
          <a:xfrm>
            <a:off x="2368255" y="6614303"/>
            <a:ext cx="1065936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79079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oogle Shape;1557;p34"/>
          <p:cNvGrpSpPr/>
          <p:nvPr/>
        </p:nvGrpSpPr>
        <p:grpSpPr>
          <a:xfrm flipH="1">
            <a:off x="-59449" y="5456936"/>
            <a:ext cx="1068261" cy="1276733"/>
            <a:chOff x="6787377" y="436188"/>
            <a:chExt cx="235647" cy="211226"/>
          </a:xfrm>
        </p:grpSpPr>
        <p:sp>
          <p:nvSpPr>
            <p:cNvPr id="1558" name="Google Shape;1558;p34"/>
            <p:cNvSpPr/>
            <p:nvPr/>
          </p:nvSpPr>
          <p:spPr>
            <a:xfrm>
              <a:off x="6856435" y="522657"/>
              <a:ext cx="166589" cy="109566"/>
            </a:xfrm>
            <a:custGeom>
              <a:avLst/>
              <a:gdLst/>
              <a:ahLst/>
              <a:cxnLst/>
              <a:rect l="l" t="t" r="r" b="b"/>
              <a:pathLst>
                <a:path w="4277" h="2813" extrusionOk="0">
                  <a:moveTo>
                    <a:pt x="2187" y="626"/>
                  </a:moveTo>
                  <a:cubicBezTo>
                    <a:pt x="2236" y="651"/>
                    <a:pt x="2284" y="699"/>
                    <a:pt x="2284" y="723"/>
                  </a:cubicBezTo>
                  <a:cubicBezTo>
                    <a:pt x="2333" y="966"/>
                    <a:pt x="2260" y="1234"/>
                    <a:pt x="2090" y="1428"/>
                  </a:cubicBezTo>
                  <a:lnTo>
                    <a:pt x="2066" y="1428"/>
                  </a:lnTo>
                  <a:cubicBezTo>
                    <a:pt x="1896" y="1161"/>
                    <a:pt x="1847" y="942"/>
                    <a:pt x="1944" y="821"/>
                  </a:cubicBezTo>
                  <a:cubicBezTo>
                    <a:pt x="2017" y="699"/>
                    <a:pt x="2114" y="626"/>
                    <a:pt x="2187" y="626"/>
                  </a:cubicBezTo>
                  <a:close/>
                  <a:moveTo>
                    <a:pt x="62" y="1"/>
                  </a:moveTo>
                  <a:cubicBezTo>
                    <a:pt x="49" y="1"/>
                    <a:pt x="37" y="7"/>
                    <a:pt x="25" y="19"/>
                  </a:cubicBezTo>
                  <a:cubicBezTo>
                    <a:pt x="1" y="43"/>
                    <a:pt x="1" y="92"/>
                    <a:pt x="25" y="116"/>
                  </a:cubicBezTo>
                  <a:cubicBezTo>
                    <a:pt x="74" y="165"/>
                    <a:pt x="1337" y="1574"/>
                    <a:pt x="1944" y="1574"/>
                  </a:cubicBezTo>
                  <a:lnTo>
                    <a:pt x="2041" y="1574"/>
                  </a:lnTo>
                  <a:cubicBezTo>
                    <a:pt x="2090" y="1622"/>
                    <a:pt x="2114" y="1671"/>
                    <a:pt x="2163" y="1744"/>
                  </a:cubicBezTo>
                  <a:cubicBezTo>
                    <a:pt x="2600" y="2230"/>
                    <a:pt x="3402" y="2813"/>
                    <a:pt x="3961" y="2813"/>
                  </a:cubicBezTo>
                  <a:cubicBezTo>
                    <a:pt x="4058" y="2813"/>
                    <a:pt x="4155" y="2788"/>
                    <a:pt x="4228" y="2740"/>
                  </a:cubicBezTo>
                  <a:cubicBezTo>
                    <a:pt x="4252" y="2715"/>
                    <a:pt x="4276" y="2691"/>
                    <a:pt x="4252" y="2667"/>
                  </a:cubicBezTo>
                  <a:cubicBezTo>
                    <a:pt x="4252" y="2638"/>
                    <a:pt x="4235" y="2627"/>
                    <a:pt x="4217" y="2627"/>
                  </a:cubicBezTo>
                  <a:cubicBezTo>
                    <a:pt x="4203" y="2627"/>
                    <a:pt x="4189" y="2632"/>
                    <a:pt x="4179" y="2642"/>
                  </a:cubicBezTo>
                  <a:cubicBezTo>
                    <a:pt x="4119" y="2674"/>
                    <a:pt x="4046" y="2689"/>
                    <a:pt x="3965" y="2689"/>
                  </a:cubicBezTo>
                  <a:cubicBezTo>
                    <a:pt x="3490" y="2689"/>
                    <a:pt x="2713" y="2186"/>
                    <a:pt x="2236" y="1646"/>
                  </a:cubicBezTo>
                  <a:lnTo>
                    <a:pt x="2139" y="1501"/>
                  </a:lnTo>
                  <a:lnTo>
                    <a:pt x="2163" y="1476"/>
                  </a:lnTo>
                  <a:cubicBezTo>
                    <a:pt x="2382" y="1258"/>
                    <a:pt x="2454" y="966"/>
                    <a:pt x="2382" y="675"/>
                  </a:cubicBezTo>
                  <a:cubicBezTo>
                    <a:pt x="2357" y="578"/>
                    <a:pt x="2284" y="505"/>
                    <a:pt x="2187" y="505"/>
                  </a:cubicBezTo>
                  <a:cubicBezTo>
                    <a:pt x="2178" y="502"/>
                    <a:pt x="2168" y="500"/>
                    <a:pt x="2157" y="500"/>
                  </a:cubicBezTo>
                  <a:cubicBezTo>
                    <a:pt x="2078" y="500"/>
                    <a:pt x="1953" y="575"/>
                    <a:pt x="1847" y="723"/>
                  </a:cubicBezTo>
                  <a:cubicBezTo>
                    <a:pt x="1726" y="893"/>
                    <a:pt x="1750" y="1161"/>
                    <a:pt x="1969" y="1452"/>
                  </a:cubicBezTo>
                  <a:lnTo>
                    <a:pt x="1920" y="1452"/>
                  </a:lnTo>
                  <a:cubicBezTo>
                    <a:pt x="1361" y="1452"/>
                    <a:pt x="98" y="43"/>
                    <a:pt x="98" y="19"/>
                  </a:cubicBezTo>
                  <a:cubicBezTo>
                    <a:pt x="86" y="7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9" name="Google Shape;1559;p34"/>
            <p:cNvSpPr/>
            <p:nvPr/>
          </p:nvSpPr>
          <p:spPr>
            <a:xfrm>
              <a:off x="6789675" y="438253"/>
              <a:ext cx="109683" cy="116928"/>
            </a:xfrm>
            <a:custGeom>
              <a:avLst/>
              <a:gdLst/>
              <a:ahLst/>
              <a:cxnLst/>
              <a:rect l="l" t="t" r="r" b="b"/>
              <a:pathLst>
                <a:path w="2816" h="3002" extrusionOk="0">
                  <a:moveTo>
                    <a:pt x="1343" y="1"/>
                  </a:moveTo>
                  <a:cubicBezTo>
                    <a:pt x="1080" y="1"/>
                    <a:pt x="833" y="78"/>
                    <a:pt x="719" y="218"/>
                  </a:cubicBezTo>
                  <a:cubicBezTo>
                    <a:pt x="655" y="309"/>
                    <a:pt x="634" y="396"/>
                    <a:pt x="641" y="474"/>
                  </a:cubicBezTo>
                  <a:lnTo>
                    <a:pt x="641" y="474"/>
                  </a:lnTo>
                  <a:cubicBezTo>
                    <a:pt x="348" y="532"/>
                    <a:pt x="0" y="782"/>
                    <a:pt x="14" y="1263"/>
                  </a:cubicBezTo>
                  <a:cubicBezTo>
                    <a:pt x="22" y="1525"/>
                    <a:pt x="84" y="1690"/>
                    <a:pt x="168" y="1781"/>
                  </a:cubicBezTo>
                  <a:lnTo>
                    <a:pt x="168" y="1781"/>
                  </a:lnTo>
                  <a:cubicBezTo>
                    <a:pt x="126" y="1901"/>
                    <a:pt x="96" y="2051"/>
                    <a:pt x="87" y="2234"/>
                  </a:cubicBezTo>
                  <a:cubicBezTo>
                    <a:pt x="74" y="2792"/>
                    <a:pt x="365" y="3001"/>
                    <a:pt x="700" y="3001"/>
                  </a:cubicBezTo>
                  <a:cubicBezTo>
                    <a:pt x="852" y="3001"/>
                    <a:pt x="1014" y="2958"/>
                    <a:pt x="1160" y="2884"/>
                  </a:cubicBezTo>
                  <a:lnTo>
                    <a:pt x="1160" y="2884"/>
                  </a:lnTo>
                  <a:cubicBezTo>
                    <a:pt x="1247" y="2911"/>
                    <a:pt x="1357" y="2925"/>
                    <a:pt x="1477" y="2925"/>
                  </a:cubicBezTo>
                  <a:cubicBezTo>
                    <a:pt x="1765" y="2925"/>
                    <a:pt x="2105" y="2843"/>
                    <a:pt x="2298" y="2672"/>
                  </a:cubicBezTo>
                  <a:cubicBezTo>
                    <a:pt x="2532" y="2463"/>
                    <a:pt x="2535" y="2247"/>
                    <a:pt x="2428" y="2086"/>
                  </a:cubicBezTo>
                  <a:lnTo>
                    <a:pt x="2428" y="2086"/>
                  </a:lnTo>
                  <a:cubicBezTo>
                    <a:pt x="2505" y="2034"/>
                    <a:pt x="2571" y="1943"/>
                    <a:pt x="2614" y="1797"/>
                  </a:cubicBezTo>
                  <a:cubicBezTo>
                    <a:pt x="2816" y="1130"/>
                    <a:pt x="2481" y="998"/>
                    <a:pt x="2214" y="990"/>
                  </a:cubicBezTo>
                  <a:lnTo>
                    <a:pt x="2214" y="990"/>
                  </a:lnTo>
                  <a:cubicBezTo>
                    <a:pt x="2227" y="937"/>
                    <a:pt x="2239" y="875"/>
                    <a:pt x="2249" y="801"/>
                  </a:cubicBezTo>
                  <a:cubicBezTo>
                    <a:pt x="2327" y="242"/>
                    <a:pt x="1809" y="1"/>
                    <a:pt x="13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0" name="Google Shape;1560;p34"/>
            <p:cNvSpPr/>
            <p:nvPr/>
          </p:nvSpPr>
          <p:spPr>
            <a:xfrm>
              <a:off x="6787377" y="436188"/>
              <a:ext cx="109800" cy="121290"/>
            </a:xfrm>
            <a:custGeom>
              <a:avLst/>
              <a:gdLst/>
              <a:ahLst/>
              <a:cxnLst/>
              <a:rect l="l" t="t" r="r" b="b"/>
              <a:pathLst>
                <a:path w="2819" h="3114" extrusionOk="0">
                  <a:moveTo>
                    <a:pt x="851" y="587"/>
                  </a:moveTo>
                  <a:cubicBezTo>
                    <a:pt x="948" y="587"/>
                    <a:pt x="1045" y="611"/>
                    <a:pt x="1045" y="708"/>
                  </a:cubicBezTo>
                  <a:cubicBezTo>
                    <a:pt x="1045" y="733"/>
                    <a:pt x="1045" y="757"/>
                    <a:pt x="1045" y="781"/>
                  </a:cubicBezTo>
                  <a:lnTo>
                    <a:pt x="997" y="781"/>
                  </a:lnTo>
                  <a:cubicBezTo>
                    <a:pt x="899" y="757"/>
                    <a:pt x="826" y="684"/>
                    <a:pt x="802" y="587"/>
                  </a:cubicBezTo>
                  <a:close/>
                  <a:moveTo>
                    <a:pt x="2211" y="1097"/>
                  </a:moveTo>
                  <a:cubicBezTo>
                    <a:pt x="2187" y="1219"/>
                    <a:pt x="2138" y="1243"/>
                    <a:pt x="2114" y="1243"/>
                  </a:cubicBezTo>
                  <a:cubicBezTo>
                    <a:pt x="2090" y="1243"/>
                    <a:pt x="2065" y="1219"/>
                    <a:pt x="2041" y="1219"/>
                  </a:cubicBezTo>
                  <a:cubicBezTo>
                    <a:pt x="2017" y="1170"/>
                    <a:pt x="2017" y="1146"/>
                    <a:pt x="2017" y="1121"/>
                  </a:cubicBezTo>
                  <a:cubicBezTo>
                    <a:pt x="2065" y="1097"/>
                    <a:pt x="2138" y="1097"/>
                    <a:pt x="2211" y="1097"/>
                  </a:cubicBezTo>
                  <a:close/>
                  <a:moveTo>
                    <a:pt x="632" y="1486"/>
                  </a:moveTo>
                  <a:cubicBezTo>
                    <a:pt x="656" y="1486"/>
                    <a:pt x="681" y="1510"/>
                    <a:pt x="705" y="1534"/>
                  </a:cubicBezTo>
                  <a:cubicBezTo>
                    <a:pt x="729" y="1559"/>
                    <a:pt x="729" y="1607"/>
                    <a:pt x="705" y="1632"/>
                  </a:cubicBezTo>
                  <a:cubicBezTo>
                    <a:pt x="681" y="1753"/>
                    <a:pt x="559" y="1850"/>
                    <a:pt x="438" y="1850"/>
                  </a:cubicBezTo>
                  <a:cubicBezTo>
                    <a:pt x="389" y="1850"/>
                    <a:pt x="341" y="1850"/>
                    <a:pt x="292" y="1802"/>
                  </a:cubicBezTo>
                  <a:cubicBezTo>
                    <a:pt x="389" y="1583"/>
                    <a:pt x="535" y="1486"/>
                    <a:pt x="632" y="1486"/>
                  </a:cubicBezTo>
                  <a:close/>
                  <a:moveTo>
                    <a:pt x="2017" y="1947"/>
                  </a:moveTo>
                  <a:cubicBezTo>
                    <a:pt x="2163" y="1947"/>
                    <a:pt x="2308" y="1996"/>
                    <a:pt x="2405" y="2117"/>
                  </a:cubicBezTo>
                  <a:cubicBezTo>
                    <a:pt x="2357" y="2117"/>
                    <a:pt x="2333" y="2142"/>
                    <a:pt x="2284" y="2142"/>
                  </a:cubicBezTo>
                  <a:cubicBezTo>
                    <a:pt x="2163" y="2117"/>
                    <a:pt x="2041" y="2069"/>
                    <a:pt x="1944" y="1996"/>
                  </a:cubicBezTo>
                  <a:cubicBezTo>
                    <a:pt x="1944" y="1972"/>
                    <a:pt x="1920" y="1947"/>
                    <a:pt x="1920" y="1947"/>
                  </a:cubicBezTo>
                  <a:close/>
                  <a:moveTo>
                    <a:pt x="1589" y="2354"/>
                  </a:moveTo>
                  <a:cubicBezTo>
                    <a:pt x="1598" y="2354"/>
                    <a:pt x="1604" y="2360"/>
                    <a:pt x="1604" y="2385"/>
                  </a:cubicBezTo>
                  <a:cubicBezTo>
                    <a:pt x="1628" y="2409"/>
                    <a:pt x="1604" y="2506"/>
                    <a:pt x="1482" y="2652"/>
                  </a:cubicBezTo>
                  <a:cubicBezTo>
                    <a:pt x="1410" y="2749"/>
                    <a:pt x="1312" y="2822"/>
                    <a:pt x="1215" y="2871"/>
                  </a:cubicBezTo>
                  <a:cubicBezTo>
                    <a:pt x="1142" y="2846"/>
                    <a:pt x="1094" y="2798"/>
                    <a:pt x="1069" y="2773"/>
                  </a:cubicBezTo>
                  <a:cubicBezTo>
                    <a:pt x="1069" y="2725"/>
                    <a:pt x="1069" y="2676"/>
                    <a:pt x="1118" y="2628"/>
                  </a:cubicBezTo>
                  <a:cubicBezTo>
                    <a:pt x="1215" y="2482"/>
                    <a:pt x="1385" y="2385"/>
                    <a:pt x="1555" y="2360"/>
                  </a:cubicBezTo>
                  <a:cubicBezTo>
                    <a:pt x="1567" y="2360"/>
                    <a:pt x="1580" y="2354"/>
                    <a:pt x="1589" y="2354"/>
                  </a:cubicBezTo>
                  <a:close/>
                  <a:moveTo>
                    <a:pt x="1327" y="121"/>
                  </a:moveTo>
                  <a:cubicBezTo>
                    <a:pt x="1354" y="121"/>
                    <a:pt x="1382" y="122"/>
                    <a:pt x="1410" y="125"/>
                  </a:cubicBezTo>
                  <a:cubicBezTo>
                    <a:pt x="1436" y="123"/>
                    <a:pt x="1463" y="122"/>
                    <a:pt x="1490" y="122"/>
                  </a:cubicBezTo>
                  <a:cubicBezTo>
                    <a:pt x="1730" y="122"/>
                    <a:pt x="1961" y="218"/>
                    <a:pt x="2114" y="393"/>
                  </a:cubicBezTo>
                  <a:cubicBezTo>
                    <a:pt x="2235" y="514"/>
                    <a:pt x="2284" y="684"/>
                    <a:pt x="2260" y="854"/>
                  </a:cubicBezTo>
                  <a:cubicBezTo>
                    <a:pt x="2235" y="903"/>
                    <a:pt x="2235" y="951"/>
                    <a:pt x="2235" y="1000"/>
                  </a:cubicBezTo>
                  <a:cubicBezTo>
                    <a:pt x="2163" y="1000"/>
                    <a:pt x="2065" y="1000"/>
                    <a:pt x="1993" y="1024"/>
                  </a:cubicBezTo>
                  <a:cubicBezTo>
                    <a:pt x="1944" y="1024"/>
                    <a:pt x="1920" y="1024"/>
                    <a:pt x="1920" y="1049"/>
                  </a:cubicBezTo>
                  <a:cubicBezTo>
                    <a:pt x="1895" y="1073"/>
                    <a:pt x="1895" y="1097"/>
                    <a:pt x="1895" y="1121"/>
                  </a:cubicBezTo>
                  <a:cubicBezTo>
                    <a:pt x="1895" y="1219"/>
                    <a:pt x="2017" y="1364"/>
                    <a:pt x="2114" y="1364"/>
                  </a:cubicBezTo>
                  <a:cubicBezTo>
                    <a:pt x="2211" y="1364"/>
                    <a:pt x="2284" y="1292"/>
                    <a:pt x="2333" y="1121"/>
                  </a:cubicBezTo>
                  <a:cubicBezTo>
                    <a:pt x="2349" y="1117"/>
                    <a:pt x="2367" y="1115"/>
                    <a:pt x="2384" y="1115"/>
                  </a:cubicBezTo>
                  <a:cubicBezTo>
                    <a:pt x="2470" y="1115"/>
                    <a:pt x="2564" y="1162"/>
                    <a:pt x="2624" y="1243"/>
                  </a:cubicBezTo>
                  <a:cubicBezTo>
                    <a:pt x="2697" y="1413"/>
                    <a:pt x="2697" y="1632"/>
                    <a:pt x="2624" y="1802"/>
                  </a:cubicBezTo>
                  <a:cubicBezTo>
                    <a:pt x="2600" y="1899"/>
                    <a:pt x="2551" y="1972"/>
                    <a:pt x="2503" y="2045"/>
                  </a:cubicBezTo>
                  <a:cubicBezTo>
                    <a:pt x="2357" y="1875"/>
                    <a:pt x="2163" y="1802"/>
                    <a:pt x="1968" y="1802"/>
                  </a:cubicBezTo>
                  <a:cubicBezTo>
                    <a:pt x="1798" y="1826"/>
                    <a:pt x="1798" y="1899"/>
                    <a:pt x="1798" y="1947"/>
                  </a:cubicBezTo>
                  <a:cubicBezTo>
                    <a:pt x="1822" y="2069"/>
                    <a:pt x="2041" y="2239"/>
                    <a:pt x="2284" y="2239"/>
                  </a:cubicBezTo>
                  <a:cubicBezTo>
                    <a:pt x="2333" y="2239"/>
                    <a:pt x="2405" y="2239"/>
                    <a:pt x="2454" y="2190"/>
                  </a:cubicBezTo>
                  <a:lnTo>
                    <a:pt x="2454" y="2190"/>
                  </a:lnTo>
                  <a:cubicBezTo>
                    <a:pt x="2527" y="2360"/>
                    <a:pt x="2478" y="2555"/>
                    <a:pt x="2333" y="2652"/>
                  </a:cubicBezTo>
                  <a:cubicBezTo>
                    <a:pt x="2114" y="2805"/>
                    <a:pt x="1877" y="2898"/>
                    <a:pt x="1619" y="2898"/>
                  </a:cubicBezTo>
                  <a:cubicBezTo>
                    <a:pt x="1590" y="2898"/>
                    <a:pt x="1561" y="2897"/>
                    <a:pt x="1531" y="2895"/>
                  </a:cubicBezTo>
                  <a:cubicBezTo>
                    <a:pt x="1507" y="2907"/>
                    <a:pt x="1482" y="2913"/>
                    <a:pt x="1455" y="2913"/>
                  </a:cubicBezTo>
                  <a:cubicBezTo>
                    <a:pt x="1428" y="2913"/>
                    <a:pt x="1397" y="2907"/>
                    <a:pt x="1361" y="2895"/>
                  </a:cubicBezTo>
                  <a:cubicBezTo>
                    <a:pt x="1434" y="2846"/>
                    <a:pt x="1507" y="2798"/>
                    <a:pt x="1580" y="2725"/>
                  </a:cubicBezTo>
                  <a:cubicBezTo>
                    <a:pt x="1750" y="2530"/>
                    <a:pt x="1750" y="2385"/>
                    <a:pt x="1725" y="2336"/>
                  </a:cubicBezTo>
                  <a:cubicBezTo>
                    <a:pt x="1677" y="2263"/>
                    <a:pt x="1628" y="2239"/>
                    <a:pt x="1555" y="2239"/>
                  </a:cubicBezTo>
                  <a:cubicBezTo>
                    <a:pt x="1337" y="2263"/>
                    <a:pt x="1142" y="2385"/>
                    <a:pt x="1021" y="2555"/>
                  </a:cubicBezTo>
                  <a:cubicBezTo>
                    <a:pt x="972" y="2628"/>
                    <a:pt x="948" y="2725"/>
                    <a:pt x="972" y="2798"/>
                  </a:cubicBezTo>
                  <a:cubicBezTo>
                    <a:pt x="972" y="2871"/>
                    <a:pt x="1021" y="2895"/>
                    <a:pt x="1069" y="2943"/>
                  </a:cubicBezTo>
                  <a:cubicBezTo>
                    <a:pt x="972" y="2968"/>
                    <a:pt x="875" y="2992"/>
                    <a:pt x="778" y="2992"/>
                  </a:cubicBezTo>
                  <a:cubicBezTo>
                    <a:pt x="608" y="2992"/>
                    <a:pt x="486" y="2943"/>
                    <a:pt x="365" y="2846"/>
                  </a:cubicBezTo>
                  <a:cubicBezTo>
                    <a:pt x="243" y="2700"/>
                    <a:pt x="195" y="2482"/>
                    <a:pt x="219" y="2287"/>
                  </a:cubicBezTo>
                  <a:cubicBezTo>
                    <a:pt x="219" y="2166"/>
                    <a:pt x="219" y="2045"/>
                    <a:pt x="268" y="1923"/>
                  </a:cubicBezTo>
                  <a:cubicBezTo>
                    <a:pt x="316" y="1947"/>
                    <a:pt x="389" y="1972"/>
                    <a:pt x="462" y="1972"/>
                  </a:cubicBezTo>
                  <a:cubicBezTo>
                    <a:pt x="632" y="1972"/>
                    <a:pt x="778" y="1826"/>
                    <a:pt x="826" y="1656"/>
                  </a:cubicBezTo>
                  <a:cubicBezTo>
                    <a:pt x="851" y="1607"/>
                    <a:pt x="851" y="1534"/>
                    <a:pt x="802" y="1462"/>
                  </a:cubicBezTo>
                  <a:cubicBezTo>
                    <a:pt x="778" y="1413"/>
                    <a:pt x="705" y="1389"/>
                    <a:pt x="632" y="1389"/>
                  </a:cubicBezTo>
                  <a:cubicBezTo>
                    <a:pt x="462" y="1413"/>
                    <a:pt x="292" y="1534"/>
                    <a:pt x="243" y="1704"/>
                  </a:cubicBezTo>
                  <a:cubicBezTo>
                    <a:pt x="171" y="1583"/>
                    <a:pt x="146" y="1462"/>
                    <a:pt x="146" y="1316"/>
                  </a:cubicBezTo>
                  <a:cubicBezTo>
                    <a:pt x="146" y="976"/>
                    <a:pt x="365" y="684"/>
                    <a:pt x="681" y="611"/>
                  </a:cubicBezTo>
                  <a:cubicBezTo>
                    <a:pt x="705" y="757"/>
                    <a:pt x="826" y="879"/>
                    <a:pt x="972" y="903"/>
                  </a:cubicBezTo>
                  <a:cubicBezTo>
                    <a:pt x="1021" y="903"/>
                    <a:pt x="1069" y="879"/>
                    <a:pt x="1094" y="854"/>
                  </a:cubicBezTo>
                  <a:cubicBezTo>
                    <a:pt x="1142" y="806"/>
                    <a:pt x="1142" y="757"/>
                    <a:pt x="1142" y="708"/>
                  </a:cubicBezTo>
                  <a:cubicBezTo>
                    <a:pt x="1142" y="538"/>
                    <a:pt x="997" y="466"/>
                    <a:pt x="778" y="466"/>
                  </a:cubicBezTo>
                  <a:cubicBezTo>
                    <a:pt x="778" y="417"/>
                    <a:pt x="802" y="368"/>
                    <a:pt x="826" y="320"/>
                  </a:cubicBezTo>
                  <a:cubicBezTo>
                    <a:pt x="975" y="193"/>
                    <a:pt x="1142" y="121"/>
                    <a:pt x="1327" y="121"/>
                  </a:cubicBezTo>
                  <a:close/>
                  <a:moveTo>
                    <a:pt x="1335" y="0"/>
                  </a:moveTo>
                  <a:cubicBezTo>
                    <a:pt x="1118" y="0"/>
                    <a:pt x="906" y="94"/>
                    <a:pt x="754" y="247"/>
                  </a:cubicBezTo>
                  <a:cubicBezTo>
                    <a:pt x="681" y="320"/>
                    <a:pt x="656" y="393"/>
                    <a:pt x="656" y="490"/>
                  </a:cubicBezTo>
                  <a:cubicBezTo>
                    <a:pt x="268" y="563"/>
                    <a:pt x="1" y="927"/>
                    <a:pt x="25" y="1316"/>
                  </a:cubicBezTo>
                  <a:cubicBezTo>
                    <a:pt x="25" y="1486"/>
                    <a:pt x="73" y="1680"/>
                    <a:pt x="171" y="1826"/>
                  </a:cubicBezTo>
                  <a:cubicBezTo>
                    <a:pt x="122" y="1972"/>
                    <a:pt x="98" y="2142"/>
                    <a:pt x="98" y="2287"/>
                  </a:cubicBezTo>
                  <a:cubicBezTo>
                    <a:pt x="73" y="2530"/>
                    <a:pt x="146" y="2749"/>
                    <a:pt x="292" y="2919"/>
                  </a:cubicBezTo>
                  <a:cubicBezTo>
                    <a:pt x="414" y="3041"/>
                    <a:pt x="584" y="3113"/>
                    <a:pt x="778" y="3113"/>
                  </a:cubicBezTo>
                  <a:cubicBezTo>
                    <a:pt x="948" y="3113"/>
                    <a:pt x="1094" y="3065"/>
                    <a:pt x="1239" y="2992"/>
                  </a:cubicBezTo>
                  <a:cubicBezTo>
                    <a:pt x="1337" y="3016"/>
                    <a:pt x="1434" y="3041"/>
                    <a:pt x="1531" y="3041"/>
                  </a:cubicBezTo>
                  <a:cubicBezTo>
                    <a:pt x="1847" y="3041"/>
                    <a:pt x="2163" y="2943"/>
                    <a:pt x="2405" y="2773"/>
                  </a:cubicBezTo>
                  <a:cubicBezTo>
                    <a:pt x="2600" y="2628"/>
                    <a:pt x="2673" y="2360"/>
                    <a:pt x="2551" y="2166"/>
                  </a:cubicBezTo>
                  <a:cubicBezTo>
                    <a:pt x="2648" y="2069"/>
                    <a:pt x="2697" y="1972"/>
                    <a:pt x="2746" y="1850"/>
                  </a:cubicBezTo>
                  <a:cubicBezTo>
                    <a:pt x="2818" y="1632"/>
                    <a:pt x="2818" y="1389"/>
                    <a:pt x="2721" y="1170"/>
                  </a:cubicBezTo>
                  <a:cubicBezTo>
                    <a:pt x="2624" y="1073"/>
                    <a:pt x="2503" y="1000"/>
                    <a:pt x="2357" y="976"/>
                  </a:cubicBezTo>
                  <a:cubicBezTo>
                    <a:pt x="2357" y="951"/>
                    <a:pt x="2381" y="903"/>
                    <a:pt x="2381" y="854"/>
                  </a:cubicBezTo>
                  <a:cubicBezTo>
                    <a:pt x="2405" y="660"/>
                    <a:pt x="2357" y="441"/>
                    <a:pt x="2211" y="296"/>
                  </a:cubicBezTo>
                  <a:cubicBezTo>
                    <a:pt x="2011" y="118"/>
                    <a:pt x="1750" y="1"/>
                    <a:pt x="1484" y="1"/>
                  </a:cubicBezTo>
                  <a:cubicBezTo>
                    <a:pt x="1459" y="1"/>
                    <a:pt x="1434" y="2"/>
                    <a:pt x="1410" y="4"/>
                  </a:cubicBezTo>
                  <a:cubicBezTo>
                    <a:pt x="1385" y="2"/>
                    <a:pt x="1360" y="0"/>
                    <a:pt x="1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1" name="Google Shape;1561;p34"/>
            <p:cNvSpPr/>
            <p:nvPr/>
          </p:nvSpPr>
          <p:spPr>
            <a:xfrm>
              <a:off x="6824262" y="479851"/>
              <a:ext cx="34120" cy="35055"/>
            </a:xfrm>
            <a:custGeom>
              <a:avLst/>
              <a:gdLst/>
              <a:ahLst/>
              <a:cxnLst/>
              <a:rect l="l" t="t" r="r" b="b"/>
              <a:pathLst>
                <a:path w="876" h="900" extrusionOk="0">
                  <a:moveTo>
                    <a:pt x="438" y="0"/>
                  </a:moveTo>
                  <a:cubicBezTo>
                    <a:pt x="195" y="0"/>
                    <a:pt x="1" y="195"/>
                    <a:pt x="1" y="438"/>
                  </a:cubicBezTo>
                  <a:cubicBezTo>
                    <a:pt x="1" y="681"/>
                    <a:pt x="195" y="899"/>
                    <a:pt x="438" y="899"/>
                  </a:cubicBezTo>
                  <a:cubicBezTo>
                    <a:pt x="681" y="899"/>
                    <a:pt x="875" y="681"/>
                    <a:pt x="875" y="438"/>
                  </a:cubicBezTo>
                  <a:cubicBezTo>
                    <a:pt x="875" y="195"/>
                    <a:pt x="681" y="0"/>
                    <a:pt x="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2" name="Google Shape;1562;p34"/>
            <p:cNvSpPr/>
            <p:nvPr/>
          </p:nvSpPr>
          <p:spPr>
            <a:xfrm>
              <a:off x="6851527" y="561919"/>
              <a:ext cx="46117" cy="34120"/>
            </a:xfrm>
            <a:custGeom>
              <a:avLst/>
              <a:gdLst/>
              <a:ahLst/>
              <a:cxnLst/>
              <a:rect l="l" t="t" r="r" b="b"/>
              <a:pathLst>
                <a:path w="1184" h="876" extrusionOk="0">
                  <a:moveTo>
                    <a:pt x="974" y="1"/>
                  </a:moveTo>
                  <a:cubicBezTo>
                    <a:pt x="745" y="1"/>
                    <a:pt x="267" y="55"/>
                    <a:pt x="103" y="493"/>
                  </a:cubicBezTo>
                  <a:cubicBezTo>
                    <a:pt x="1" y="738"/>
                    <a:pt x="186" y="875"/>
                    <a:pt x="424" y="875"/>
                  </a:cubicBezTo>
                  <a:cubicBezTo>
                    <a:pt x="753" y="875"/>
                    <a:pt x="1183" y="613"/>
                    <a:pt x="1099" y="7"/>
                  </a:cubicBezTo>
                  <a:cubicBezTo>
                    <a:pt x="1099" y="7"/>
                    <a:pt x="1050" y="1"/>
                    <a:pt x="9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3" name="Google Shape;1563;p34"/>
            <p:cNvSpPr/>
            <p:nvPr/>
          </p:nvSpPr>
          <p:spPr>
            <a:xfrm>
              <a:off x="6870652" y="559894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86" y="0"/>
                  </a:moveTo>
                  <a:cubicBezTo>
                    <a:pt x="569" y="0"/>
                    <a:pt x="552" y="17"/>
                    <a:pt x="535" y="35"/>
                  </a:cubicBezTo>
                  <a:cubicBezTo>
                    <a:pt x="413" y="229"/>
                    <a:pt x="243" y="375"/>
                    <a:pt x="49" y="496"/>
                  </a:cubicBezTo>
                  <a:cubicBezTo>
                    <a:pt x="25" y="520"/>
                    <a:pt x="0" y="545"/>
                    <a:pt x="25" y="569"/>
                  </a:cubicBezTo>
                  <a:cubicBezTo>
                    <a:pt x="25" y="593"/>
                    <a:pt x="49" y="593"/>
                    <a:pt x="73" y="618"/>
                  </a:cubicBezTo>
                  <a:cubicBezTo>
                    <a:pt x="73" y="593"/>
                    <a:pt x="97" y="593"/>
                    <a:pt x="97" y="593"/>
                  </a:cubicBezTo>
                  <a:cubicBezTo>
                    <a:pt x="316" y="472"/>
                    <a:pt x="510" y="278"/>
                    <a:pt x="656" y="83"/>
                  </a:cubicBezTo>
                  <a:cubicBezTo>
                    <a:pt x="656" y="35"/>
                    <a:pt x="656" y="10"/>
                    <a:pt x="608" y="10"/>
                  </a:cubicBezTo>
                  <a:cubicBezTo>
                    <a:pt x="600" y="3"/>
                    <a:pt x="593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4" name="Google Shape;1564;p34"/>
            <p:cNvSpPr/>
            <p:nvPr/>
          </p:nvSpPr>
          <p:spPr>
            <a:xfrm>
              <a:off x="6924325" y="613021"/>
              <a:ext cx="46117" cy="34393"/>
            </a:xfrm>
            <a:custGeom>
              <a:avLst/>
              <a:gdLst/>
              <a:ahLst/>
              <a:cxnLst/>
              <a:rect l="l" t="t" r="r" b="b"/>
              <a:pathLst>
                <a:path w="1184" h="883" extrusionOk="0">
                  <a:moveTo>
                    <a:pt x="979" y="1"/>
                  </a:moveTo>
                  <a:cubicBezTo>
                    <a:pt x="755" y="1"/>
                    <a:pt x="286" y="55"/>
                    <a:pt x="104" y="493"/>
                  </a:cubicBezTo>
                  <a:cubicBezTo>
                    <a:pt x="1" y="740"/>
                    <a:pt x="191" y="883"/>
                    <a:pt x="434" y="883"/>
                  </a:cubicBezTo>
                  <a:cubicBezTo>
                    <a:pt x="761" y="883"/>
                    <a:pt x="1184" y="621"/>
                    <a:pt x="1100" y="7"/>
                  </a:cubicBezTo>
                  <a:cubicBezTo>
                    <a:pt x="1100" y="7"/>
                    <a:pt x="1053" y="1"/>
                    <a:pt x="9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5" name="Google Shape;1565;p34"/>
            <p:cNvSpPr/>
            <p:nvPr/>
          </p:nvSpPr>
          <p:spPr>
            <a:xfrm>
              <a:off x="6943488" y="610996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96" y="0"/>
                  </a:moveTo>
                  <a:cubicBezTo>
                    <a:pt x="572" y="0"/>
                    <a:pt x="559" y="17"/>
                    <a:pt x="559" y="34"/>
                  </a:cubicBezTo>
                  <a:cubicBezTo>
                    <a:pt x="414" y="229"/>
                    <a:pt x="244" y="399"/>
                    <a:pt x="49" y="520"/>
                  </a:cubicBezTo>
                  <a:cubicBezTo>
                    <a:pt x="25" y="520"/>
                    <a:pt x="1" y="569"/>
                    <a:pt x="25" y="593"/>
                  </a:cubicBezTo>
                  <a:cubicBezTo>
                    <a:pt x="49" y="593"/>
                    <a:pt x="49" y="617"/>
                    <a:pt x="74" y="617"/>
                  </a:cubicBezTo>
                  <a:lnTo>
                    <a:pt x="98" y="617"/>
                  </a:lnTo>
                  <a:cubicBezTo>
                    <a:pt x="317" y="472"/>
                    <a:pt x="511" y="302"/>
                    <a:pt x="657" y="83"/>
                  </a:cubicBezTo>
                  <a:cubicBezTo>
                    <a:pt x="657" y="59"/>
                    <a:pt x="657" y="34"/>
                    <a:pt x="632" y="10"/>
                  </a:cubicBezTo>
                  <a:cubicBezTo>
                    <a:pt x="618" y="3"/>
                    <a:pt x="606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6" name="Google Shape;1566;p34"/>
            <p:cNvSpPr/>
            <p:nvPr/>
          </p:nvSpPr>
          <p:spPr>
            <a:xfrm>
              <a:off x="6898073" y="510778"/>
              <a:ext cx="46740" cy="38171"/>
            </a:xfrm>
            <a:custGeom>
              <a:avLst/>
              <a:gdLst/>
              <a:ahLst/>
              <a:cxnLst/>
              <a:rect l="l" t="t" r="r" b="b"/>
              <a:pathLst>
                <a:path w="1200" h="980" extrusionOk="0">
                  <a:moveTo>
                    <a:pt x="630" y="1"/>
                  </a:moveTo>
                  <a:cubicBezTo>
                    <a:pt x="560" y="1"/>
                    <a:pt x="487" y="25"/>
                    <a:pt x="414" y="81"/>
                  </a:cubicBezTo>
                  <a:cubicBezTo>
                    <a:pt x="1" y="372"/>
                    <a:pt x="900" y="980"/>
                    <a:pt x="900" y="980"/>
                  </a:cubicBezTo>
                  <a:cubicBezTo>
                    <a:pt x="1200" y="540"/>
                    <a:pt x="956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7" name="Google Shape;1567;p34"/>
            <p:cNvSpPr/>
            <p:nvPr/>
          </p:nvSpPr>
          <p:spPr>
            <a:xfrm>
              <a:off x="6922689" y="524878"/>
              <a:ext cx="13282" cy="26914"/>
            </a:xfrm>
            <a:custGeom>
              <a:avLst/>
              <a:gdLst/>
              <a:ahLst/>
              <a:cxnLst/>
              <a:rect l="l" t="t" r="r" b="b"/>
              <a:pathLst>
                <a:path w="341" h="691" extrusionOk="0">
                  <a:moveTo>
                    <a:pt x="75" y="0"/>
                  </a:moveTo>
                  <a:cubicBezTo>
                    <a:pt x="65" y="0"/>
                    <a:pt x="56" y="3"/>
                    <a:pt x="49" y="10"/>
                  </a:cubicBezTo>
                  <a:cubicBezTo>
                    <a:pt x="25" y="10"/>
                    <a:pt x="0" y="59"/>
                    <a:pt x="25" y="83"/>
                  </a:cubicBezTo>
                  <a:cubicBezTo>
                    <a:pt x="122" y="253"/>
                    <a:pt x="195" y="423"/>
                    <a:pt x="219" y="618"/>
                  </a:cubicBezTo>
                  <a:cubicBezTo>
                    <a:pt x="219" y="642"/>
                    <a:pt x="243" y="666"/>
                    <a:pt x="268" y="691"/>
                  </a:cubicBezTo>
                  <a:cubicBezTo>
                    <a:pt x="316" y="691"/>
                    <a:pt x="340" y="666"/>
                    <a:pt x="340" y="642"/>
                  </a:cubicBezTo>
                  <a:cubicBezTo>
                    <a:pt x="316" y="423"/>
                    <a:pt x="243" y="205"/>
                    <a:pt x="122" y="35"/>
                  </a:cubicBezTo>
                  <a:cubicBezTo>
                    <a:pt x="122" y="18"/>
                    <a:pt x="98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8" name="Google Shape;1568;p34"/>
            <p:cNvSpPr/>
            <p:nvPr/>
          </p:nvSpPr>
          <p:spPr>
            <a:xfrm>
              <a:off x="6942865" y="561218"/>
              <a:ext cx="41365" cy="39768"/>
            </a:xfrm>
            <a:custGeom>
              <a:avLst/>
              <a:gdLst/>
              <a:ahLst/>
              <a:cxnLst/>
              <a:rect l="l" t="t" r="r" b="b"/>
              <a:pathLst>
                <a:path w="1062" h="1021" extrusionOk="0">
                  <a:moveTo>
                    <a:pt x="509" y="0"/>
                  </a:moveTo>
                  <a:cubicBezTo>
                    <a:pt x="0" y="0"/>
                    <a:pt x="333" y="1021"/>
                    <a:pt x="333" y="1021"/>
                  </a:cubicBezTo>
                  <a:cubicBezTo>
                    <a:pt x="940" y="827"/>
                    <a:pt x="1061" y="25"/>
                    <a:pt x="527" y="1"/>
                  </a:cubicBezTo>
                  <a:cubicBezTo>
                    <a:pt x="521" y="0"/>
                    <a:pt x="515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9" name="Google Shape;1569;p34"/>
            <p:cNvSpPr/>
            <p:nvPr/>
          </p:nvSpPr>
          <p:spPr>
            <a:xfrm>
              <a:off x="6952953" y="576370"/>
              <a:ext cx="12347" cy="26525"/>
            </a:xfrm>
            <a:custGeom>
              <a:avLst/>
              <a:gdLst/>
              <a:ahLst/>
              <a:cxnLst/>
              <a:rect l="l" t="t" r="r" b="b"/>
              <a:pathLst>
                <a:path w="317" h="681" extrusionOk="0">
                  <a:moveTo>
                    <a:pt x="268" y="0"/>
                  </a:moveTo>
                  <a:cubicBezTo>
                    <a:pt x="244" y="0"/>
                    <a:pt x="195" y="25"/>
                    <a:pt x="195" y="49"/>
                  </a:cubicBezTo>
                  <a:cubicBezTo>
                    <a:pt x="171" y="243"/>
                    <a:pt x="122" y="413"/>
                    <a:pt x="25" y="583"/>
                  </a:cubicBezTo>
                  <a:cubicBezTo>
                    <a:pt x="1" y="608"/>
                    <a:pt x="1" y="656"/>
                    <a:pt x="25" y="680"/>
                  </a:cubicBezTo>
                  <a:lnTo>
                    <a:pt x="98" y="680"/>
                  </a:lnTo>
                  <a:cubicBezTo>
                    <a:pt x="195" y="486"/>
                    <a:pt x="268" y="292"/>
                    <a:pt x="316" y="73"/>
                  </a:cubicBezTo>
                  <a:cubicBezTo>
                    <a:pt x="316" y="49"/>
                    <a:pt x="292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70" name="Google Shape;1570;p34"/>
          <p:cNvGrpSpPr/>
          <p:nvPr/>
        </p:nvGrpSpPr>
        <p:grpSpPr>
          <a:xfrm rot="-4477981" flipH="1">
            <a:off x="8257187" y="5743636"/>
            <a:ext cx="1065851" cy="704718"/>
            <a:chOff x="4508023" y="3764622"/>
            <a:chExt cx="161487" cy="142362"/>
          </a:xfrm>
        </p:grpSpPr>
        <p:sp>
          <p:nvSpPr>
            <p:cNvPr id="1571" name="Google Shape;1571;p34"/>
            <p:cNvSpPr/>
            <p:nvPr/>
          </p:nvSpPr>
          <p:spPr>
            <a:xfrm>
              <a:off x="4558151" y="3764622"/>
              <a:ext cx="65163" cy="54335"/>
            </a:xfrm>
            <a:custGeom>
              <a:avLst/>
              <a:gdLst/>
              <a:ahLst/>
              <a:cxnLst/>
              <a:rect l="l" t="t" r="r" b="b"/>
              <a:pathLst>
                <a:path w="1673" h="1395" extrusionOk="0">
                  <a:moveTo>
                    <a:pt x="947" y="1"/>
                  </a:moveTo>
                  <a:cubicBezTo>
                    <a:pt x="917" y="1"/>
                    <a:pt x="885" y="4"/>
                    <a:pt x="851" y="10"/>
                  </a:cubicBezTo>
                  <a:cubicBezTo>
                    <a:pt x="1" y="156"/>
                    <a:pt x="1118" y="1225"/>
                    <a:pt x="1118" y="1225"/>
                  </a:cubicBezTo>
                  <a:cubicBezTo>
                    <a:pt x="1208" y="1344"/>
                    <a:pt x="1284" y="1394"/>
                    <a:pt x="1346" y="1394"/>
                  </a:cubicBezTo>
                  <a:cubicBezTo>
                    <a:pt x="1672" y="1394"/>
                    <a:pt x="1599" y="1"/>
                    <a:pt x="9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2" name="Google Shape;1572;p34"/>
            <p:cNvSpPr/>
            <p:nvPr/>
          </p:nvSpPr>
          <p:spPr>
            <a:xfrm>
              <a:off x="4607735" y="3824527"/>
              <a:ext cx="61775" cy="35678"/>
            </a:xfrm>
            <a:custGeom>
              <a:avLst/>
              <a:gdLst/>
              <a:ahLst/>
              <a:cxnLst/>
              <a:rect l="l" t="t" r="r" b="b"/>
              <a:pathLst>
                <a:path w="1586" h="916" extrusionOk="0">
                  <a:moveTo>
                    <a:pt x="851" y="0"/>
                  </a:moveTo>
                  <a:cubicBezTo>
                    <a:pt x="473" y="0"/>
                    <a:pt x="137" y="537"/>
                    <a:pt x="137" y="537"/>
                  </a:cubicBezTo>
                  <a:cubicBezTo>
                    <a:pt x="0" y="811"/>
                    <a:pt x="113" y="915"/>
                    <a:pt x="310" y="915"/>
                  </a:cubicBezTo>
                  <a:cubicBezTo>
                    <a:pt x="744" y="915"/>
                    <a:pt x="1585" y="409"/>
                    <a:pt x="1084" y="75"/>
                  </a:cubicBezTo>
                  <a:cubicBezTo>
                    <a:pt x="1006" y="22"/>
                    <a:pt x="928" y="0"/>
                    <a:pt x="8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3" name="Google Shape;1573;p34"/>
            <p:cNvSpPr/>
            <p:nvPr/>
          </p:nvSpPr>
          <p:spPr>
            <a:xfrm>
              <a:off x="4552971" y="3869787"/>
              <a:ext cx="66682" cy="28044"/>
            </a:xfrm>
            <a:custGeom>
              <a:avLst/>
              <a:gdLst/>
              <a:ahLst/>
              <a:cxnLst/>
              <a:rect l="l" t="t" r="r" b="b"/>
              <a:pathLst>
                <a:path w="1712" h="720" extrusionOk="0">
                  <a:moveTo>
                    <a:pt x="1042" y="0"/>
                  </a:moveTo>
                  <a:cubicBezTo>
                    <a:pt x="818" y="0"/>
                    <a:pt x="620" y="55"/>
                    <a:pt x="620" y="55"/>
                  </a:cubicBezTo>
                  <a:cubicBezTo>
                    <a:pt x="0" y="300"/>
                    <a:pt x="770" y="719"/>
                    <a:pt x="1278" y="719"/>
                  </a:cubicBezTo>
                  <a:cubicBezTo>
                    <a:pt x="1526" y="719"/>
                    <a:pt x="1712" y="618"/>
                    <a:pt x="1640" y="347"/>
                  </a:cubicBezTo>
                  <a:cubicBezTo>
                    <a:pt x="1564" y="67"/>
                    <a:pt x="1287" y="0"/>
                    <a:pt x="10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4" name="Google Shape;1574;p34"/>
            <p:cNvSpPr/>
            <p:nvPr/>
          </p:nvSpPr>
          <p:spPr>
            <a:xfrm>
              <a:off x="4549660" y="3798275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75" y="0"/>
                  </a:moveTo>
                  <a:cubicBezTo>
                    <a:pt x="627" y="0"/>
                    <a:pt x="572" y="14"/>
                    <a:pt x="510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17" y="1242"/>
                    <a:pt x="592" y="1295"/>
                    <a:pt x="659" y="1295"/>
                  </a:cubicBezTo>
                  <a:cubicBezTo>
                    <a:pt x="992" y="1295"/>
                    <a:pt x="1139" y="0"/>
                    <a:pt x="6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5" name="Google Shape;1575;p34"/>
            <p:cNvSpPr/>
            <p:nvPr/>
          </p:nvSpPr>
          <p:spPr>
            <a:xfrm>
              <a:off x="4526018" y="3790290"/>
              <a:ext cx="91805" cy="116694"/>
            </a:xfrm>
            <a:custGeom>
              <a:avLst/>
              <a:gdLst/>
              <a:ahLst/>
              <a:cxnLst/>
              <a:rect l="l" t="t" r="r" b="b"/>
              <a:pathLst>
                <a:path w="2357" h="2996" extrusionOk="0">
                  <a:moveTo>
                    <a:pt x="1917" y="1"/>
                  </a:moveTo>
                  <a:cubicBezTo>
                    <a:pt x="1880" y="1"/>
                    <a:pt x="1855" y="40"/>
                    <a:pt x="1895" y="80"/>
                  </a:cubicBezTo>
                  <a:cubicBezTo>
                    <a:pt x="2162" y="299"/>
                    <a:pt x="2283" y="663"/>
                    <a:pt x="2186" y="1027"/>
                  </a:cubicBezTo>
                  <a:cubicBezTo>
                    <a:pt x="2113" y="1416"/>
                    <a:pt x="1773" y="1708"/>
                    <a:pt x="1360" y="1732"/>
                  </a:cubicBezTo>
                  <a:cubicBezTo>
                    <a:pt x="704" y="1780"/>
                    <a:pt x="146" y="2266"/>
                    <a:pt x="0" y="2946"/>
                  </a:cubicBezTo>
                  <a:cubicBezTo>
                    <a:pt x="0" y="2971"/>
                    <a:pt x="24" y="2995"/>
                    <a:pt x="49" y="2995"/>
                  </a:cubicBezTo>
                  <a:cubicBezTo>
                    <a:pt x="49" y="2995"/>
                    <a:pt x="73" y="2971"/>
                    <a:pt x="73" y="2946"/>
                  </a:cubicBezTo>
                  <a:cubicBezTo>
                    <a:pt x="219" y="2339"/>
                    <a:pt x="729" y="1878"/>
                    <a:pt x="1360" y="1805"/>
                  </a:cubicBezTo>
                  <a:cubicBezTo>
                    <a:pt x="1822" y="1780"/>
                    <a:pt x="2186" y="1465"/>
                    <a:pt x="2283" y="1027"/>
                  </a:cubicBezTo>
                  <a:cubicBezTo>
                    <a:pt x="2356" y="663"/>
                    <a:pt x="2235" y="250"/>
                    <a:pt x="1943" y="7"/>
                  </a:cubicBezTo>
                  <a:cubicBezTo>
                    <a:pt x="1934" y="3"/>
                    <a:pt x="1926" y="1"/>
                    <a:pt x="1917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6" name="Google Shape;1576;p34"/>
            <p:cNvSpPr/>
            <p:nvPr/>
          </p:nvSpPr>
          <p:spPr>
            <a:xfrm>
              <a:off x="4596946" y="3843534"/>
              <a:ext cx="44520" cy="12698"/>
            </a:xfrm>
            <a:custGeom>
              <a:avLst/>
              <a:gdLst/>
              <a:ahLst/>
              <a:cxnLst/>
              <a:rect l="l" t="t" r="r" b="b"/>
              <a:pathLst>
                <a:path w="1143" h="326" extrusionOk="0">
                  <a:moveTo>
                    <a:pt x="1070" y="0"/>
                  </a:moveTo>
                  <a:cubicBezTo>
                    <a:pt x="903" y="93"/>
                    <a:pt x="522" y="243"/>
                    <a:pt x="265" y="243"/>
                  </a:cubicBezTo>
                  <a:cubicBezTo>
                    <a:pt x="187" y="243"/>
                    <a:pt x="119" y="229"/>
                    <a:pt x="74" y="195"/>
                  </a:cubicBezTo>
                  <a:cubicBezTo>
                    <a:pt x="74" y="183"/>
                    <a:pt x="68" y="177"/>
                    <a:pt x="59" y="177"/>
                  </a:cubicBezTo>
                  <a:cubicBezTo>
                    <a:pt x="50" y="177"/>
                    <a:pt x="37" y="183"/>
                    <a:pt x="25" y="195"/>
                  </a:cubicBezTo>
                  <a:cubicBezTo>
                    <a:pt x="1" y="195"/>
                    <a:pt x="1" y="243"/>
                    <a:pt x="25" y="243"/>
                  </a:cubicBezTo>
                  <a:cubicBezTo>
                    <a:pt x="80" y="298"/>
                    <a:pt x="135" y="325"/>
                    <a:pt x="199" y="325"/>
                  </a:cubicBezTo>
                  <a:cubicBezTo>
                    <a:pt x="221" y="325"/>
                    <a:pt x="244" y="322"/>
                    <a:pt x="268" y="316"/>
                  </a:cubicBezTo>
                  <a:cubicBezTo>
                    <a:pt x="560" y="292"/>
                    <a:pt x="851" y="219"/>
                    <a:pt x="1094" y="98"/>
                  </a:cubicBezTo>
                  <a:cubicBezTo>
                    <a:pt x="1118" y="73"/>
                    <a:pt x="1143" y="49"/>
                    <a:pt x="1118" y="25"/>
                  </a:cubicBezTo>
                  <a:cubicBezTo>
                    <a:pt x="1118" y="0"/>
                    <a:pt x="1094" y="0"/>
                    <a:pt x="1070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7" name="Google Shape;1577;p34"/>
            <p:cNvSpPr/>
            <p:nvPr/>
          </p:nvSpPr>
          <p:spPr>
            <a:xfrm>
              <a:off x="4569525" y="3818529"/>
              <a:ext cx="11373" cy="42066"/>
            </a:xfrm>
            <a:custGeom>
              <a:avLst/>
              <a:gdLst/>
              <a:ahLst/>
              <a:cxnLst/>
              <a:rect l="l" t="t" r="r" b="b"/>
              <a:pathLst>
                <a:path w="292" h="1080" extrusionOk="0">
                  <a:moveTo>
                    <a:pt x="223" y="1"/>
                  </a:moveTo>
                  <a:cubicBezTo>
                    <a:pt x="207" y="1"/>
                    <a:pt x="195" y="18"/>
                    <a:pt x="195" y="35"/>
                  </a:cubicBezTo>
                  <a:cubicBezTo>
                    <a:pt x="171" y="132"/>
                    <a:pt x="0" y="910"/>
                    <a:pt x="219" y="1080"/>
                  </a:cubicBezTo>
                  <a:lnTo>
                    <a:pt x="292" y="1080"/>
                  </a:lnTo>
                  <a:cubicBezTo>
                    <a:pt x="292" y="1055"/>
                    <a:pt x="292" y="1031"/>
                    <a:pt x="292" y="1007"/>
                  </a:cubicBezTo>
                  <a:cubicBezTo>
                    <a:pt x="146" y="910"/>
                    <a:pt x="195" y="351"/>
                    <a:pt x="292" y="59"/>
                  </a:cubicBezTo>
                  <a:cubicBezTo>
                    <a:pt x="292" y="35"/>
                    <a:pt x="268" y="11"/>
                    <a:pt x="243" y="11"/>
                  </a:cubicBezTo>
                  <a:cubicBezTo>
                    <a:pt x="236" y="4"/>
                    <a:pt x="229" y="1"/>
                    <a:pt x="223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8" name="Google Shape;1578;p34"/>
            <p:cNvSpPr/>
            <p:nvPr/>
          </p:nvSpPr>
          <p:spPr>
            <a:xfrm>
              <a:off x="4508023" y="3819074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57" y="0"/>
                  </a:moveTo>
                  <a:cubicBezTo>
                    <a:pt x="607" y="0"/>
                    <a:pt x="550" y="15"/>
                    <a:pt x="486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21" y="1242"/>
                    <a:pt x="598" y="1296"/>
                    <a:pt x="667" y="1296"/>
                  </a:cubicBezTo>
                  <a:cubicBezTo>
                    <a:pt x="1008" y="1296"/>
                    <a:pt x="1139" y="0"/>
                    <a:pt x="6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9" name="Google Shape;1579;p34"/>
            <p:cNvSpPr/>
            <p:nvPr/>
          </p:nvSpPr>
          <p:spPr>
            <a:xfrm>
              <a:off x="4527887" y="3839756"/>
              <a:ext cx="11412" cy="42611"/>
            </a:xfrm>
            <a:custGeom>
              <a:avLst/>
              <a:gdLst/>
              <a:ahLst/>
              <a:cxnLst/>
              <a:rect l="l" t="t" r="r" b="b"/>
              <a:pathLst>
                <a:path w="293" h="1094" extrusionOk="0">
                  <a:moveTo>
                    <a:pt x="244" y="0"/>
                  </a:moveTo>
                  <a:cubicBezTo>
                    <a:pt x="219" y="0"/>
                    <a:pt x="195" y="0"/>
                    <a:pt x="195" y="25"/>
                  </a:cubicBezTo>
                  <a:cubicBezTo>
                    <a:pt x="171" y="122"/>
                    <a:pt x="1" y="899"/>
                    <a:pt x="219" y="1093"/>
                  </a:cubicBezTo>
                  <a:lnTo>
                    <a:pt x="244" y="1093"/>
                  </a:lnTo>
                  <a:cubicBezTo>
                    <a:pt x="268" y="1093"/>
                    <a:pt x="268" y="1093"/>
                    <a:pt x="292" y="1069"/>
                  </a:cubicBezTo>
                  <a:cubicBezTo>
                    <a:pt x="292" y="1045"/>
                    <a:pt x="292" y="1021"/>
                    <a:pt x="292" y="1021"/>
                  </a:cubicBezTo>
                  <a:cubicBezTo>
                    <a:pt x="146" y="899"/>
                    <a:pt x="219" y="365"/>
                    <a:pt x="292" y="49"/>
                  </a:cubicBezTo>
                  <a:cubicBezTo>
                    <a:pt x="292" y="25"/>
                    <a:pt x="268" y="0"/>
                    <a:pt x="244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0" name="Google Shape;1580;p34"/>
            <p:cNvSpPr/>
            <p:nvPr/>
          </p:nvSpPr>
          <p:spPr>
            <a:xfrm>
              <a:off x="4558151" y="3864334"/>
              <a:ext cx="37898" cy="22747"/>
            </a:xfrm>
            <a:custGeom>
              <a:avLst/>
              <a:gdLst/>
              <a:ahLst/>
              <a:cxnLst/>
              <a:rect l="l" t="t" r="r" b="b"/>
              <a:pathLst>
                <a:path w="973" h="584" extrusionOk="0">
                  <a:moveTo>
                    <a:pt x="25" y="1"/>
                  </a:moveTo>
                  <a:cubicBezTo>
                    <a:pt x="1" y="25"/>
                    <a:pt x="1" y="49"/>
                    <a:pt x="1" y="74"/>
                  </a:cubicBezTo>
                  <a:cubicBezTo>
                    <a:pt x="195" y="390"/>
                    <a:pt x="535" y="584"/>
                    <a:pt x="924" y="584"/>
                  </a:cubicBezTo>
                  <a:cubicBezTo>
                    <a:pt x="948" y="584"/>
                    <a:pt x="973" y="584"/>
                    <a:pt x="973" y="560"/>
                  </a:cubicBezTo>
                  <a:cubicBezTo>
                    <a:pt x="973" y="511"/>
                    <a:pt x="948" y="511"/>
                    <a:pt x="924" y="511"/>
                  </a:cubicBezTo>
                  <a:cubicBezTo>
                    <a:pt x="584" y="487"/>
                    <a:pt x="268" y="317"/>
                    <a:pt x="74" y="25"/>
                  </a:cubicBezTo>
                  <a:cubicBezTo>
                    <a:pt x="74" y="1"/>
                    <a:pt x="50" y="1"/>
                    <a:pt x="2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81" name="Google Shape;1581;p34"/>
          <p:cNvGrpSpPr/>
          <p:nvPr/>
        </p:nvGrpSpPr>
        <p:grpSpPr>
          <a:xfrm flipH="1">
            <a:off x="366691" y="-240769"/>
            <a:ext cx="2121888" cy="1886120"/>
            <a:chOff x="6655952" y="-180577"/>
            <a:chExt cx="2121888" cy="1414590"/>
          </a:xfrm>
        </p:grpSpPr>
        <p:grpSp>
          <p:nvGrpSpPr>
            <p:cNvPr id="1582" name="Google Shape;1582;p34"/>
            <p:cNvGrpSpPr/>
            <p:nvPr/>
          </p:nvGrpSpPr>
          <p:grpSpPr>
            <a:xfrm rot="1685293">
              <a:off x="8051699" y="334351"/>
              <a:ext cx="652925" cy="474307"/>
              <a:chOff x="5211663" y="1358969"/>
              <a:chExt cx="483893" cy="351481"/>
            </a:xfrm>
          </p:grpSpPr>
          <p:sp>
            <p:nvSpPr>
              <p:cNvPr id="1583" name="Google Shape;1583;p34"/>
              <p:cNvSpPr/>
              <p:nvPr/>
            </p:nvSpPr>
            <p:spPr>
              <a:xfrm>
                <a:off x="5519159" y="1395927"/>
                <a:ext cx="71050" cy="66812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78" extrusionOk="0">
                    <a:moveTo>
                      <a:pt x="914" y="1"/>
                    </a:moveTo>
                    <a:cubicBezTo>
                      <a:pt x="801" y="1"/>
                      <a:pt x="571" y="36"/>
                      <a:pt x="67" y="176"/>
                    </a:cubicBezTo>
                    <a:cubicBezTo>
                      <a:pt x="0" y="198"/>
                      <a:pt x="16" y="324"/>
                      <a:pt x="95" y="324"/>
                    </a:cubicBezTo>
                    <a:cubicBezTo>
                      <a:pt x="102" y="324"/>
                      <a:pt x="109" y="323"/>
                      <a:pt x="116" y="322"/>
                    </a:cubicBezTo>
                    <a:cubicBezTo>
                      <a:pt x="359" y="249"/>
                      <a:pt x="626" y="200"/>
                      <a:pt x="869" y="152"/>
                    </a:cubicBezTo>
                    <a:lnTo>
                      <a:pt x="869" y="152"/>
                    </a:lnTo>
                    <a:cubicBezTo>
                      <a:pt x="796" y="322"/>
                      <a:pt x="626" y="662"/>
                      <a:pt x="505" y="880"/>
                    </a:cubicBezTo>
                    <a:cubicBezTo>
                      <a:pt x="480" y="905"/>
                      <a:pt x="480" y="953"/>
                      <a:pt x="529" y="977"/>
                    </a:cubicBezTo>
                    <a:lnTo>
                      <a:pt x="553" y="977"/>
                    </a:lnTo>
                    <a:cubicBezTo>
                      <a:pt x="577" y="977"/>
                      <a:pt x="602" y="977"/>
                      <a:pt x="602" y="953"/>
                    </a:cubicBezTo>
                    <a:cubicBezTo>
                      <a:pt x="650" y="880"/>
                      <a:pt x="990" y="249"/>
                      <a:pt x="1039" y="127"/>
                    </a:cubicBezTo>
                    <a:cubicBezTo>
                      <a:pt x="1039" y="103"/>
                      <a:pt x="1039" y="79"/>
                      <a:pt x="1039" y="30"/>
                    </a:cubicBezTo>
                    <a:cubicBezTo>
                      <a:pt x="1018" y="20"/>
                      <a:pt x="998" y="1"/>
                      <a:pt x="91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84" name="Google Shape;1584;p34"/>
              <p:cNvSpPr/>
              <p:nvPr/>
            </p:nvSpPr>
            <p:spPr>
              <a:xfrm>
                <a:off x="5211663" y="1358969"/>
                <a:ext cx="483893" cy="351481"/>
              </a:xfrm>
              <a:custGeom>
                <a:avLst/>
                <a:gdLst/>
                <a:ahLst/>
                <a:cxnLst/>
                <a:rect l="l" t="t" r="r" b="b"/>
                <a:pathLst>
                  <a:path w="7083" h="5145" extrusionOk="0">
                    <a:moveTo>
                      <a:pt x="3768" y="0"/>
                    </a:moveTo>
                    <a:cubicBezTo>
                      <a:pt x="3734" y="0"/>
                      <a:pt x="3701" y="4"/>
                      <a:pt x="3670" y="12"/>
                    </a:cubicBezTo>
                    <a:cubicBezTo>
                      <a:pt x="3014" y="207"/>
                      <a:pt x="3232" y="1713"/>
                      <a:pt x="3232" y="1713"/>
                    </a:cubicBezTo>
                    <a:cubicBezTo>
                      <a:pt x="3232" y="1713"/>
                      <a:pt x="1357" y="535"/>
                      <a:pt x="891" y="535"/>
                    </a:cubicBezTo>
                    <a:cubicBezTo>
                      <a:pt x="865" y="535"/>
                      <a:pt x="844" y="539"/>
                      <a:pt x="827" y="547"/>
                    </a:cubicBezTo>
                    <a:cubicBezTo>
                      <a:pt x="366" y="814"/>
                      <a:pt x="1483" y="1664"/>
                      <a:pt x="1483" y="1664"/>
                    </a:cubicBezTo>
                    <a:cubicBezTo>
                      <a:pt x="1483" y="1664"/>
                      <a:pt x="832" y="1473"/>
                      <a:pt x="445" y="1473"/>
                    </a:cubicBezTo>
                    <a:cubicBezTo>
                      <a:pt x="263" y="1473"/>
                      <a:pt x="140" y="1516"/>
                      <a:pt x="171" y="1640"/>
                    </a:cubicBezTo>
                    <a:cubicBezTo>
                      <a:pt x="269" y="2029"/>
                      <a:pt x="1022" y="2490"/>
                      <a:pt x="1022" y="2490"/>
                    </a:cubicBezTo>
                    <a:cubicBezTo>
                      <a:pt x="730" y="2490"/>
                      <a:pt x="439" y="2539"/>
                      <a:pt x="147" y="2587"/>
                    </a:cubicBezTo>
                    <a:cubicBezTo>
                      <a:pt x="1" y="2650"/>
                      <a:pt x="594" y="3616"/>
                      <a:pt x="1664" y="3616"/>
                    </a:cubicBezTo>
                    <a:cubicBezTo>
                      <a:pt x="1835" y="3616"/>
                      <a:pt x="2018" y="3592"/>
                      <a:pt x="2212" y="3535"/>
                    </a:cubicBezTo>
                    <a:lnTo>
                      <a:pt x="2212" y="3535"/>
                    </a:lnTo>
                    <a:lnTo>
                      <a:pt x="1095" y="4506"/>
                    </a:lnTo>
                    <a:cubicBezTo>
                      <a:pt x="1095" y="4506"/>
                      <a:pt x="2102" y="5144"/>
                      <a:pt x="3258" y="5144"/>
                    </a:cubicBezTo>
                    <a:cubicBezTo>
                      <a:pt x="3697" y="5144"/>
                      <a:pt x="4158" y="5052"/>
                      <a:pt x="4593" y="4798"/>
                    </a:cubicBezTo>
                    <a:cubicBezTo>
                      <a:pt x="7083" y="3365"/>
                      <a:pt x="4779" y="0"/>
                      <a:pt x="37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85" name="Google Shape;1585;p34"/>
              <p:cNvSpPr/>
              <p:nvPr/>
            </p:nvSpPr>
            <p:spPr>
              <a:xfrm>
                <a:off x="5467307" y="1398045"/>
                <a:ext cx="48164" cy="44746"/>
              </a:xfrm>
              <a:custGeom>
                <a:avLst/>
                <a:gdLst/>
                <a:ahLst/>
                <a:cxnLst/>
                <a:rect l="l" t="t" r="r" b="b"/>
                <a:pathLst>
                  <a:path w="705" h="655" extrusionOk="0">
                    <a:moveTo>
                      <a:pt x="443" y="1"/>
                    </a:moveTo>
                    <a:cubicBezTo>
                      <a:pt x="395" y="1"/>
                      <a:pt x="349" y="49"/>
                      <a:pt x="365" y="96"/>
                    </a:cubicBezTo>
                    <a:cubicBezTo>
                      <a:pt x="413" y="218"/>
                      <a:pt x="462" y="363"/>
                      <a:pt x="486" y="485"/>
                    </a:cubicBezTo>
                    <a:cubicBezTo>
                      <a:pt x="365" y="388"/>
                      <a:pt x="243" y="291"/>
                      <a:pt x="122" y="169"/>
                    </a:cubicBezTo>
                    <a:cubicBezTo>
                      <a:pt x="110" y="157"/>
                      <a:pt x="92" y="151"/>
                      <a:pt x="73" y="151"/>
                    </a:cubicBezTo>
                    <a:cubicBezTo>
                      <a:pt x="55" y="151"/>
                      <a:pt x="37" y="157"/>
                      <a:pt x="25" y="169"/>
                    </a:cubicBezTo>
                    <a:cubicBezTo>
                      <a:pt x="0" y="218"/>
                      <a:pt x="0" y="266"/>
                      <a:pt x="25" y="291"/>
                    </a:cubicBezTo>
                    <a:cubicBezTo>
                      <a:pt x="340" y="606"/>
                      <a:pt x="462" y="655"/>
                      <a:pt x="535" y="655"/>
                    </a:cubicBezTo>
                    <a:lnTo>
                      <a:pt x="559" y="655"/>
                    </a:lnTo>
                    <a:cubicBezTo>
                      <a:pt x="608" y="631"/>
                      <a:pt x="705" y="582"/>
                      <a:pt x="511" y="48"/>
                    </a:cubicBezTo>
                    <a:cubicBezTo>
                      <a:pt x="494" y="14"/>
                      <a:pt x="468" y="1"/>
                      <a:pt x="443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86" name="Google Shape;1586;p34"/>
              <p:cNvSpPr/>
              <p:nvPr/>
            </p:nvSpPr>
            <p:spPr>
              <a:xfrm>
                <a:off x="5309630" y="1479885"/>
                <a:ext cx="102954" cy="109167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98" extrusionOk="0">
                    <a:moveTo>
                      <a:pt x="479" y="1"/>
                    </a:moveTo>
                    <a:cubicBezTo>
                      <a:pt x="444" y="1"/>
                      <a:pt x="427" y="9"/>
                      <a:pt x="414" y="16"/>
                    </a:cubicBezTo>
                    <a:cubicBezTo>
                      <a:pt x="389" y="40"/>
                      <a:pt x="389" y="64"/>
                      <a:pt x="389" y="113"/>
                    </a:cubicBezTo>
                    <a:cubicBezTo>
                      <a:pt x="389" y="210"/>
                      <a:pt x="535" y="380"/>
                      <a:pt x="657" y="477"/>
                    </a:cubicBezTo>
                    <a:cubicBezTo>
                      <a:pt x="1" y="526"/>
                      <a:pt x="1" y="599"/>
                      <a:pt x="1" y="672"/>
                    </a:cubicBezTo>
                    <a:cubicBezTo>
                      <a:pt x="1" y="744"/>
                      <a:pt x="74" y="793"/>
                      <a:pt x="98" y="817"/>
                    </a:cubicBezTo>
                    <a:cubicBezTo>
                      <a:pt x="219" y="890"/>
                      <a:pt x="316" y="963"/>
                      <a:pt x="438" y="1012"/>
                    </a:cubicBezTo>
                    <a:cubicBezTo>
                      <a:pt x="316" y="1036"/>
                      <a:pt x="195" y="1085"/>
                      <a:pt x="98" y="1157"/>
                    </a:cubicBezTo>
                    <a:cubicBezTo>
                      <a:pt x="49" y="1182"/>
                      <a:pt x="49" y="1255"/>
                      <a:pt x="74" y="1303"/>
                    </a:cubicBezTo>
                    <a:cubicBezTo>
                      <a:pt x="185" y="1481"/>
                      <a:pt x="397" y="1598"/>
                      <a:pt x="619" y="1598"/>
                    </a:cubicBezTo>
                    <a:cubicBezTo>
                      <a:pt x="639" y="1598"/>
                      <a:pt x="660" y="1597"/>
                      <a:pt x="681" y="1595"/>
                    </a:cubicBezTo>
                    <a:cubicBezTo>
                      <a:pt x="778" y="1595"/>
                      <a:pt x="875" y="1570"/>
                      <a:pt x="948" y="1546"/>
                    </a:cubicBezTo>
                    <a:cubicBezTo>
                      <a:pt x="997" y="1546"/>
                      <a:pt x="1021" y="1498"/>
                      <a:pt x="997" y="1473"/>
                    </a:cubicBezTo>
                    <a:cubicBezTo>
                      <a:pt x="997" y="1438"/>
                      <a:pt x="971" y="1415"/>
                      <a:pt x="938" y="1415"/>
                    </a:cubicBezTo>
                    <a:cubicBezTo>
                      <a:pt x="925" y="1415"/>
                      <a:pt x="912" y="1418"/>
                      <a:pt x="899" y="1425"/>
                    </a:cubicBezTo>
                    <a:cubicBezTo>
                      <a:pt x="829" y="1446"/>
                      <a:pt x="756" y="1457"/>
                      <a:pt x="683" y="1457"/>
                    </a:cubicBezTo>
                    <a:cubicBezTo>
                      <a:pt x="507" y="1457"/>
                      <a:pt x="333" y="1392"/>
                      <a:pt x="195" y="1255"/>
                    </a:cubicBezTo>
                    <a:cubicBezTo>
                      <a:pt x="365" y="1157"/>
                      <a:pt x="535" y="1109"/>
                      <a:pt x="705" y="1085"/>
                    </a:cubicBezTo>
                    <a:lnTo>
                      <a:pt x="729" y="1085"/>
                    </a:lnTo>
                    <a:cubicBezTo>
                      <a:pt x="754" y="1060"/>
                      <a:pt x="778" y="1036"/>
                      <a:pt x="778" y="1012"/>
                    </a:cubicBezTo>
                    <a:cubicBezTo>
                      <a:pt x="778" y="987"/>
                      <a:pt x="754" y="963"/>
                      <a:pt x="729" y="939"/>
                    </a:cubicBezTo>
                    <a:lnTo>
                      <a:pt x="705" y="939"/>
                    </a:lnTo>
                    <a:cubicBezTo>
                      <a:pt x="511" y="890"/>
                      <a:pt x="341" y="793"/>
                      <a:pt x="171" y="696"/>
                    </a:cubicBezTo>
                    <a:cubicBezTo>
                      <a:pt x="389" y="647"/>
                      <a:pt x="608" y="623"/>
                      <a:pt x="827" y="623"/>
                    </a:cubicBezTo>
                    <a:cubicBezTo>
                      <a:pt x="851" y="623"/>
                      <a:pt x="875" y="599"/>
                      <a:pt x="899" y="574"/>
                    </a:cubicBezTo>
                    <a:cubicBezTo>
                      <a:pt x="899" y="550"/>
                      <a:pt x="899" y="526"/>
                      <a:pt x="875" y="502"/>
                    </a:cubicBezTo>
                    <a:cubicBezTo>
                      <a:pt x="754" y="404"/>
                      <a:pt x="657" y="283"/>
                      <a:pt x="559" y="161"/>
                    </a:cubicBezTo>
                    <a:lnTo>
                      <a:pt x="559" y="161"/>
                    </a:lnTo>
                    <a:cubicBezTo>
                      <a:pt x="851" y="259"/>
                      <a:pt x="1118" y="380"/>
                      <a:pt x="1385" y="526"/>
                    </a:cubicBezTo>
                    <a:cubicBezTo>
                      <a:pt x="1434" y="526"/>
                      <a:pt x="1482" y="526"/>
                      <a:pt x="1482" y="477"/>
                    </a:cubicBezTo>
                    <a:cubicBezTo>
                      <a:pt x="1507" y="429"/>
                      <a:pt x="1482" y="404"/>
                      <a:pt x="1458" y="380"/>
                    </a:cubicBezTo>
                    <a:cubicBezTo>
                      <a:pt x="803" y="61"/>
                      <a:pt x="574" y="1"/>
                      <a:pt x="479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87" name="Google Shape;1587;p34"/>
              <p:cNvSpPr/>
              <p:nvPr/>
            </p:nvSpPr>
            <p:spPr>
              <a:xfrm>
                <a:off x="5442439" y="1508440"/>
                <a:ext cx="151050" cy="201598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2951" extrusionOk="0">
                    <a:moveTo>
                      <a:pt x="2131" y="1"/>
                    </a:moveTo>
                    <a:cubicBezTo>
                      <a:pt x="2118" y="1"/>
                      <a:pt x="2103" y="4"/>
                      <a:pt x="2089" y="11"/>
                    </a:cubicBezTo>
                    <a:cubicBezTo>
                      <a:pt x="2089" y="11"/>
                      <a:pt x="0" y="982"/>
                      <a:pt x="49" y="2877"/>
                    </a:cubicBezTo>
                    <a:cubicBezTo>
                      <a:pt x="49" y="2901"/>
                      <a:pt x="73" y="2950"/>
                      <a:pt x="121" y="2950"/>
                    </a:cubicBezTo>
                    <a:cubicBezTo>
                      <a:pt x="170" y="2950"/>
                      <a:pt x="194" y="2901"/>
                      <a:pt x="194" y="2877"/>
                    </a:cubicBezTo>
                    <a:cubicBezTo>
                      <a:pt x="170" y="1080"/>
                      <a:pt x="2138" y="132"/>
                      <a:pt x="2162" y="132"/>
                    </a:cubicBezTo>
                    <a:cubicBezTo>
                      <a:pt x="2186" y="108"/>
                      <a:pt x="2211" y="84"/>
                      <a:pt x="2186" y="35"/>
                    </a:cubicBezTo>
                    <a:cubicBezTo>
                      <a:pt x="2186" y="18"/>
                      <a:pt x="2162" y="1"/>
                      <a:pt x="2131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588" name="Google Shape;1588;p34"/>
            <p:cNvSpPr/>
            <p:nvPr/>
          </p:nvSpPr>
          <p:spPr>
            <a:xfrm rot="-2700000">
              <a:off x="7005059" y="-115361"/>
              <a:ext cx="716375" cy="1284157"/>
            </a:xfrm>
            <a:custGeom>
              <a:avLst/>
              <a:gdLst/>
              <a:ahLst/>
              <a:cxnLst/>
              <a:rect l="l" t="t" r="r" b="b"/>
              <a:pathLst>
                <a:path w="6681" h="11977" extrusionOk="0">
                  <a:moveTo>
                    <a:pt x="4276" y="0"/>
                  </a:moveTo>
                  <a:cubicBezTo>
                    <a:pt x="4276" y="0"/>
                    <a:pt x="4082" y="49"/>
                    <a:pt x="3839" y="146"/>
                  </a:cubicBezTo>
                  <a:lnTo>
                    <a:pt x="3887" y="267"/>
                  </a:lnTo>
                  <a:lnTo>
                    <a:pt x="3863" y="292"/>
                  </a:lnTo>
                  <a:cubicBezTo>
                    <a:pt x="4009" y="243"/>
                    <a:pt x="4155" y="195"/>
                    <a:pt x="4300" y="146"/>
                  </a:cubicBezTo>
                  <a:lnTo>
                    <a:pt x="4276" y="0"/>
                  </a:lnTo>
                  <a:close/>
                  <a:moveTo>
                    <a:pt x="3426" y="316"/>
                  </a:moveTo>
                  <a:cubicBezTo>
                    <a:pt x="3280" y="365"/>
                    <a:pt x="3134" y="437"/>
                    <a:pt x="3013" y="510"/>
                  </a:cubicBezTo>
                  <a:lnTo>
                    <a:pt x="3080" y="645"/>
                  </a:lnTo>
                  <a:lnTo>
                    <a:pt x="3080" y="645"/>
                  </a:lnTo>
                  <a:cubicBezTo>
                    <a:pt x="3198" y="578"/>
                    <a:pt x="3336" y="530"/>
                    <a:pt x="3474" y="437"/>
                  </a:cubicBezTo>
                  <a:lnTo>
                    <a:pt x="3426" y="316"/>
                  </a:lnTo>
                  <a:close/>
                  <a:moveTo>
                    <a:pt x="3080" y="645"/>
                  </a:moveTo>
                  <a:cubicBezTo>
                    <a:pt x="3074" y="649"/>
                    <a:pt x="3068" y="652"/>
                    <a:pt x="3061" y="656"/>
                  </a:cubicBezTo>
                  <a:lnTo>
                    <a:pt x="3086" y="656"/>
                  </a:lnTo>
                  <a:lnTo>
                    <a:pt x="3080" y="645"/>
                  </a:lnTo>
                  <a:close/>
                  <a:moveTo>
                    <a:pt x="2624" y="753"/>
                  </a:moveTo>
                  <a:cubicBezTo>
                    <a:pt x="2503" y="850"/>
                    <a:pt x="2406" y="948"/>
                    <a:pt x="2284" y="1069"/>
                  </a:cubicBezTo>
                  <a:lnTo>
                    <a:pt x="2403" y="1164"/>
                  </a:lnTo>
                  <a:lnTo>
                    <a:pt x="2403" y="1164"/>
                  </a:lnTo>
                  <a:cubicBezTo>
                    <a:pt x="2496" y="1055"/>
                    <a:pt x="2609" y="965"/>
                    <a:pt x="2721" y="875"/>
                  </a:cubicBezTo>
                  <a:lnTo>
                    <a:pt x="2624" y="753"/>
                  </a:lnTo>
                  <a:close/>
                  <a:moveTo>
                    <a:pt x="2403" y="1164"/>
                  </a:moveTo>
                  <a:cubicBezTo>
                    <a:pt x="2396" y="1173"/>
                    <a:pt x="2388" y="1182"/>
                    <a:pt x="2381" y="1191"/>
                  </a:cubicBezTo>
                  <a:lnTo>
                    <a:pt x="2406" y="1166"/>
                  </a:lnTo>
                  <a:lnTo>
                    <a:pt x="2403" y="1164"/>
                  </a:lnTo>
                  <a:close/>
                  <a:moveTo>
                    <a:pt x="1993" y="1409"/>
                  </a:moveTo>
                  <a:cubicBezTo>
                    <a:pt x="1895" y="1531"/>
                    <a:pt x="1823" y="1676"/>
                    <a:pt x="1774" y="1822"/>
                  </a:cubicBezTo>
                  <a:lnTo>
                    <a:pt x="1895" y="1871"/>
                  </a:lnTo>
                  <a:lnTo>
                    <a:pt x="1895" y="1895"/>
                  </a:lnTo>
                  <a:cubicBezTo>
                    <a:pt x="1944" y="1749"/>
                    <a:pt x="2017" y="1628"/>
                    <a:pt x="2114" y="1506"/>
                  </a:cubicBezTo>
                  <a:lnTo>
                    <a:pt x="1993" y="1409"/>
                  </a:lnTo>
                  <a:close/>
                  <a:moveTo>
                    <a:pt x="1628" y="2259"/>
                  </a:moveTo>
                  <a:cubicBezTo>
                    <a:pt x="1604" y="2405"/>
                    <a:pt x="1580" y="2551"/>
                    <a:pt x="1580" y="2697"/>
                  </a:cubicBezTo>
                  <a:lnTo>
                    <a:pt x="1701" y="2697"/>
                  </a:lnTo>
                  <a:cubicBezTo>
                    <a:pt x="1704" y="2559"/>
                    <a:pt x="1728" y="2421"/>
                    <a:pt x="1774" y="2284"/>
                  </a:cubicBezTo>
                  <a:lnTo>
                    <a:pt x="1628" y="2259"/>
                  </a:lnTo>
                  <a:close/>
                  <a:moveTo>
                    <a:pt x="1701" y="2697"/>
                  </a:moveTo>
                  <a:cubicBezTo>
                    <a:pt x="1701" y="2705"/>
                    <a:pt x="1701" y="2713"/>
                    <a:pt x="1701" y="2721"/>
                  </a:cubicBezTo>
                  <a:lnTo>
                    <a:pt x="1725" y="2697"/>
                  </a:lnTo>
                  <a:close/>
                  <a:moveTo>
                    <a:pt x="1774" y="3158"/>
                  </a:moveTo>
                  <a:lnTo>
                    <a:pt x="1628" y="3183"/>
                  </a:lnTo>
                  <a:cubicBezTo>
                    <a:pt x="1628" y="3304"/>
                    <a:pt x="1677" y="3401"/>
                    <a:pt x="1701" y="3523"/>
                  </a:cubicBezTo>
                  <a:lnTo>
                    <a:pt x="1725" y="3620"/>
                  </a:lnTo>
                  <a:lnTo>
                    <a:pt x="1871" y="3571"/>
                  </a:lnTo>
                  <a:lnTo>
                    <a:pt x="1847" y="3474"/>
                  </a:lnTo>
                  <a:cubicBezTo>
                    <a:pt x="1798" y="3377"/>
                    <a:pt x="1774" y="3255"/>
                    <a:pt x="1774" y="3158"/>
                  </a:cubicBezTo>
                  <a:close/>
                  <a:moveTo>
                    <a:pt x="3329" y="3863"/>
                  </a:moveTo>
                  <a:cubicBezTo>
                    <a:pt x="3232" y="3887"/>
                    <a:pt x="3061" y="3887"/>
                    <a:pt x="2867" y="3887"/>
                  </a:cubicBezTo>
                  <a:lnTo>
                    <a:pt x="2867" y="4054"/>
                  </a:lnTo>
                  <a:lnTo>
                    <a:pt x="2867" y="4054"/>
                  </a:lnTo>
                  <a:cubicBezTo>
                    <a:pt x="3049" y="4033"/>
                    <a:pt x="3189" y="4032"/>
                    <a:pt x="3329" y="4008"/>
                  </a:cubicBezTo>
                  <a:lnTo>
                    <a:pt x="3329" y="3863"/>
                  </a:lnTo>
                  <a:close/>
                  <a:moveTo>
                    <a:pt x="2867" y="4054"/>
                  </a:moveTo>
                  <a:cubicBezTo>
                    <a:pt x="2859" y="4055"/>
                    <a:pt x="2851" y="4056"/>
                    <a:pt x="2843" y="4057"/>
                  </a:cubicBezTo>
                  <a:lnTo>
                    <a:pt x="2867" y="4057"/>
                  </a:lnTo>
                  <a:lnTo>
                    <a:pt x="2867" y="4054"/>
                  </a:lnTo>
                  <a:close/>
                  <a:moveTo>
                    <a:pt x="2406" y="3960"/>
                  </a:moveTo>
                  <a:cubicBezTo>
                    <a:pt x="2284" y="3984"/>
                    <a:pt x="2163" y="4008"/>
                    <a:pt x="2041" y="4033"/>
                  </a:cubicBezTo>
                  <a:lnTo>
                    <a:pt x="2017" y="3984"/>
                  </a:lnTo>
                  <a:lnTo>
                    <a:pt x="1871" y="4033"/>
                  </a:lnTo>
                  <a:cubicBezTo>
                    <a:pt x="1944" y="4178"/>
                    <a:pt x="2017" y="4324"/>
                    <a:pt x="2090" y="4446"/>
                  </a:cubicBezTo>
                  <a:lnTo>
                    <a:pt x="2211" y="4373"/>
                  </a:lnTo>
                  <a:cubicBezTo>
                    <a:pt x="2163" y="4300"/>
                    <a:pt x="2138" y="4227"/>
                    <a:pt x="2090" y="4178"/>
                  </a:cubicBezTo>
                  <a:cubicBezTo>
                    <a:pt x="2211" y="4130"/>
                    <a:pt x="2333" y="4130"/>
                    <a:pt x="2430" y="4106"/>
                  </a:cubicBezTo>
                  <a:lnTo>
                    <a:pt x="2406" y="3960"/>
                  </a:lnTo>
                  <a:close/>
                  <a:moveTo>
                    <a:pt x="1531" y="4178"/>
                  </a:moveTo>
                  <a:cubicBezTo>
                    <a:pt x="1385" y="4227"/>
                    <a:pt x="1240" y="4300"/>
                    <a:pt x="1118" y="4349"/>
                  </a:cubicBezTo>
                  <a:lnTo>
                    <a:pt x="1185" y="4483"/>
                  </a:lnTo>
                  <a:lnTo>
                    <a:pt x="1185" y="4483"/>
                  </a:lnTo>
                  <a:cubicBezTo>
                    <a:pt x="1303" y="4416"/>
                    <a:pt x="1441" y="4370"/>
                    <a:pt x="1580" y="4324"/>
                  </a:cubicBezTo>
                  <a:lnTo>
                    <a:pt x="1531" y="4178"/>
                  </a:lnTo>
                  <a:close/>
                  <a:moveTo>
                    <a:pt x="1185" y="4483"/>
                  </a:moveTo>
                  <a:lnTo>
                    <a:pt x="1185" y="4483"/>
                  </a:lnTo>
                  <a:cubicBezTo>
                    <a:pt x="1179" y="4487"/>
                    <a:pt x="1173" y="4491"/>
                    <a:pt x="1167" y="4494"/>
                  </a:cubicBezTo>
                  <a:lnTo>
                    <a:pt x="1191" y="4494"/>
                  </a:lnTo>
                  <a:lnTo>
                    <a:pt x="1185" y="4483"/>
                  </a:lnTo>
                  <a:close/>
                  <a:moveTo>
                    <a:pt x="3426" y="4203"/>
                  </a:moveTo>
                  <a:cubicBezTo>
                    <a:pt x="3377" y="4324"/>
                    <a:pt x="3304" y="4446"/>
                    <a:pt x="3207" y="4519"/>
                  </a:cubicBezTo>
                  <a:lnTo>
                    <a:pt x="3304" y="4640"/>
                  </a:lnTo>
                  <a:cubicBezTo>
                    <a:pt x="3426" y="4543"/>
                    <a:pt x="3499" y="4397"/>
                    <a:pt x="3572" y="4251"/>
                  </a:cubicBezTo>
                  <a:lnTo>
                    <a:pt x="3426" y="4203"/>
                  </a:lnTo>
                  <a:close/>
                  <a:moveTo>
                    <a:pt x="2478" y="4664"/>
                  </a:moveTo>
                  <a:lnTo>
                    <a:pt x="2406" y="4786"/>
                  </a:lnTo>
                  <a:cubicBezTo>
                    <a:pt x="2503" y="4859"/>
                    <a:pt x="2624" y="4883"/>
                    <a:pt x="2746" y="4883"/>
                  </a:cubicBezTo>
                  <a:lnTo>
                    <a:pt x="2891" y="4883"/>
                  </a:lnTo>
                  <a:lnTo>
                    <a:pt x="2867" y="4737"/>
                  </a:lnTo>
                  <a:cubicBezTo>
                    <a:pt x="2831" y="4743"/>
                    <a:pt x="2796" y="4746"/>
                    <a:pt x="2762" y="4746"/>
                  </a:cubicBezTo>
                  <a:cubicBezTo>
                    <a:pt x="2661" y="4746"/>
                    <a:pt x="2570" y="4719"/>
                    <a:pt x="2478" y="4664"/>
                  </a:cubicBezTo>
                  <a:close/>
                  <a:moveTo>
                    <a:pt x="705" y="4616"/>
                  </a:moveTo>
                  <a:cubicBezTo>
                    <a:pt x="584" y="4713"/>
                    <a:pt x="486" y="4810"/>
                    <a:pt x="389" y="4932"/>
                  </a:cubicBezTo>
                  <a:lnTo>
                    <a:pt x="486" y="5004"/>
                  </a:lnTo>
                  <a:lnTo>
                    <a:pt x="486" y="5029"/>
                  </a:lnTo>
                  <a:cubicBezTo>
                    <a:pt x="584" y="4907"/>
                    <a:pt x="681" y="4810"/>
                    <a:pt x="802" y="4737"/>
                  </a:cubicBezTo>
                  <a:lnTo>
                    <a:pt x="705" y="4616"/>
                  </a:lnTo>
                  <a:close/>
                  <a:moveTo>
                    <a:pt x="146" y="5320"/>
                  </a:moveTo>
                  <a:cubicBezTo>
                    <a:pt x="74" y="5466"/>
                    <a:pt x="49" y="5612"/>
                    <a:pt x="25" y="5757"/>
                  </a:cubicBezTo>
                  <a:lnTo>
                    <a:pt x="171" y="5782"/>
                  </a:lnTo>
                  <a:cubicBezTo>
                    <a:pt x="171" y="5636"/>
                    <a:pt x="219" y="5515"/>
                    <a:pt x="268" y="5369"/>
                  </a:cubicBezTo>
                  <a:lnTo>
                    <a:pt x="146" y="5320"/>
                  </a:lnTo>
                  <a:close/>
                  <a:moveTo>
                    <a:pt x="1" y="6219"/>
                  </a:moveTo>
                  <a:cubicBezTo>
                    <a:pt x="25" y="6389"/>
                    <a:pt x="49" y="6535"/>
                    <a:pt x="98" y="6681"/>
                  </a:cubicBezTo>
                  <a:lnTo>
                    <a:pt x="219" y="6656"/>
                  </a:lnTo>
                  <a:cubicBezTo>
                    <a:pt x="195" y="6511"/>
                    <a:pt x="171" y="6365"/>
                    <a:pt x="171" y="6219"/>
                  </a:cubicBezTo>
                  <a:close/>
                  <a:moveTo>
                    <a:pt x="341" y="7045"/>
                  </a:moveTo>
                  <a:lnTo>
                    <a:pt x="219" y="7118"/>
                  </a:lnTo>
                  <a:cubicBezTo>
                    <a:pt x="268" y="7239"/>
                    <a:pt x="316" y="7385"/>
                    <a:pt x="389" y="7531"/>
                  </a:cubicBezTo>
                  <a:lnTo>
                    <a:pt x="535" y="7458"/>
                  </a:lnTo>
                  <a:cubicBezTo>
                    <a:pt x="462" y="7312"/>
                    <a:pt x="414" y="7191"/>
                    <a:pt x="341" y="7045"/>
                  </a:cubicBezTo>
                  <a:close/>
                  <a:moveTo>
                    <a:pt x="729" y="7871"/>
                  </a:moveTo>
                  <a:lnTo>
                    <a:pt x="608" y="7944"/>
                  </a:lnTo>
                  <a:lnTo>
                    <a:pt x="632" y="7992"/>
                  </a:lnTo>
                  <a:cubicBezTo>
                    <a:pt x="705" y="8114"/>
                    <a:pt x="778" y="8211"/>
                    <a:pt x="827" y="8308"/>
                  </a:cubicBezTo>
                  <a:lnTo>
                    <a:pt x="948" y="8235"/>
                  </a:lnTo>
                  <a:cubicBezTo>
                    <a:pt x="899" y="8138"/>
                    <a:pt x="827" y="8041"/>
                    <a:pt x="778" y="7920"/>
                  </a:cubicBezTo>
                  <a:lnTo>
                    <a:pt x="729" y="7871"/>
                  </a:lnTo>
                  <a:close/>
                  <a:moveTo>
                    <a:pt x="1191" y="8600"/>
                  </a:moveTo>
                  <a:lnTo>
                    <a:pt x="1069" y="8673"/>
                  </a:lnTo>
                  <a:cubicBezTo>
                    <a:pt x="1191" y="8794"/>
                    <a:pt x="1288" y="8915"/>
                    <a:pt x="1385" y="9037"/>
                  </a:cubicBezTo>
                  <a:lnTo>
                    <a:pt x="1482" y="8915"/>
                  </a:lnTo>
                  <a:cubicBezTo>
                    <a:pt x="1385" y="8818"/>
                    <a:pt x="1288" y="8697"/>
                    <a:pt x="1191" y="8600"/>
                  </a:cubicBezTo>
                  <a:close/>
                  <a:moveTo>
                    <a:pt x="1798" y="9231"/>
                  </a:moveTo>
                  <a:lnTo>
                    <a:pt x="1701" y="9353"/>
                  </a:lnTo>
                  <a:cubicBezTo>
                    <a:pt x="1823" y="9450"/>
                    <a:pt x="1944" y="9547"/>
                    <a:pt x="2065" y="9644"/>
                  </a:cubicBezTo>
                  <a:lnTo>
                    <a:pt x="2138" y="9523"/>
                  </a:lnTo>
                  <a:cubicBezTo>
                    <a:pt x="2017" y="9426"/>
                    <a:pt x="1920" y="9328"/>
                    <a:pt x="1798" y="9231"/>
                  </a:cubicBezTo>
                  <a:close/>
                  <a:moveTo>
                    <a:pt x="5029" y="9328"/>
                  </a:moveTo>
                  <a:cubicBezTo>
                    <a:pt x="4981" y="9328"/>
                    <a:pt x="4932" y="9328"/>
                    <a:pt x="4908" y="9353"/>
                  </a:cubicBezTo>
                  <a:lnTo>
                    <a:pt x="4932" y="9499"/>
                  </a:lnTo>
                  <a:lnTo>
                    <a:pt x="5053" y="9499"/>
                  </a:lnTo>
                  <a:cubicBezTo>
                    <a:pt x="5029" y="9523"/>
                    <a:pt x="5005" y="9547"/>
                    <a:pt x="4981" y="9571"/>
                  </a:cubicBezTo>
                  <a:lnTo>
                    <a:pt x="5078" y="9693"/>
                  </a:lnTo>
                  <a:cubicBezTo>
                    <a:pt x="5151" y="9644"/>
                    <a:pt x="5199" y="9571"/>
                    <a:pt x="5223" y="9474"/>
                  </a:cubicBezTo>
                  <a:cubicBezTo>
                    <a:pt x="5223" y="9450"/>
                    <a:pt x="5199" y="9328"/>
                    <a:pt x="5029" y="9328"/>
                  </a:cubicBezTo>
                  <a:close/>
                  <a:moveTo>
                    <a:pt x="2527" y="9717"/>
                  </a:moveTo>
                  <a:lnTo>
                    <a:pt x="2478" y="9863"/>
                  </a:lnTo>
                  <a:cubicBezTo>
                    <a:pt x="2600" y="9936"/>
                    <a:pt x="2746" y="9984"/>
                    <a:pt x="2891" y="10033"/>
                  </a:cubicBezTo>
                  <a:lnTo>
                    <a:pt x="2940" y="9887"/>
                  </a:lnTo>
                  <a:cubicBezTo>
                    <a:pt x="2794" y="9839"/>
                    <a:pt x="2673" y="9790"/>
                    <a:pt x="2527" y="9717"/>
                  </a:cubicBezTo>
                  <a:close/>
                  <a:moveTo>
                    <a:pt x="4470" y="9596"/>
                  </a:moveTo>
                  <a:cubicBezTo>
                    <a:pt x="4373" y="9693"/>
                    <a:pt x="4300" y="9814"/>
                    <a:pt x="4276" y="9936"/>
                  </a:cubicBezTo>
                  <a:lnTo>
                    <a:pt x="4203" y="9936"/>
                  </a:lnTo>
                  <a:lnTo>
                    <a:pt x="4252" y="10082"/>
                  </a:lnTo>
                  <a:lnTo>
                    <a:pt x="4373" y="10057"/>
                  </a:lnTo>
                  <a:cubicBezTo>
                    <a:pt x="4495" y="10033"/>
                    <a:pt x="4592" y="9984"/>
                    <a:pt x="4689" y="9960"/>
                  </a:cubicBezTo>
                  <a:lnTo>
                    <a:pt x="4616" y="9814"/>
                  </a:lnTo>
                  <a:lnTo>
                    <a:pt x="4446" y="9887"/>
                  </a:lnTo>
                  <a:cubicBezTo>
                    <a:pt x="4495" y="9814"/>
                    <a:pt x="4519" y="9766"/>
                    <a:pt x="4568" y="9717"/>
                  </a:cubicBezTo>
                  <a:lnTo>
                    <a:pt x="4470" y="9596"/>
                  </a:lnTo>
                  <a:close/>
                  <a:moveTo>
                    <a:pt x="3353" y="9984"/>
                  </a:moveTo>
                  <a:lnTo>
                    <a:pt x="3329" y="10130"/>
                  </a:lnTo>
                  <a:cubicBezTo>
                    <a:pt x="3450" y="10130"/>
                    <a:pt x="3547" y="10154"/>
                    <a:pt x="3669" y="10154"/>
                  </a:cubicBezTo>
                  <a:lnTo>
                    <a:pt x="3790" y="10154"/>
                  </a:lnTo>
                  <a:lnTo>
                    <a:pt x="3790" y="9984"/>
                  </a:lnTo>
                  <a:cubicBezTo>
                    <a:pt x="3742" y="9992"/>
                    <a:pt x="3693" y="9995"/>
                    <a:pt x="3644" y="9995"/>
                  </a:cubicBezTo>
                  <a:cubicBezTo>
                    <a:pt x="3547" y="9995"/>
                    <a:pt x="3450" y="9984"/>
                    <a:pt x="3353" y="9984"/>
                  </a:cubicBezTo>
                  <a:close/>
                  <a:moveTo>
                    <a:pt x="4203" y="10494"/>
                  </a:moveTo>
                  <a:cubicBezTo>
                    <a:pt x="4227" y="10640"/>
                    <a:pt x="4252" y="10810"/>
                    <a:pt x="4325" y="10956"/>
                  </a:cubicBezTo>
                  <a:lnTo>
                    <a:pt x="4446" y="10907"/>
                  </a:lnTo>
                  <a:cubicBezTo>
                    <a:pt x="4398" y="10786"/>
                    <a:pt x="4373" y="10640"/>
                    <a:pt x="4349" y="10494"/>
                  </a:cubicBezTo>
                  <a:close/>
                  <a:moveTo>
                    <a:pt x="4665" y="11248"/>
                  </a:moveTo>
                  <a:lnTo>
                    <a:pt x="4543" y="11345"/>
                  </a:lnTo>
                  <a:cubicBezTo>
                    <a:pt x="4640" y="11466"/>
                    <a:pt x="4762" y="11563"/>
                    <a:pt x="4883" y="11661"/>
                  </a:cubicBezTo>
                  <a:lnTo>
                    <a:pt x="4981" y="11563"/>
                  </a:lnTo>
                  <a:cubicBezTo>
                    <a:pt x="4859" y="11466"/>
                    <a:pt x="4762" y="11369"/>
                    <a:pt x="4665" y="11248"/>
                  </a:cubicBezTo>
                  <a:close/>
                  <a:moveTo>
                    <a:pt x="5345" y="11733"/>
                  </a:moveTo>
                  <a:lnTo>
                    <a:pt x="5296" y="11855"/>
                  </a:lnTo>
                  <a:cubicBezTo>
                    <a:pt x="5442" y="11928"/>
                    <a:pt x="5588" y="11952"/>
                    <a:pt x="5758" y="11976"/>
                  </a:cubicBezTo>
                  <a:lnTo>
                    <a:pt x="5758" y="11831"/>
                  </a:lnTo>
                  <a:cubicBezTo>
                    <a:pt x="5636" y="11806"/>
                    <a:pt x="5491" y="11782"/>
                    <a:pt x="5345" y="11733"/>
                  </a:cubicBezTo>
                  <a:close/>
                  <a:moveTo>
                    <a:pt x="6632" y="11758"/>
                  </a:moveTo>
                  <a:cubicBezTo>
                    <a:pt x="6487" y="11782"/>
                    <a:pt x="6365" y="11806"/>
                    <a:pt x="6219" y="11831"/>
                  </a:cubicBezTo>
                  <a:lnTo>
                    <a:pt x="6219" y="11976"/>
                  </a:lnTo>
                  <a:cubicBezTo>
                    <a:pt x="6365" y="11952"/>
                    <a:pt x="6511" y="11928"/>
                    <a:pt x="6681" y="11879"/>
                  </a:cubicBezTo>
                  <a:lnTo>
                    <a:pt x="6632" y="1175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89" name="Google Shape;1589;p34"/>
          <p:cNvGrpSpPr/>
          <p:nvPr/>
        </p:nvGrpSpPr>
        <p:grpSpPr>
          <a:xfrm flipH="1">
            <a:off x="8230789" y="2382291"/>
            <a:ext cx="1277992" cy="1347004"/>
            <a:chOff x="855987" y="2204128"/>
            <a:chExt cx="1217483" cy="962421"/>
          </a:xfrm>
        </p:grpSpPr>
        <p:grpSp>
          <p:nvGrpSpPr>
            <p:cNvPr id="1590" name="Google Shape;1590;p34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591" name="Google Shape;1591;p34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92" name="Google Shape;1592;p34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93" name="Google Shape;1593;p34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94" name="Google Shape;1594;p34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95" name="Google Shape;1595;p34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96" name="Google Shape;1596;p34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597" name="Google Shape;1597;p34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98" name="Google Shape;1598;p34"/>
          <p:cNvGrpSpPr/>
          <p:nvPr/>
        </p:nvGrpSpPr>
        <p:grpSpPr>
          <a:xfrm rot="10800000" flipH="1">
            <a:off x="3699503" y="-249093"/>
            <a:ext cx="1590405" cy="924348"/>
            <a:chOff x="3965010" y="571479"/>
            <a:chExt cx="1651683" cy="719972"/>
          </a:xfrm>
        </p:grpSpPr>
        <p:grpSp>
          <p:nvGrpSpPr>
            <p:cNvPr id="1599" name="Google Shape;1599;p34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600" name="Google Shape;1600;p34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601" name="Google Shape;1601;p34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602" name="Google Shape;1602;p34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603" name="Google Shape;1603;p34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604" name="Google Shape;1604;p34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605" name="Google Shape;1605;p34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606" name="Google Shape;1606;p34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99319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0000"/>
              </a:buClr>
              <a:buFont typeface="Arial"/>
              <a:buNone/>
              <a:defRPr/>
            </a:pPr>
            <a:endParaRPr lang="en-US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0000"/>
              </a:buClr>
              <a:buFont typeface="Arial"/>
              <a:buNone/>
              <a:defRPr/>
            </a:pPr>
            <a:endParaRPr lang="en-US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0000"/>
              </a:buClr>
              <a:buFont typeface="Arial"/>
              <a:buNone/>
              <a:defRPr/>
            </a:pPr>
            <a:fld id="{4A523AE6-FBDF-4982-9C32-2D7DFEC10D42}" type="slidenum">
              <a:rPr lang="en-US" altLang="en-US" sz="1400" kern="0">
                <a:solidFill>
                  <a:srgbClr val="000000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  <a:defRPr/>
              </a:pPr>
              <a:t>‹#›</a:t>
            </a:fld>
            <a:endParaRPr lang="en-US" altLang="en-US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92929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499"/>
                </a:lnTo>
                <a:lnTo>
                  <a:pt x="9144000" y="5143499"/>
                </a:lnTo>
                <a:lnTo>
                  <a:pt x="9144000" y="0"/>
                </a:lnTo>
                <a:close/>
              </a:path>
            </a:pathLst>
          </a:custGeom>
          <a:solidFill>
            <a:srgbClr val="FDF5DC"/>
          </a:solidFill>
        </p:spPr>
        <p:txBody>
          <a:bodyPr wrap="square" lIns="0" tIns="0" rIns="0" bIns="0" rtlCol="0"/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2780145" y="6231468"/>
            <a:ext cx="2762250" cy="626533"/>
          </a:xfrm>
          <a:custGeom>
            <a:avLst/>
            <a:gdLst/>
            <a:ahLst/>
            <a:cxnLst/>
            <a:rect l="l" t="t" r="r" b="b"/>
            <a:pathLst>
              <a:path w="2762250" h="469900">
                <a:moveTo>
                  <a:pt x="0" y="0"/>
                </a:moveTo>
                <a:lnTo>
                  <a:pt x="2761672" y="0"/>
                </a:lnTo>
                <a:lnTo>
                  <a:pt x="2761672" y="469900"/>
                </a:lnTo>
                <a:lnTo>
                  <a:pt x="0" y="4699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6B675C"/>
            </a:solidFill>
          </a:ln>
        </p:spPr>
        <p:txBody>
          <a:bodyPr wrap="square" lIns="0" tIns="0" rIns="0" bIns="0" rtlCol="0"/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5967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06876" y="0"/>
            <a:ext cx="641891" cy="73203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151332" y="6266793"/>
            <a:ext cx="2018664" cy="56726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 b="0" i="0">
                <a:solidFill>
                  <a:srgbClr val="66470E"/>
                </a:solidFill>
                <a:latin typeface="Arial MT"/>
                <a:cs typeface="Arial MT"/>
              </a:defRPr>
            </a:lvl1pPr>
          </a:lstStyle>
          <a:p>
            <a:pPr marL="93345" marR="5080" indent="-81280">
              <a:lnSpc>
                <a:spcPts val="1580"/>
              </a:lnSpc>
              <a:spcBef>
                <a:spcPts val="100"/>
              </a:spcBef>
              <a:buClr>
                <a:srgbClr val="000000"/>
              </a:buClr>
              <a:buFont typeface="Arial"/>
              <a:buNone/>
            </a:pPr>
            <a:r>
              <a:rPr kern="0" spc="-5" dirty="0">
                <a:sym typeface="Arial"/>
              </a:rPr>
              <a:t>G</a:t>
            </a:r>
            <a:r>
              <a:rPr kern="0" dirty="0">
                <a:sym typeface="Arial"/>
              </a:rPr>
              <a:t>V</a:t>
            </a:r>
            <a:r>
              <a:rPr kern="0" spc="-10" dirty="0">
                <a:sym typeface="Arial"/>
              </a:rPr>
              <a:t>T</a:t>
            </a:r>
            <a:r>
              <a:rPr kern="0" dirty="0">
                <a:sym typeface="Arial"/>
              </a:rPr>
              <a:t>H:</a:t>
            </a:r>
            <a:r>
              <a:rPr kern="0" spc="-5" dirty="0">
                <a:sym typeface="Arial"/>
              </a:rPr>
              <a:t> </a:t>
            </a:r>
            <a:r>
              <a:rPr kern="0" spc="-10" dirty="0">
                <a:sym typeface="Arial"/>
              </a:rPr>
              <a:t>T</a:t>
            </a:r>
            <a:r>
              <a:rPr kern="0" dirty="0">
                <a:sym typeface="Arial"/>
              </a:rPr>
              <a:t>R</a:t>
            </a:r>
            <a:r>
              <a:rPr kern="0" spc="-470" dirty="0">
                <a:sym typeface="Arial"/>
              </a:rPr>
              <a:t>Ầ</a:t>
            </a:r>
            <a:r>
              <a:rPr kern="0" dirty="0">
                <a:sym typeface="Arial"/>
              </a:rPr>
              <a:t>N</a:t>
            </a:r>
            <a:r>
              <a:rPr kern="0" spc="-5" dirty="0">
                <a:sym typeface="Arial"/>
              </a:rPr>
              <a:t> </a:t>
            </a:r>
            <a:r>
              <a:rPr kern="0" spc="-10" dirty="0">
                <a:sym typeface="Arial"/>
              </a:rPr>
              <a:t>T</a:t>
            </a:r>
            <a:r>
              <a:rPr kern="0" dirty="0">
                <a:sym typeface="Arial"/>
              </a:rPr>
              <a:t>H</a:t>
            </a:r>
            <a:r>
              <a:rPr kern="0" spc="-1015" dirty="0">
                <a:sym typeface="Arial"/>
              </a:rPr>
              <a:t>Ị</a:t>
            </a:r>
            <a:r>
              <a:rPr kern="0" spc="-5" dirty="0">
                <a:sym typeface="Arial"/>
              </a:rPr>
              <a:t> M</a:t>
            </a:r>
            <a:r>
              <a:rPr kern="0" spc="-470" dirty="0">
                <a:sym typeface="Arial"/>
              </a:rPr>
              <a:t>Ỹ</a:t>
            </a:r>
            <a:r>
              <a:rPr kern="0" dirty="0">
                <a:sym typeface="Arial"/>
              </a:rPr>
              <a:t> </a:t>
            </a:r>
            <a:r>
              <a:rPr kern="0" spc="-5" dirty="0">
                <a:sym typeface="Arial"/>
              </a:rPr>
              <a:t>L</a:t>
            </a:r>
            <a:r>
              <a:rPr kern="0" spc="-245" dirty="0">
                <a:sym typeface="Arial"/>
              </a:rPr>
              <a:t>Ệ  </a:t>
            </a:r>
            <a:r>
              <a:rPr kern="0" spc="-55" dirty="0">
                <a:sym typeface="Arial"/>
              </a:rPr>
              <a:t>ĐT/ZALO:</a:t>
            </a:r>
            <a:r>
              <a:rPr kern="0" spc="-35" dirty="0">
                <a:sym typeface="Arial"/>
              </a:rPr>
              <a:t> </a:t>
            </a:r>
            <a:r>
              <a:rPr kern="0" spc="-5" dirty="0">
                <a:sym typeface="Arial"/>
              </a:rPr>
              <a:t>0935105957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200" y="6377943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fld id="{1D8BD707-D9CF-40AE-B4C6-C98DA3205C09}" type="datetimeFigureOut">
              <a:rPr lang="en-US" sz="1400" kern="0">
                <a:solidFill>
                  <a:srgbClr val="000000">
                    <a:tint val="75000"/>
                  </a:srgbClr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11/24/2025</a:t>
            </a:fld>
            <a:endParaRPr lang="en-US" sz="1400" kern="0">
              <a:solidFill>
                <a:srgbClr val="000000">
                  <a:tint val="75000"/>
                </a:srgbClr>
              </a:solidFill>
              <a:cs typeface="Arial"/>
              <a:sym typeface="Arial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583680" y="6377943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fld id="{B6F15528-21DE-4FAA-801E-634DDDAF4B2B}" type="slidenum">
              <a:rPr sz="1400" kern="0">
                <a:solidFill>
                  <a:srgbClr val="000000">
                    <a:tint val="75000"/>
                  </a:srgbClr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sz="1400" kern="0">
              <a:solidFill>
                <a:srgbClr val="000000">
                  <a:tint val="75000"/>
                </a:srgb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74495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446433"/>
            <a:ext cx="7590300" cy="46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lpha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roman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rabi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lpha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roman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rabi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lpha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roman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560133"/>
            <a:ext cx="7444800" cy="8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80" y="302305"/>
            <a:ext cx="1373387" cy="1662655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5276980"/>
            <a:ext cx="708344" cy="1638049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1" y="5965307"/>
            <a:ext cx="537853" cy="741144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67089"/>
            <a:ext cx="604654" cy="770716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06388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6"/>
          <p:cNvSpPr txBox="1">
            <a:spLocks noGrp="1"/>
          </p:cNvSpPr>
          <p:nvPr>
            <p:ph type="title"/>
          </p:nvPr>
        </p:nvSpPr>
        <p:spPr>
          <a:xfrm>
            <a:off x="753825" y="560133"/>
            <a:ext cx="7444800" cy="8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95" name="Google Shape;195;p6"/>
          <p:cNvGrpSpPr/>
          <p:nvPr/>
        </p:nvGrpSpPr>
        <p:grpSpPr>
          <a:xfrm rot="-1245393" flipH="1">
            <a:off x="-285816" y="270520"/>
            <a:ext cx="1373395" cy="1662664"/>
            <a:chOff x="7844079" y="226728"/>
            <a:chExt cx="1373387" cy="1246991"/>
          </a:xfrm>
        </p:grpSpPr>
        <p:sp>
          <p:nvSpPr>
            <p:cNvPr id="196" name="Google Shape;196;p6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7" name="Google Shape;197;p6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8" name="Google Shape;198;p6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9" name="Google Shape;199;p6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0" name="Google Shape;200;p6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1" name="Google Shape;201;p6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2" name="Google Shape;202;p6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3" name="Google Shape;203;p6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" name="Google Shape;204;p6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5" name="Google Shape;205;p6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6" name="Google Shape;206;p6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7" name="Google Shape;207;p6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8" name="Google Shape;208;p6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09" name="Google Shape;209;p6"/>
          <p:cNvGrpSpPr/>
          <p:nvPr/>
        </p:nvGrpSpPr>
        <p:grpSpPr>
          <a:xfrm flipH="1">
            <a:off x="8280522" y="5276980"/>
            <a:ext cx="708344" cy="1638049"/>
            <a:chOff x="-1056319" y="1385262"/>
            <a:chExt cx="212940" cy="369285"/>
          </a:xfrm>
        </p:grpSpPr>
        <p:sp>
          <p:nvSpPr>
            <p:cNvPr id="210" name="Google Shape;210;p6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1" name="Google Shape;211;p6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2" name="Google Shape;212;p6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7" name="Google Shape;217;p6"/>
            <p:cNvSpPr/>
            <p:nvPr/>
          </p:nvSpPr>
          <p:spPr>
            <a:xfrm>
              <a:off x="-886965" y="1718791"/>
              <a:ext cx="8569" cy="31511"/>
            </a:xfrm>
            <a:custGeom>
              <a:avLst/>
              <a:gdLst/>
              <a:ahLst/>
              <a:cxnLst/>
              <a:rect l="l" t="t" r="r" b="b"/>
              <a:pathLst>
                <a:path w="220" h="809" extrusionOk="0">
                  <a:moveTo>
                    <a:pt x="159" y="1"/>
                  </a:moveTo>
                  <a:cubicBezTo>
                    <a:pt x="140" y="1"/>
                    <a:pt x="122" y="13"/>
                    <a:pt x="122" y="37"/>
                  </a:cubicBezTo>
                  <a:cubicBezTo>
                    <a:pt x="122" y="256"/>
                    <a:pt x="98" y="499"/>
                    <a:pt x="25" y="741"/>
                  </a:cubicBezTo>
                  <a:cubicBezTo>
                    <a:pt x="1" y="741"/>
                    <a:pt x="1" y="790"/>
                    <a:pt x="25" y="790"/>
                  </a:cubicBezTo>
                  <a:lnTo>
                    <a:pt x="49" y="790"/>
                  </a:lnTo>
                  <a:cubicBezTo>
                    <a:pt x="49" y="802"/>
                    <a:pt x="55" y="808"/>
                    <a:pt x="64" y="808"/>
                  </a:cubicBezTo>
                  <a:cubicBezTo>
                    <a:pt x="73" y="808"/>
                    <a:pt x="86" y="802"/>
                    <a:pt x="98" y="790"/>
                  </a:cubicBezTo>
                  <a:cubicBezTo>
                    <a:pt x="195" y="547"/>
                    <a:pt x="219" y="280"/>
                    <a:pt x="195" y="37"/>
                  </a:cubicBezTo>
                  <a:cubicBezTo>
                    <a:pt x="195" y="13"/>
                    <a:pt x="177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-931446" y="1708859"/>
              <a:ext cx="10478" cy="40742"/>
            </a:xfrm>
            <a:custGeom>
              <a:avLst/>
              <a:gdLst/>
              <a:ahLst/>
              <a:cxnLst/>
              <a:rect l="l" t="t" r="r" b="b"/>
              <a:pathLst>
                <a:path w="269" h="1046" extrusionOk="0">
                  <a:moveTo>
                    <a:pt x="147" y="0"/>
                  </a:moveTo>
                  <a:cubicBezTo>
                    <a:pt x="122" y="0"/>
                    <a:pt x="98" y="25"/>
                    <a:pt x="122" y="49"/>
                  </a:cubicBezTo>
                  <a:cubicBezTo>
                    <a:pt x="147" y="365"/>
                    <a:pt x="122" y="875"/>
                    <a:pt x="1" y="948"/>
                  </a:cubicBezTo>
                  <a:cubicBezTo>
                    <a:pt x="1" y="972"/>
                    <a:pt x="1" y="996"/>
                    <a:pt x="1" y="1021"/>
                  </a:cubicBezTo>
                  <a:cubicBezTo>
                    <a:pt x="25" y="1021"/>
                    <a:pt x="25" y="1045"/>
                    <a:pt x="49" y="1045"/>
                  </a:cubicBezTo>
                  <a:lnTo>
                    <a:pt x="74" y="1045"/>
                  </a:lnTo>
                  <a:cubicBezTo>
                    <a:pt x="268" y="924"/>
                    <a:pt x="195" y="195"/>
                    <a:pt x="195" y="49"/>
                  </a:cubicBezTo>
                  <a:cubicBezTo>
                    <a:pt x="195" y="0"/>
                    <a:pt x="171" y="0"/>
                    <a:pt x="1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-976861" y="1713571"/>
              <a:ext cx="6660" cy="34120"/>
            </a:xfrm>
            <a:custGeom>
              <a:avLst/>
              <a:gdLst/>
              <a:ahLst/>
              <a:cxnLst/>
              <a:rect l="l" t="t" r="r" b="b"/>
              <a:pathLst>
                <a:path w="171" h="876" extrusionOk="0">
                  <a:moveTo>
                    <a:pt x="122" y="1"/>
                  </a:moveTo>
                  <a:cubicBezTo>
                    <a:pt x="98" y="1"/>
                    <a:pt x="74" y="25"/>
                    <a:pt x="74" y="50"/>
                  </a:cubicBezTo>
                  <a:cubicBezTo>
                    <a:pt x="74" y="317"/>
                    <a:pt x="49" y="560"/>
                    <a:pt x="1" y="827"/>
                  </a:cubicBezTo>
                  <a:cubicBezTo>
                    <a:pt x="1" y="851"/>
                    <a:pt x="1" y="875"/>
                    <a:pt x="49" y="875"/>
                  </a:cubicBezTo>
                  <a:cubicBezTo>
                    <a:pt x="74" y="875"/>
                    <a:pt x="98" y="875"/>
                    <a:pt x="98" y="851"/>
                  </a:cubicBezTo>
                  <a:cubicBezTo>
                    <a:pt x="147" y="584"/>
                    <a:pt x="171" y="317"/>
                    <a:pt x="171" y="50"/>
                  </a:cubicBezTo>
                  <a:cubicBezTo>
                    <a:pt x="171" y="25"/>
                    <a:pt x="147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-1015656" y="1710767"/>
              <a:ext cx="10478" cy="35990"/>
            </a:xfrm>
            <a:custGeom>
              <a:avLst/>
              <a:gdLst/>
              <a:ahLst/>
              <a:cxnLst/>
              <a:rect l="l" t="t" r="r" b="b"/>
              <a:pathLst>
                <a:path w="269" h="924" extrusionOk="0">
                  <a:moveTo>
                    <a:pt x="98" y="0"/>
                  </a:moveTo>
                  <a:cubicBezTo>
                    <a:pt x="74" y="0"/>
                    <a:pt x="49" y="0"/>
                    <a:pt x="25" y="24"/>
                  </a:cubicBezTo>
                  <a:cubicBezTo>
                    <a:pt x="1" y="316"/>
                    <a:pt x="49" y="607"/>
                    <a:pt x="171" y="899"/>
                  </a:cubicBezTo>
                  <a:cubicBezTo>
                    <a:pt x="171" y="899"/>
                    <a:pt x="195" y="923"/>
                    <a:pt x="195" y="923"/>
                  </a:cubicBezTo>
                  <a:lnTo>
                    <a:pt x="219" y="923"/>
                  </a:lnTo>
                  <a:cubicBezTo>
                    <a:pt x="244" y="899"/>
                    <a:pt x="268" y="875"/>
                    <a:pt x="244" y="850"/>
                  </a:cubicBezTo>
                  <a:cubicBezTo>
                    <a:pt x="147" y="607"/>
                    <a:pt x="98" y="316"/>
                    <a:pt x="122" y="49"/>
                  </a:cubicBezTo>
                  <a:cubicBezTo>
                    <a:pt x="122" y="24"/>
                    <a:pt x="122" y="0"/>
                    <a:pt x="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1" name="Google Shape;221;p6"/>
          <p:cNvGrpSpPr/>
          <p:nvPr/>
        </p:nvGrpSpPr>
        <p:grpSpPr>
          <a:xfrm flipH="1">
            <a:off x="131951" y="5946073"/>
            <a:ext cx="537853" cy="741144"/>
            <a:chOff x="5294267" y="4624350"/>
            <a:chExt cx="383004" cy="395854"/>
          </a:xfrm>
        </p:grpSpPr>
        <p:sp>
          <p:nvSpPr>
            <p:cNvPr id="222" name="Google Shape;222;p6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" name="Google Shape;224;p6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1" name="Google Shape;231;p6"/>
          <p:cNvGrpSpPr/>
          <p:nvPr/>
        </p:nvGrpSpPr>
        <p:grpSpPr>
          <a:xfrm rot="-7204672" flipH="1">
            <a:off x="8360891" y="426376"/>
            <a:ext cx="717135" cy="273046"/>
            <a:chOff x="5294267" y="4825749"/>
            <a:chExt cx="383004" cy="194455"/>
          </a:xfrm>
        </p:grpSpPr>
        <p:sp>
          <p:nvSpPr>
            <p:cNvPr id="232" name="Google Shape;232;p6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7" name="Google Shape;237;p6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49001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8"/>
          <p:cNvSpPr txBox="1">
            <a:spLocks noGrp="1"/>
          </p:cNvSpPr>
          <p:nvPr>
            <p:ph type="title"/>
          </p:nvPr>
        </p:nvSpPr>
        <p:spPr>
          <a:xfrm>
            <a:off x="1779150" y="1390433"/>
            <a:ext cx="5585700" cy="42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9pPr>
          </a:lstStyle>
          <a:p>
            <a:endParaRPr/>
          </a:p>
        </p:txBody>
      </p:sp>
      <p:grpSp>
        <p:nvGrpSpPr>
          <p:cNvPr id="297" name="Google Shape;297;p8"/>
          <p:cNvGrpSpPr/>
          <p:nvPr/>
        </p:nvGrpSpPr>
        <p:grpSpPr>
          <a:xfrm>
            <a:off x="-187098" y="3053047"/>
            <a:ext cx="2037701" cy="2147739"/>
            <a:chOff x="855987" y="2204128"/>
            <a:chExt cx="1217483" cy="962421"/>
          </a:xfrm>
        </p:grpSpPr>
        <p:grpSp>
          <p:nvGrpSpPr>
            <p:cNvPr id="298" name="Google Shape;298;p8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299" name="Google Shape;299;p8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0" name="Google Shape;300;p8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1" name="Google Shape;301;p8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2" name="Google Shape;302;p8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3" name="Google Shape;303;p8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4" name="Google Shape;304;p8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305" name="Google Shape;305;p8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06" name="Google Shape;306;p8"/>
          <p:cNvGrpSpPr/>
          <p:nvPr/>
        </p:nvGrpSpPr>
        <p:grpSpPr>
          <a:xfrm>
            <a:off x="5520629" y="208364"/>
            <a:ext cx="1651683" cy="959963"/>
            <a:chOff x="3965010" y="571479"/>
            <a:chExt cx="1651683" cy="719972"/>
          </a:xfrm>
        </p:grpSpPr>
        <p:grpSp>
          <p:nvGrpSpPr>
            <p:cNvPr id="307" name="Google Shape;307;p8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308" name="Google Shape;308;p8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309" name="Google Shape;309;p8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10" name="Google Shape;310;p8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11" name="Google Shape;311;p8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12" name="Google Shape;312;p8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13" name="Google Shape;313;p8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314" name="Google Shape;314;p8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15" name="Google Shape;315;p8"/>
          <p:cNvGrpSpPr/>
          <p:nvPr/>
        </p:nvGrpSpPr>
        <p:grpSpPr>
          <a:xfrm rot="8903269">
            <a:off x="-62368" y="163265"/>
            <a:ext cx="1100970" cy="1050163"/>
            <a:chOff x="1202177" y="4613417"/>
            <a:chExt cx="528376" cy="377938"/>
          </a:xfrm>
        </p:grpSpPr>
        <p:sp>
          <p:nvSpPr>
            <p:cNvPr id="316" name="Google Shape;316;p8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7" name="Google Shape;317;p8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8" name="Google Shape;318;p8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9" name="Google Shape;319;p8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0" name="Google Shape;320;p8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1" name="Google Shape;321;p8"/>
            <p:cNvSpPr/>
            <p:nvPr/>
          </p:nvSpPr>
          <p:spPr>
            <a:xfrm>
              <a:off x="1419143" y="4894566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22" name="Google Shape;322;p8"/>
          <p:cNvGrpSpPr/>
          <p:nvPr/>
        </p:nvGrpSpPr>
        <p:grpSpPr>
          <a:xfrm>
            <a:off x="7224068" y="2894827"/>
            <a:ext cx="2525833" cy="2147740"/>
            <a:chOff x="7239867" y="1514545"/>
            <a:chExt cx="2525833" cy="1610805"/>
          </a:xfrm>
        </p:grpSpPr>
        <p:grpSp>
          <p:nvGrpSpPr>
            <p:cNvPr id="323" name="Google Shape;323;p8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324" name="Google Shape;324;p8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325" name="Google Shape;325;p8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26" name="Google Shape;326;p8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27" name="Google Shape;327;p8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28" name="Google Shape;328;p8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29" name="Google Shape;329;p8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30" name="Google Shape;330;p8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31" name="Google Shape;331;p8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8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333" name="Google Shape;333;p8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34" name="Google Shape;334;p8"/>
          <p:cNvSpPr/>
          <p:nvPr/>
        </p:nvSpPr>
        <p:spPr>
          <a:xfrm>
            <a:off x="-49275" y="6431401"/>
            <a:ext cx="1603944" cy="492032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5" name="Google Shape;335;p8"/>
          <p:cNvSpPr/>
          <p:nvPr/>
        </p:nvSpPr>
        <p:spPr>
          <a:xfrm>
            <a:off x="1506177" y="6614303"/>
            <a:ext cx="1065936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6" name="Google Shape;336;p8"/>
          <p:cNvSpPr/>
          <p:nvPr/>
        </p:nvSpPr>
        <p:spPr>
          <a:xfrm>
            <a:off x="6003929" y="6458275"/>
            <a:ext cx="1603952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7" name="Google Shape;337;p8"/>
          <p:cNvSpPr/>
          <p:nvPr/>
        </p:nvSpPr>
        <p:spPr>
          <a:xfrm>
            <a:off x="7532352" y="6431401"/>
            <a:ext cx="1696695" cy="49203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8" name="Google Shape;338;p8"/>
          <p:cNvSpPr/>
          <p:nvPr/>
        </p:nvSpPr>
        <p:spPr>
          <a:xfrm>
            <a:off x="3145661" y="6458275"/>
            <a:ext cx="1603952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9" name="Google Shape;339;p8"/>
          <p:cNvSpPr/>
          <p:nvPr/>
        </p:nvSpPr>
        <p:spPr>
          <a:xfrm>
            <a:off x="4669614" y="6515214"/>
            <a:ext cx="1407648" cy="408217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0" name="Google Shape;340;p8"/>
          <p:cNvSpPr/>
          <p:nvPr/>
        </p:nvSpPr>
        <p:spPr>
          <a:xfrm>
            <a:off x="2368255" y="6614303"/>
            <a:ext cx="1065936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41" name="Google Shape;341;p8"/>
          <p:cNvGrpSpPr/>
          <p:nvPr/>
        </p:nvGrpSpPr>
        <p:grpSpPr>
          <a:xfrm rot="615299" flipH="1">
            <a:off x="1158718" y="378855"/>
            <a:ext cx="1651651" cy="1999527"/>
            <a:chOff x="7844079" y="226728"/>
            <a:chExt cx="1373387" cy="1246991"/>
          </a:xfrm>
        </p:grpSpPr>
        <p:sp>
          <p:nvSpPr>
            <p:cNvPr id="342" name="Google Shape;342;p8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3" name="Google Shape;343;p8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4" name="Google Shape;344;p8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5" name="Google Shape;345;p8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6" name="Google Shape;346;p8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7" name="Google Shape;347;p8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8" name="Google Shape;348;p8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9" name="Google Shape;349;p8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0" name="Google Shape;350;p8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1" name="Google Shape;351;p8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2" name="Google Shape;352;p8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3" name="Google Shape;353;p8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4" name="Google Shape;354;p8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5" name="Google Shape;355;p8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38201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2"/>
          <p:cNvSpPr/>
          <p:nvPr/>
        </p:nvSpPr>
        <p:spPr>
          <a:xfrm rot="1356523" flipH="1">
            <a:off x="7359480" y="-138396"/>
            <a:ext cx="11640" cy="46096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5" name="Google Shape;485;p12"/>
          <p:cNvSpPr/>
          <p:nvPr/>
        </p:nvSpPr>
        <p:spPr>
          <a:xfrm>
            <a:off x="6745307" y="6938530"/>
            <a:ext cx="489268" cy="71767"/>
          </a:xfrm>
          <a:custGeom>
            <a:avLst/>
            <a:gdLst/>
            <a:ahLst/>
            <a:cxnLst/>
            <a:rect l="l" t="t" r="r" b="b"/>
            <a:pathLst>
              <a:path w="16446" h="2069" extrusionOk="0">
                <a:moveTo>
                  <a:pt x="0" y="0"/>
                </a:moveTo>
                <a:lnTo>
                  <a:pt x="0" y="2069"/>
                </a:lnTo>
                <a:lnTo>
                  <a:pt x="16445" y="2069"/>
                </a:lnTo>
                <a:lnTo>
                  <a:pt x="164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0579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1970C-9600-45F2-BF7B-011E90B1A0C8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F3817-DF8E-4FBA-A377-EAC308593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860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 1">
  <p:cSld name="Title only 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18"/>
          <p:cNvSpPr txBox="1">
            <a:spLocks noGrp="1"/>
          </p:cNvSpPr>
          <p:nvPr>
            <p:ph type="title"/>
          </p:nvPr>
        </p:nvSpPr>
        <p:spPr>
          <a:xfrm>
            <a:off x="753825" y="560133"/>
            <a:ext cx="7444800" cy="8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754" name="Google Shape;754;p18"/>
          <p:cNvGrpSpPr/>
          <p:nvPr/>
        </p:nvGrpSpPr>
        <p:grpSpPr>
          <a:xfrm rot="-2064066" flipH="1">
            <a:off x="-384575" y="5320777"/>
            <a:ext cx="1127055" cy="1347001"/>
            <a:chOff x="6787377" y="436188"/>
            <a:chExt cx="235647" cy="211226"/>
          </a:xfrm>
        </p:grpSpPr>
        <p:sp>
          <p:nvSpPr>
            <p:cNvPr id="755" name="Google Shape;755;p18"/>
            <p:cNvSpPr/>
            <p:nvPr/>
          </p:nvSpPr>
          <p:spPr>
            <a:xfrm>
              <a:off x="6856435" y="522657"/>
              <a:ext cx="166589" cy="109566"/>
            </a:xfrm>
            <a:custGeom>
              <a:avLst/>
              <a:gdLst/>
              <a:ahLst/>
              <a:cxnLst/>
              <a:rect l="l" t="t" r="r" b="b"/>
              <a:pathLst>
                <a:path w="4277" h="2813" extrusionOk="0">
                  <a:moveTo>
                    <a:pt x="2187" y="626"/>
                  </a:moveTo>
                  <a:cubicBezTo>
                    <a:pt x="2236" y="651"/>
                    <a:pt x="2284" y="699"/>
                    <a:pt x="2284" y="723"/>
                  </a:cubicBezTo>
                  <a:cubicBezTo>
                    <a:pt x="2333" y="966"/>
                    <a:pt x="2260" y="1234"/>
                    <a:pt x="2090" y="1428"/>
                  </a:cubicBezTo>
                  <a:lnTo>
                    <a:pt x="2066" y="1428"/>
                  </a:lnTo>
                  <a:cubicBezTo>
                    <a:pt x="1896" y="1161"/>
                    <a:pt x="1847" y="942"/>
                    <a:pt x="1944" y="821"/>
                  </a:cubicBezTo>
                  <a:cubicBezTo>
                    <a:pt x="2017" y="699"/>
                    <a:pt x="2114" y="626"/>
                    <a:pt x="2187" y="626"/>
                  </a:cubicBezTo>
                  <a:close/>
                  <a:moveTo>
                    <a:pt x="62" y="1"/>
                  </a:moveTo>
                  <a:cubicBezTo>
                    <a:pt x="49" y="1"/>
                    <a:pt x="37" y="7"/>
                    <a:pt x="25" y="19"/>
                  </a:cubicBezTo>
                  <a:cubicBezTo>
                    <a:pt x="1" y="43"/>
                    <a:pt x="1" y="92"/>
                    <a:pt x="25" y="116"/>
                  </a:cubicBezTo>
                  <a:cubicBezTo>
                    <a:pt x="74" y="165"/>
                    <a:pt x="1337" y="1574"/>
                    <a:pt x="1944" y="1574"/>
                  </a:cubicBezTo>
                  <a:lnTo>
                    <a:pt x="2041" y="1574"/>
                  </a:lnTo>
                  <a:cubicBezTo>
                    <a:pt x="2090" y="1622"/>
                    <a:pt x="2114" y="1671"/>
                    <a:pt x="2163" y="1744"/>
                  </a:cubicBezTo>
                  <a:cubicBezTo>
                    <a:pt x="2600" y="2230"/>
                    <a:pt x="3402" y="2813"/>
                    <a:pt x="3961" y="2813"/>
                  </a:cubicBezTo>
                  <a:cubicBezTo>
                    <a:pt x="4058" y="2813"/>
                    <a:pt x="4155" y="2788"/>
                    <a:pt x="4228" y="2740"/>
                  </a:cubicBezTo>
                  <a:cubicBezTo>
                    <a:pt x="4252" y="2715"/>
                    <a:pt x="4276" y="2691"/>
                    <a:pt x="4252" y="2667"/>
                  </a:cubicBezTo>
                  <a:cubicBezTo>
                    <a:pt x="4252" y="2638"/>
                    <a:pt x="4235" y="2627"/>
                    <a:pt x="4217" y="2627"/>
                  </a:cubicBezTo>
                  <a:cubicBezTo>
                    <a:pt x="4203" y="2627"/>
                    <a:pt x="4189" y="2632"/>
                    <a:pt x="4179" y="2642"/>
                  </a:cubicBezTo>
                  <a:cubicBezTo>
                    <a:pt x="4119" y="2674"/>
                    <a:pt x="4046" y="2689"/>
                    <a:pt x="3965" y="2689"/>
                  </a:cubicBezTo>
                  <a:cubicBezTo>
                    <a:pt x="3490" y="2689"/>
                    <a:pt x="2713" y="2186"/>
                    <a:pt x="2236" y="1646"/>
                  </a:cubicBezTo>
                  <a:lnTo>
                    <a:pt x="2139" y="1501"/>
                  </a:lnTo>
                  <a:lnTo>
                    <a:pt x="2163" y="1476"/>
                  </a:lnTo>
                  <a:cubicBezTo>
                    <a:pt x="2382" y="1258"/>
                    <a:pt x="2454" y="966"/>
                    <a:pt x="2382" y="675"/>
                  </a:cubicBezTo>
                  <a:cubicBezTo>
                    <a:pt x="2357" y="578"/>
                    <a:pt x="2284" y="505"/>
                    <a:pt x="2187" y="505"/>
                  </a:cubicBezTo>
                  <a:cubicBezTo>
                    <a:pt x="2178" y="502"/>
                    <a:pt x="2168" y="500"/>
                    <a:pt x="2157" y="500"/>
                  </a:cubicBezTo>
                  <a:cubicBezTo>
                    <a:pt x="2078" y="500"/>
                    <a:pt x="1953" y="575"/>
                    <a:pt x="1847" y="723"/>
                  </a:cubicBezTo>
                  <a:cubicBezTo>
                    <a:pt x="1726" y="893"/>
                    <a:pt x="1750" y="1161"/>
                    <a:pt x="1969" y="1452"/>
                  </a:cubicBezTo>
                  <a:lnTo>
                    <a:pt x="1920" y="1452"/>
                  </a:lnTo>
                  <a:cubicBezTo>
                    <a:pt x="1361" y="1452"/>
                    <a:pt x="98" y="43"/>
                    <a:pt x="98" y="19"/>
                  </a:cubicBezTo>
                  <a:cubicBezTo>
                    <a:pt x="86" y="7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6" name="Google Shape;756;p18"/>
            <p:cNvSpPr/>
            <p:nvPr/>
          </p:nvSpPr>
          <p:spPr>
            <a:xfrm>
              <a:off x="6789675" y="438253"/>
              <a:ext cx="109683" cy="116928"/>
            </a:xfrm>
            <a:custGeom>
              <a:avLst/>
              <a:gdLst/>
              <a:ahLst/>
              <a:cxnLst/>
              <a:rect l="l" t="t" r="r" b="b"/>
              <a:pathLst>
                <a:path w="2816" h="3002" extrusionOk="0">
                  <a:moveTo>
                    <a:pt x="1343" y="1"/>
                  </a:moveTo>
                  <a:cubicBezTo>
                    <a:pt x="1080" y="1"/>
                    <a:pt x="833" y="78"/>
                    <a:pt x="719" y="218"/>
                  </a:cubicBezTo>
                  <a:cubicBezTo>
                    <a:pt x="655" y="309"/>
                    <a:pt x="634" y="396"/>
                    <a:pt x="641" y="474"/>
                  </a:cubicBezTo>
                  <a:lnTo>
                    <a:pt x="641" y="474"/>
                  </a:lnTo>
                  <a:cubicBezTo>
                    <a:pt x="348" y="532"/>
                    <a:pt x="0" y="782"/>
                    <a:pt x="14" y="1263"/>
                  </a:cubicBezTo>
                  <a:cubicBezTo>
                    <a:pt x="22" y="1525"/>
                    <a:pt x="84" y="1690"/>
                    <a:pt x="168" y="1781"/>
                  </a:cubicBezTo>
                  <a:lnTo>
                    <a:pt x="168" y="1781"/>
                  </a:lnTo>
                  <a:cubicBezTo>
                    <a:pt x="126" y="1901"/>
                    <a:pt x="96" y="2051"/>
                    <a:pt x="87" y="2234"/>
                  </a:cubicBezTo>
                  <a:cubicBezTo>
                    <a:pt x="74" y="2792"/>
                    <a:pt x="365" y="3001"/>
                    <a:pt x="700" y="3001"/>
                  </a:cubicBezTo>
                  <a:cubicBezTo>
                    <a:pt x="852" y="3001"/>
                    <a:pt x="1014" y="2958"/>
                    <a:pt x="1160" y="2884"/>
                  </a:cubicBezTo>
                  <a:lnTo>
                    <a:pt x="1160" y="2884"/>
                  </a:lnTo>
                  <a:cubicBezTo>
                    <a:pt x="1247" y="2911"/>
                    <a:pt x="1357" y="2925"/>
                    <a:pt x="1477" y="2925"/>
                  </a:cubicBezTo>
                  <a:cubicBezTo>
                    <a:pt x="1765" y="2925"/>
                    <a:pt x="2105" y="2843"/>
                    <a:pt x="2298" y="2672"/>
                  </a:cubicBezTo>
                  <a:cubicBezTo>
                    <a:pt x="2532" y="2463"/>
                    <a:pt x="2535" y="2247"/>
                    <a:pt x="2428" y="2086"/>
                  </a:cubicBezTo>
                  <a:lnTo>
                    <a:pt x="2428" y="2086"/>
                  </a:lnTo>
                  <a:cubicBezTo>
                    <a:pt x="2505" y="2034"/>
                    <a:pt x="2571" y="1943"/>
                    <a:pt x="2614" y="1797"/>
                  </a:cubicBezTo>
                  <a:cubicBezTo>
                    <a:pt x="2816" y="1130"/>
                    <a:pt x="2481" y="998"/>
                    <a:pt x="2214" y="990"/>
                  </a:cubicBezTo>
                  <a:lnTo>
                    <a:pt x="2214" y="990"/>
                  </a:lnTo>
                  <a:cubicBezTo>
                    <a:pt x="2227" y="937"/>
                    <a:pt x="2239" y="875"/>
                    <a:pt x="2249" y="801"/>
                  </a:cubicBezTo>
                  <a:cubicBezTo>
                    <a:pt x="2327" y="242"/>
                    <a:pt x="1809" y="1"/>
                    <a:pt x="13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7" name="Google Shape;757;p18"/>
            <p:cNvSpPr/>
            <p:nvPr/>
          </p:nvSpPr>
          <p:spPr>
            <a:xfrm>
              <a:off x="6787377" y="436188"/>
              <a:ext cx="109800" cy="121290"/>
            </a:xfrm>
            <a:custGeom>
              <a:avLst/>
              <a:gdLst/>
              <a:ahLst/>
              <a:cxnLst/>
              <a:rect l="l" t="t" r="r" b="b"/>
              <a:pathLst>
                <a:path w="2819" h="3114" extrusionOk="0">
                  <a:moveTo>
                    <a:pt x="851" y="587"/>
                  </a:moveTo>
                  <a:cubicBezTo>
                    <a:pt x="948" y="587"/>
                    <a:pt x="1045" y="611"/>
                    <a:pt x="1045" y="708"/>
                  </a:cubicBezTo>
                  <a:cubicBezTo>
                    <a:pt x="1045" y="733"/>
                    <a:pt x="1045" y="757"/>
                    <a:pt x="1045" y="781"/>
                  </a:cubicBezTo>
                  <a:lnTo>
                    <a:pt x="997" y="781"/>
                  </a:lnTo>
                  <a:cubicBezTo>
                    <a:pt x="899" y="757"/>
                    <a:pt x="826" y="684"/>
                    <a:pt x="802" y="587"/>
                  </a:cubicBezTo>
                  <a:close/>
                  <a:moveTo>
                    <a:pt x="2211" y="1097"/>
                  </a:moveTo>
                  <a:cubicBezTo>
                    <a:pt x="2187" y="1219"/>
                    <a:pt x="2138" y="1243"/>
                    <a:pt x="2114" y="1243"/>
                  </a:cubicBezTo>
                  <a:cubicBezTo>
                    <a:pt x="2090" y="1243"/>
                    <a:pt x="2065" y="1219"/>
                    <a:pt x="2041" y="1219"/>
                  </a:cubicBezTo>
                  <a:cubicBezTo>
                    <a:pt x="2017" y="1170"/>
                    <a:pt x="2017" y="1146"/>
                    <a:pt x="2017" y="1121"/>
                  </a:cubicBezTo>
                  <a:cubicBezTo>
                    <a:pt x="2065" y="1097"/>
                    <a:pt x="2138" y="1097"/>
                    <a:pt x="2211" y="1097"/>
                  </a:cubicBezTo>
                  <a:close/>
                  <a:moveTo>
                    <a:pt x="632" y="1486"/>
                  </a:moveTo>
                  <a:cubicBezTo>
                    <a:pt x="656" y="1486"/>
                    <a:pt x="681" y="1510"/>
                    <a:pt x="705" y="1534"/>
                  </a:cubicBezTo>
                  <a:cubicBezTo>
                    <a:pt x="729" y="1559"/>
                    <a:pt x="729" y="1607"/>
                    <a:pt x="705" y="1632"/>
                  </a:cubicBezTo>
                  <a:cubicBezTo>
                    <a:pt x="681" y="1753"/>
                    <a:pt x="559" y="1850"/>
                    <a:pt x="438" y="1850"/>
                  </a:cubicBezTo>
                  <a:cubicBezTo>
                    <a:pt x="389" y="1850"/>
                    <a:pt x="341" y="1850"/>
                    <a:pt x="292" y="1802"/>
                  </a:cubicBezTo>
                  <a:cubicBezTo>
                    <a:pt x="389" y="1583"/>
                    <a:pt x="535" y="1486"/>
                    <a:pt x="632" y="1486"/>
                  </a:cubicBezTo>
                  <a:close/>
                  <a:moveTo>
                    <a:pt x="2017" y="1947"/>
                  </a:moveTo>
                  <a:cubicBezTo>
                    <a:pt x="2163" y="1947"/>
                    <a:pt x="2308" y="1996"/>
                    <a:pt x="2405" y="2117"/>
                  </a:cubicBezTo>
                  <a:cubicBezTo>
                    <a:pt x="2357" y="2117"/>
                    <a:pt x="2333" y="2142"/>
                    <a:pt x="2284" y="2142"/>
                  </a:cubicBezTo>
                  <a:cubicBezTo>
                    <a:pt x="2163" y="2117"/>
                    <a:pt x="2041" y="2069"/>
                    <a:pt x="1944" y="1996"/>
                  </a:cubicBezTo>
                  <a:cubicBezTo>
                    <a:pt x="1944" y="1972"/>
                    <a:pt x="1920" y="1947"/>
                    <a:pt x="1920" y="1947"/>
                  </a:cubicBezTo>
                  <a:close/>
                  <a:moveTo>
                    <a:pt x="1589" y="2354"/>
                  </a:moveTo>
                  <a:cubicBezTo>
                    <a:pt x="1598" y="2354"/>
                    <a:pt x="1604" y="2360"/>
                    <a:pt x="1604" y="2385"/>
                  </a:cubicBezTo>
                  <a:cubicBezTo>
                    <a:pt x="1628" y="2409"/>
                    <a:pt x="1604" y="2506"/>
                    <a:pt x="1482" y="2652"/>
                  </a:cubicBezTo>
                  <a:cubicBezTo>
                    <a:pt x="1410" y="2749"/>
                    <a:pt x="1312" y="2822"/>
                    <a:pt x="1215" y="2871"/>
                  </a:cubicBezTo>
                  <a:cubicBezTo>
                    <a:pt x="1142" y="2846"/>
                    <a:pt x="1094" y="2798"/>
                    <a:pt x="1069" y="2773"/>
                  </a:cubicBezTo>
                  <a:cubicBezTo>
                    <a:pt x="1069" y="2725"/>
                    <a:pt x="1069" y="2676"/>
                    <a:pt x="1118" y="2628"/>
                  </a:cubicBezTo>
                  <a:cubicBezTo>
                    <a:pt x="1215" y="2482"/>
                    <a:pt x="1385" y="2385"/>
                    <a:pt x="1555" y="2360"/>
                  </a:cubicBezTo>
                  <a:cubicBezTo>
                    <a:pt x="1567" y="2360"/>
                    <a:pt x="1580" y="2354"/>
                    <a:pt x="1589" y="2354"/>
                  </a:cubicBezTo>
                  <a:close/>
                  <a:moveTo>
                    <a:pt x="1327" y="121"/>
                  </a:moveTo>
                  <a:cubicBezTo>
                    <a:pt x="1354" y="121"/>
                    <a:pt x="1382" y="122"/>
                    <a:pt x="1410" y="125"/>
                  </a:cubicBezTo>
                  <a:cubicBezTo>
                    <a:pt x="1436" y="123"/>
                    <a:pt x="1463" y="122"/>
                    <a:pt x="1490" y="122"/>
                  </a:cubicBezTo>
                  <a:cubicBezTo>
                    <a:pt x="1730" y="122"/>
                    <a:pt x="1961" y="218"/>
                    <a:pt x="2114" y="393"/>
                  </a:cubicBezTo>
                  <a:cubicBezTo>
                    <a:pt x="2235" y="514"/>
                    <a:pt x="2284" y="684"/>
                    <a:pt x="2260" y="854"/>
                  </a:cubicBezTo>
                  <a:cubicBezTo>
                    <a:pt x="2235" y="903"/>
                    <a:pt x="2235" y="951"/>
                    <a:pt x="2235" y="1000"/>
                  </a:cubicBezTo>
                  <a:cubicBezTo>
                    <a:pt x="2163" y="1000"/>
                    <a:pt x="2065" y="1000"/>
                    <a:pt x="1993" y="1024"/>
                  </a:cubicBezTo>
                  <a:cubicBezTo>
                    <a:pt x="1944" y="1024"/>
                    <a:pt x="1920" y="1024"/>
                    <a:pt x="1920" y="1049"/>
                  </a:cubicBezTo>
                  <a:cubicBezTo>
                    <a:pt x="1895" y="1073"/>
                    <a:pt x="1895" y="1097"/>
                    <a:pt x="1895" y="1121"/>
                  </a:cubicBezTo>
                  <a:cubicBezTo>
                    <a:pt x="1895" y="1219"/>
                    <a:pt x="2017" y="1364"/>
                    <a:pt x="2114" y="1364"/>
                  </a:cubicBezTo>
                  <a:cubicBezTo>
                    <a:pt x="2211" y="1364"/>
                    <a:pt x="2284" y="1292"/>
                    <a:pt x="2333" y="1121"/>
                  </a:cubicBezTo>
                  <a:cubicBezTo>
                    <a:pt x="2349" y="1117"/>
                    <a:pt x="2367" y="1115"/>
                    <a:pt x="2384" y="1115"/>
                  </a:cubicBezTo>
                  <a:cubicBezTo>
                    <a:pt x="2470" y="1115"/>
                    <a:pt x="2564" y="1162"/>
                    <a:pt x="2624" y="1243"/>
                  </a:cubicBezTo>
                  <a:cubicBezTo>
                    <a:pt x="2697" y="1413"/>
                    <a:pt x="2697" y="1632"/>
                    <a:pt x="2624" y="1802"/>
                  </a:cubicBezTo>
                  <a:cubicBezTo>
                    <a:pt x="2600" y="1899"/>
                    <a:pt x="2551" y="1972"/>
                    <a:pt x="2503" y="2045"/>
                  </a:cubicBezTo>
                  <a:cubicBezTo>
                    <a:pt x="2357" y="1875"/>
                    <a:pt x="2163" y="1802"/>
                    <a:pt x="1968" y="1802"/>
                  </a:cubicBezTo>
                  <a:cubicBezTo>
                    <a:pt x="1798" y="1826"/>
                    <a:pt x="1798" y="1899"/>
                    <a:pt x="1798" y="1947"/>
                  </a:cubicBezTo>
                  <a:cubicBezTo>
                    <a:pt x="1822" y="2069"/>
                    <a:pt x="2041" y="2239"/>
                    <a:pt x="2284" y="2239"/>
                  </a:cubicBezTo>
                  <a:cubicBezTo>
                    <a:pt x="2333" y="2239"/>
                    <a:pt x="2405" y="2239"/>
                    <a:pt x="2454" y="2190"/>
                  </a:cubicBezTo>
                  <a:lnTo>
                    <a:pt x="2454" y="2190"/>
                  </a:lnTo>
                  <a:cubicBezTo>
                    <a:pt x="2527" y="2360"/>
                    <a:pt x="2478" y="2555"/>
                    <a:pt x="2333" y="2652"/>
                  </a:cubicBezTo>
                  <a:cubicBezTo>
                    <a:pt x="2114" y="2805"/>
                    <a:pt x="1877" y="2898"/>
                    <a:pt x="1619" y="2898"/>
                  </a:cubicBezTo>
                  <a:cubicBezTo>
                    <a:pt x="1590" y="2898"/>
                    <a:pt x="1561" y="2897"/>
                    <a:pt x="1531" y="2895"/>
                  </a:cubicBezTo>
                  <a:cubicBezTo>
                    <a:pt x="1507" y="2907"/>
                    <a:pt x="1482" y="2913"/>
                    <a:pt x="1455" y="2913"/>
                  </a:cubicBezTo>
                  <a:cubicBezTo>
                    <a:pt x="1428" y="2913"/>
                    <a:pt x="1397" y="2907"/>
                    <a:pt x="1361" y="2895"/>
                  </a:cubicBezTo>
                  <a:cubicBezTo>
                    <a:pt x="1434" y="2846"/>
                    <a:pt x="1507" y="2798"/>
                    <a:pt x="1580" y="2725"/>
                  </a:cubicBezTo>
                  <a:cubicBezTo>
                    <a:pt x="1750" y="2530"/>
                    <a:pt x="1750" y="2385"/>
                    <a:pt x="1725" y="2336"/>
                  </a:cubicBezTo>
                  <a:cubicBezTo>
                    <a:pt x="1677" y="2263"/>
                    <a:pt x="1628" y="2239"/>
                    <a:pt x="1555" y="2239"/>
                  </a:cubicBezTo>
                  <a:cubicBezTo>
                    <a:pt x="1337" y="2263"/>
                    <a:pt x="1142" y="2385"/>
                    <a:pt x="1021" y="2555"/>
                  </a:cubicBezTo>
                  <a:cubicBezTo>
                    <a:pt x="972" y="2628"/>
                    <a:pt x="948" y="2725"/>
                    <a:pt x="972" y="2798"/>
                  </a:cubicBezTo>
                  <a:cubicBezTo>
                    <a:pt x="972" y="2871"/>
                    <a:pt x="1021" y="2895"/>
                    <a:pt x="1069" y="2943"/>
                  </a:cubicBezTo>
                  <a:cubicBezTo>
                    <a:pt x="972" y="2968"/>
                    <a:pt x="875" y="2992"/>
                    <a:pt x="778" y="2992"/>
                  </a:cubicBezTo>
                  <a:cubicBezTo>
                    <a:pt x="608" y="2992"/>
                    <a:pt x="486" y="2943"/>
                    <a:pt x="365" y="2846"/>
                  </a:cubicBezTo>
                  <a:cubicBezTo>
                    <a:pt x="243" y="2700"/>
                    <a:pt x="195" y="2482"/>
                    <a:pt x="219" y="2287"/>
                  </a:cubicBezTo>
                  <a:cubicBezTo>
                    <a:pt x="219" y="2166"/>
                    <a:pt x="219" y="2045"/>
                    <a:pt x="268" y="1923"/>
                  </a:cubicBezTo>
                  <a:cubicBezTo>
                    <a:pt x="316" y="1947"/>
                    <a:pt x="389" y="1972"/>
                    <a:pt x="462" y="1972"/>
                  </a:cubicBezTo>
                  <a:cubicBezTo>
                    <a:pt x="632" y="1972"/>
                    <a:pt x="778" y="1826"/>
                    <a:pt x="826" y="1656"/>
                  </a:cubicBezTo>
                  <a:cubicBezTo>
                    <a:pt x="851" y="1607"/>
                    <a:pt x="851" y="1534"/>
                    <a:pt x="802" y="1462"/>
                  </a:cubicBezTo>
                  <a:cubicBezTo>
                    <a:pt x="778" y="1413"/>
                    <a:pt x="705" y="1389"/>
                    <a:pt x="632" y="1389"/>
                  </a:cubicBezTo>
                  <a:cubicBezTo>
                    <a:pt x="462" y="1413"/>
                    <a:pt x="292" y="1534"/>
                    <a:pt x="243" y="1704"/>
                  </a:cubicBezTo>
                  <a:cubicBezTo>
                    <a:pt x="171" y="1583"/>
                    <a:pt x="146" y="1462"/>
                    <a:pt x="146" y="1316"/>
                  </a:cubicBezTo>
                  <a:cubicBezTo>
                    <a:pt x="146" y="976"/>
                    <a:pt x="365" y="684"/>
                    <a:pt x="681" y="611"/>
                  </a:cubicBezTo>
                  <a:cubicBezTo>
                    <a:pt x="705" y="757"/>
                    <a:pt x="826" y="879"/>
                    <a:pt x="972" y="903"/>
                  </a:cubicBezTo>
                  <a:cubicBezTo>
                    <a:pt x="1021" y="903"/>
                    <a:pt x="1069" y="879"/>
                    <a:pt x="1094" y="854"/>
                  </a:cubicBezTo>
                  <a:cubicBezTo>
                    <a:pt x="1142" y="806"/>
                    <a:pt x="1142" y="757"/>
                    <a:pt x="1142" y="708"/>
                  </a:cubicBezTo>
                  <a:cubicBezTo>
                    <a:pt x="1142" y="538"/>
                    <a:pt x="997" y="466"/>
                    <a:pt x="778" y="466"/>
                  </a:cubicBezTo>
                  <a:cubicBezTo>
                    <a:pt x="778" y="417"/>
                    <a:pt x="802" y="368"/>
                    <a:pt x="826" y="320"/>
                  </a:cubicBezTo>
                  <a:cubicBezTo>
                    <a:pt x="975" y="193"/>
                    <a:pt x="1142" y="121"/>
                    <a:pt x="1327" y="121"/>
                  </a:cubicBezTo>
                  <a:close/>
                  <a:moveTo>
                    <a:pt x="1335" y="0"/>
                  </a:moveTo>
                  <a:cubicBezTo>
                    <a:pt x="1118" y="0"/>
                    <a:pt x="906" y="94"/>
                    <a:pt x="754" y="247"/>
                  </a:cubicBezTo>
                  <a:cubicBezTo>
                    <a:pt x="681" y="320"/>
                    <a:pt x="656" y="393"/>
                    <a:pt x="656" y="490"/>
                  </a:cubicBezTo>
                  <a:cubicBezTo>
                    <a:pt x="268" y="563"/>
                    <a:pt x="1" y="927"/>
                    <a:pt x="25" y="1316"/>
                  </a:cubicBezTo>
                  <a:cubicBezTo>
                    <a:pt x="25" y="1486"/>
                    <a:pt x="73" y="1680"/>
                    <a:pt x="171" y="1826"/>
                  </a:cubicBezTo>
                  <a:cubicBezTo>
                    <a:pt x="122" y="1972"/>
                    <a:pt x="98" y="2142"/>
                    <a:pt x="98" y="2287"/>
                  </a:cubicBezTo>
                  <a:cubicBezTo>
                    <a:pt x="73" y="2530"/>
                    <a:pt x="146" y="2749"/>
                    <a:pt x="292" y="2919"/>
                  </a:cubicBezTo>
                  <a:cubicBezTo>
                    <a:pt x="414" y="3041"/>
                    <a:pt x="584" y="3113"/>
                    <a:pt x="778" y="3113"/>
                  </a:cubicBezTo>
                  <a:cubicBezTo>
                    <a:pt x="948" y="3113"/>
                    <a:pt x="1094" y="3065"/>
                    <a:pt x="1239" y="2992"/>
                  </a:cubicBezTo>
                  <a:cubicBezTo>
                    <a:pt x="1337" y="3016"/>
                    <a:pt x="1434" y="3041"/>
                    <a:pt x="1531" y="3041"/>
                  </a:cubicBezTo>
                  <a:cubicBezTo>
                    <a:pt x="1847" y="3041"/>
                    <a:pt x="2163" y="2943"/>
                    <a:pt x="2405" y="2773"/>
                  </a:cubicBezTo>
                  <a:cubicBezTo>
                    <a:pt x="2600" y="2628"/>
                    <a:pt x="2673" y="2360"/>
                    <a:pt x="2551" y="2166"/>
                  </a:cubicBezTo>
                  <a:cubicBezTo>
                    <a:pt x="2648" y="2069"/>
                    <a:pt x="2697" y="1972"/>
                    <a:pt x="2746" y="1850"/>
                  </a:cubicBezTo>
                  <a:cubicBezTo>
                    <a:pt x="2818" y="1632"/>
                    <a:pt x="2818" y="1389"/>
                    <a:pt x="2721" y="1170"/>
                  </a:cubicBezTo>
                  <a:cubicBezTo>
                    <a:pt x="2624" y="1073"/>
                    <a:pt x="2503" y="1000"/>
                    <a:pt x="2357" y="976"/>
                  </a:cubicBezTo>
                  <a:cubicBezTo>
                    <a:pt x="2357" y="951"/>
                    <a:pt x="2381" y="903"/>
                    <a:pt x="2381" y="854"/>
                  </a:cubicBezTo>
                  <a:cubicBezTo>
                    <a:pt x="2405" y="660"/>
                    <a:pt x="2357" y="441"/>
                    <a:pt x="2211" y="296"/>
                  </a:cubicBezTo>
                  <a:cubicBezTo>
                    <a:pt x="2011" y="118"/>
                    <a:pt x="1750" y="1"/>
                    <a:pt x="1484" y="1"/>
                  </a:cubicBezTo>
                  <a:cubicBezTo>
                    <a:pt x="1459" y="1"/>
                    <a:pt x="1434" y="2"/>
                    <a:pt x="1410" y="4"/>
                  </a:cubicBezTo>
                  <a:cubicBezTo>
                    <a:pt x="1385" y="2"/>
                    <a:pt x="1360" y="0"/>
                    <a:pt x="1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8" name="Google Shape;758;p18"/>
            <p:cNvSpPr/>
            <p:nvPr/>
          </p:nvSpPr>
          <p:spPr>
            <a:xfrm>
              <a:off x="6824262" y="479851"/>
              <a:ext cx="34120" cy="35055"/>
            </a:xfrm>
            <a:custGeom>
              <a:avLst/>
              <a:gdLst/>
              <a:ahLst/>
              <a:cxnLst/>
              <a:rect l="l" t="t" r="r" b="b"/>
              <a:pathLst>
                <a:path w="876" h="900" extrusionOk="0">
                  <a:moveTo>
                    <a:pt x="438" y="0"/>
                  </a:moveTo>
                  <a:cubicBezTo>
                    <a:pt x="195" y="0"/>
                    <a:pt x="1" y="195"/>
                    <a:pt x="1" y="438"/>
                  </a:cubicBezTo>
                  <a:cubicBezTo>
                    <a:pt x="1" y="681"/>
                    <a:pt x="195" y="899"/>
                    <a:pt x="438" y="899"/>
                  </a:cubicBezTo>
                  <a:cubicBezTo>
                    <a:pt x="681" y="899"/>
                    <a:pt x="875" y="681"/>
                    <a:pt x="875" y="438"/>
                  </a:cubicBezTo>
                  <a:cubicBezTo>
                    <a:pt x="875" y="195"/>
                    <a:pt x="681" y="0"/>
                    <a:pt x="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9" name="Google Shape;759;p18"/>
            <p:cNvSpPr/>
            <p:nvPr/>
          </p:nvSpPr>
          <p:spPr>
            <a:xfrm>
              <a:off x="6851527" y="561919"/>
              <a:ext cx="46117" cy="34120"/>
            </a:xfrm>
            <a:custGeom>
              <a:avLst/>
              <a:gdLst/>
              <a:ahLst/>
              <a:cxnLst/>
              <a:rect l="l" t="t" r="r" b="b"/>
              <a:pathLst>
                <a:path w="1184" h="876" extrusionOk="0">
                  <a:moveTo>
                    <a:pt x="974" y="1"/>
                  </a:moveTo>
                  <a:cubicBezTo>
                    <a:pt x="745" y="1"/>
                    <a:pt x="267" y="55"/>
                    <a:pt x="103" y="493"/>
                  </a:cubicBezTo>
                  <a:cubicBezTo>
                    <a:pt x="1" y="738"/>
                    <a:pt x="186" y="875"/>
                    <a:pt x="424" y="875"/>
                  </a:cubicBezTo>
                  <a:cubicBezTo>
                    <a:pt x="753" y="875"/>
                    <a:pt x="1183" y="613"/>
                    <a:pt x="1099" y="7"/>
                  </a:cubicBezTo>
                  <a:cubicBezTo>
                    <a:pt x="1099" y="7"/>
                    <a:pt x="1050" y="1"/>
                    <a:pt x="9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0" name="Google Shape;760;p18"/>
            <p:cNvSpPr/>
            <p:nvPr/>
          </p:nvSpPr>
          <p:spPr>
            <a:xfrm>
              <a:off x="6870652" y="559894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86" y="0"/>
                  </a:moveTo>
                  <a:cubicBezTo>
                    <a:pt x="569" y="0"/>
                    <a:pt x="552" y="17"/>
                    <a:pt x="535" y="35"/>
                  </a:cubicBezTo>
                  <a:cubicBezTo>
                    <a:pt x="413" y="229"/>
                    <a:pt x="243" y="375"/>
                    <a:pt x="49" y="496"/>
                  </a:cubicBezTo>
                  <a:cubicBezTo>
                    <a:pt x="25" y="520"/>
                    <a:pt x="0" y="545"/>
                    <a:pt x="25" y="569"/>
                  </a:cubicBezTo>
                  <a:cubicBezTo>
                    <a:pt x="25" y="593"/>
                    <a:pt x="49" y="593"/>
                    <a:pt x="73" y="618"/>
                  </a:cubicBezTo>
                  <a:cubicBezTo>
                    <a:pt x="73" y="593"/>
                    <a:pt x="97" y="593"/>
                    <a:pt x="97" y="593"/>
                  </a:cubicBezTo>
                  <a:cubicBezTo>
                    <a:pt x="316" y="472"/>
                    <a:pt x="510" y="278"/>
                    <a:pt x="656" y="83"/>
                  </a:cubicBezTo>
                  <a:cubicBezTo>
                    <a:pt x="656" y="35"/>
                    <a:pt x="656" y="10"/>
                    <a:pt x="608" y="10"/>
                  </a:cubicBezTo>
                  <a:cubicBezTo>
                    <a:pt x="600" y="3"/>
                    <a:pt x="593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1" name="Google Shape;761;p18"/>
            <p:cNvSpPr/>
            <p:nvPr/>
          </p:nvSpPr>
          <p:spPr>
            <a:xfrm>
              <a:off x="6924325" y="613021"/>
              <a:ext cx="46117" cy="34393"/>
            </a:xfrm>
            <a:custGeom>
              <a:avLst/>
              <a:gdLst/>
              <a:ahLst/>
              <a:cxnLst/>
              <a:rect l="l" t="t" r="r" b="b"/>
              <a:pathLst>
                <a:path w="1184" h="883" extrusionOk="0">
                  <a:moveTo>
                    <a:pt x="979" y="1"/>
                  </a:moveTo>
                  <a:cubicBezTo>
                    <a:pt x="755" y="1"/>
                    <a:pt x="286" y="55"/>
                    <a:pt x="104" y="493"/>
                  </a:cubicBezTo>
                  <a:cubicBezTo>
                    <a:pt x="1" y="740"/>
                    <a:pt x="191" y="883"/>
                    <a:pt x="434" y="883"/>
                  </a:cubicBezTo>
                  <a:cubicBezTo>
                    <a:pt x="761" y="883"/>
                    <a:pt x="1184" y="621"/>
                    <a:pt x="1100" y="7"/>
                  </a:cubicBezTo>
                  <a:cubicBezTo>
                    <a:pt x="1100" y="7"/>
                    <a:pt x="1053" y="1"/>
                    <a:pt x="9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2" name="Google Shape;762;p18"/>
            <p:cNvSpPr/>
            <p:nvPr/>
          </p:nvSpPr>
          <p:spPr>
            <a:xfrm>
              <a:off x="6943488" y="610996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96" y="0"/>
                  </a:moveTo>
                  <a:cubicBezTo>
                    <a:pt x="572" y="0"/>
                    <a:pt x="559" y="17"/>
                    <a:pt x="559" y="34"/>
                  </a:cubicBezTo>
                  <a:cubicBezTo>
                    <a:pt x="414" y="229"/>
                    <a:pt x="244" y="399"/>
                    <a:pt x="49" y="520"/>
                  </a:cubicBezTo>
                  <a:cubicBezTo>
                    <a:pt x="25" y="520"/>
                    <a:pt x="1" y="569"/>
                    <a:pt x="25" y="593"/>
                  </a:cubicBezTo>
                  <a:cubicBezTo>
                    <a:pt x="49" y="593"/>
                    <a:pt x="49" y="617"/>
                    <a:pt x="74" y="617"/>
                  </a:cubicBezTo>
                  <a:lnTo>
                    <a:pt x="98" y="617"/>
                  </a:lnTo>
                  <a:cubicBezTo>
                    <a:pt x="317" y="472"/>
                    <a:pt x="511" y="302"/>
                    <a:pt x="657" y="83"/>
                  </a:cubicBezTo>
                  <a:cubicBezTo>
                    <a:pt x="657" y="59"/>
                    <a:pt x="657" y="34"/>
                    <a:pt x="632" y="10"/>
                  </a:cubicBezTo>
                  <a:cubicBezTo>
                    <a:pt x="618" y="3"/>
                    <a:pt x="606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3" name="Google Shape;763;p18"/>
            <p:cNvSpPr/>
            <p:nvPr/>
          </p:nvSpPr>
          <p:spPr>
            <a:xfrm>
              <a:off x="6898073" y="510778"/>
              <a:ext cx="46740" cy="38171"/>
            </a:xfrm>
            <a:custGeom>
              <a:avLst/>
              <a:gdLst/>
              <a:ahLst/>
              <a:cxnLst/>
              <a:rect l="l" t="t" r="r" b="b"/>
              <a:pathLst>
                <a:path w="1200" h="980" extrusionOk="0">
                  <a:moveTo>
                    <a:pt x="630" y="1"/>
                  </a:moveTo>
                  <a:cubicBezTo>
                    <a:pt x="560" y="1"/>
                    <a:pt x="487" y="25"/>
                    <a:pt x="414" y="81"/>
                  </a:cubicBezTo>
                  <a:cubicBezTo>
                    <a:pt x="1" y="372"/>
                    <a:pt x="900" y="980"/>
                    <a:pt x="900" y="980"/>
                  </a:cubicBezTo>
                  <a:cubicBezTo>
                    <a:pt x="1200" y="540"/>
                    <a:pt x="956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4" name="Google Shape;764;p18"/>
            <p:cNvSpPr/>
            <p:nvPr/>
          </p:nvSpPr>
          <p:spPr>
            <a:xfrm>
              <a:off x="6922689" y="524878"/>
              <a:ext cx="13282" cy="26914"/>
            </a:xfrm>
            <a:custGeom>
              <a:avLst/>
              <a:gdLst/>
              <a:ahLst/>
              <a:cxnLst/>
              <a:rect l="l" t="t" r="r" b="b"/>
              <a:pathLst>
                <a:path w="341" h="691" extrusionOk="0">
                  <a:moveTo>
                    <a:pt x="75" y="0"/>
                  </a:moveTo>
                  <a:cubicBezTo>
                    <a:pt x="65" y="0"/>
                    <a:pt x="56" y="3"/>
                    <a:pt x="49" y="10"/>
                  </a:cubicBezTo>
                  <a:cubicBezTo>
                    <a:pt x="25" y="10"/>
                    <a:pt x="0" y="59"/>
                    <a:pt x="25" y="83"/>
                  </a:cubicBezTo>
                  <a:cubicBezTo>
                    <a:pt x="122" y="253"/>
                    <a:pt x="195" y="423"/>
                    <a:pt x="219" y="618"/>
                  </a:cubicBezTo>
                  <a:cubicBezTo>
                    <a:pt x="219" y="642"/>
                    <a:pt x="243" y="666"/>
                    <a:pt x="268" y="691"/>
                  </a:cubicBezTo>
                  <a:cubicBezTo>
                    <a:pt x="316" y="691"/>
                    <a:pt x="340" y="666"/>
                    <a:pt x="340" y="642"/>
                  </a:cubicBezTo>
                  <a:cubicBezTo>
                    <a:pt x="316" y="423"/>
                    <a:pt x="243" y="205"/>
                    <a:pt x="122" y="35"/>
                  </a:cubicBezTo>
                  <a:cubicBezTo>
                    <a:pt x="122" y="18"/>
                    <a:pt x="98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5" name="Google Shape;765;p18"/>
            <p:cNvSpPr/>
            <p:nvPr/>
          </p:nvSpPr>
          <p:spPr>
            <a:xfrm>
              <a:off x="6942865" y="561218"/>
              <a:ext cx="41365" cy="39768"/>
            </a:xfrm>
            <a:custGeom>
              <a:avLst/>
              <a:gdLst/>
              <a:ahLst/>
              <a:cxnLst/>
              <a:rect l="l" t="t" r="r" b="b"/>
              <a:pathLst>
                <a:path w="1062" h="1021" extrusionOk="0">
                  <a:moveTo>
                    <a:pt x="509" y="0"/>
                  </a:moveTo>
                  <a:cubicBezTo>
                    <a:pt x="0" y="0"/>
                    <a:pt x="333" y="1021"/>
                    <a:pt x="333" y="1021"/>
                  </a:cubicBezTo>
                  <a:cubicBezTo>
                    <a:pt x="940" y="827"/>
                    <a:pt x="1061" y="25"/>
                    <a:pt x="527" y="1"/>
                  </a:cubicBezTo>
                  <a:cubicBezTo>
                    <a:pt x="521" y="0"/>
                    <a:pt x="515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6" name="Google Shape;766;p18"/>
            <p:cNvSpPr/>
            <p:nvPr/>
          </p:nvSpPr>
          <p:spPr>
            <a:xfrm>
              <a:off x="6952953" y="576370"/>
              <a:ext cx="12347" cy="26525"/>
            </a:xfrm>
            <a:custGeom>
              <a:avLst/>
              <a:gdLst/>
              <a:ahLst/>
              <a:cxnLst/>
              <a:rect l="l" t="t" r="r" b="b"/>
              <a:pathLst>
                <a:path w="317" h="681" extrusionOk="0">
                  <a:moveTo>
                    <a:pt x="268" y="0"/>
                  </a:moveTo>
                  <a:cubicBezTo>
                    <a:pt x="244" y="0"/>
                    <a:pt x="195" y="25"/>
                    <a:pt x="195" y="49"/>
                  </a:cubicBezTo>
                  <a:cubicBezTo>
                    <a:pt x="171" y="243"/>
                    <a:pt x="122" y="413"/>
                    <a:pt x="25" y="583"/>
                  </a:cubicBezTo>
                  <a:cubicBezTo>
                    <a:pt x="1" y="608"/>
                    <a:pt x="1" y="656"/>
                    <a:pt x="25" y="680"/>
                  </a:cubicBezTo>
                  <a:lnTo>
                    <a:pt x="98" y="680"/>
                  </a:lnTo>
                  <a:cubicBezTo>
                    <a:pt x="195" y="486"/>
                    <a:pt x="268" y="292"/>
                    <a:pt x="316" y="73"/>
                  </a:cubicBezTo>
                  <a:cubicBezTo>
                    <a:pt x="316" y="49"/>
                    <a:pt x="292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67" name="Google Shape;767;p18"/>
          <p:cNvGrpSpPr/>
          <p:nvPr/>
        </p:nvGrpSpPr>
        <p:grpSpPr>
          <a:xfrm rot="8099880">
            <a:off x="-93690" y="166756"/>
            <a:ext cx="874835" cy="578423"/>
            <a:chOff x="4508023" y="3764622"/>
            <a:chExt cx="161487" cy="142362"/>
          </a:xfrm>
        </p:grpSpPr>
        <p:sp>
          <p:nvSpPr>
            <p:cNvPr id="768" name="Google Shape;768;p18"/>
            <p:cNvSpPr/>
            <p:nvPr/>
          </p:nvSpPr>
          <p:spPr>
            <a:xfrm>
              <a:off x="4558151" y="3764622"/>
              <a:ext cx="65163" cy="54335"/>
            </a:xfrm>
            <a:custGeom>
              <a:avLst/>
              <a:gdLst/>
              <a:ahLst/>
              <a:cxnLst/>
              <a:rect l="l" t="t" r="r" b="b"/>
              <a:pathLst>
                <a:path w="1673" h="1395" extrusionOk="0">
                  <a:moveTo>
                    <a:pt x="947" y="1"/>
                  </a:moveTo>
                  <a:cubicBezTo>
                    <a:pt x="917" y="1"/>
                    <a:pt x="885" y="4"/>
                    <a:pt x="851" y="10"/>
                  </a:cubicBezTo>
                  <a:cubicBezTo>
                    <a:pt x="1" y="156"/>
                    <a:pt x="1118" y="1225"/>
                    <a:pt x="1118" y="1225"/>
                  </a:cubicBezTo>
                  <a:cubicBezTo>
                    <a:pt x="1208" y="1344"/>
                    <a:pt x="1284" y="1394"/>
                    <a:pt x="1346" y="1394"/>
                  </a:cubicBezTo>
                  <a:cubicBezTo>
                    <a:pt x="1672" y="1394"/>
                    <a:pt x="1599" y="1"/>
                    <a:pt x="9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9" name="Google Shape;769;p18"/>
            <p:cNvSpPr/>
            <p:nvPr/>
          </p:nvSpPr>
          <p:spPr>
            <a:xfrm>
              <a:off x="4607735" y="3824527"/>
              <a:ext cx="61775" cy="35678"/>
            </a:xfrm>
            <a:custGeom>
              <a:avLst/>
              <a:gdLst/>
              <a:ahLst/>
              <a:cxnLst/>
              <a:rect l="l" t="t" r="r" b="b"/>
              <a:pathLst>
                <a:path w="1586" h="916" extrusionOk="0">
                  <a:moveTo>
                    <a:pt x="851" y="0"/>
                  </a:moveTo>
                  <a:cubicBezTo>
                    <a:pt x="473" y="0"/>
                    <a:pt x="137" y="537"/>
                    <a:pt x="137" y="537"/>
                  </a:cubicBezTo>
                  <a:cubicBezTo>
                    <a:pt x="0" y="811"/>
                    <a:pt x="113" y="915"/>
                    <a:pt x="310" y="915"/>
                  </a:cubicBezTo>
                  <a:cubicBezTo>
                    <a:pt x="744" y="915"/>
                    <a:pt x="1585" y="409"/>
                    <a:pt x="1084" y="75"/>
                  </a:cubicBezTo>
                  <a:cubicBezTo>
                    <a:pt x="1006" y="22"/>
                    <a:pt x="928" y="0"/>
                    <a:pt x="8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0" name="Google Shape;770;p18"/>
            <p:cNvSpPr/>
            <p:nvPr/>
          </p:nvSpPr>
          <p:spPr>
            <a:xfrm>
              <a:off x="4552971" y="3869787"/>
              <a:ext cx="66682" cy="28044"/>
            </a:xfrm>
            <a:custGeom>
              <a:avLst/>
              <a:gdLst/>
              <a:ahLst/>
              <a:cxnLst/>
              <a:rect l="l" t="t" r="r" b="b"/>
              <a:pathLst>
                <a:path w="1712" h="720" extrusionOk="0">
                  <a:moveTo>
                    <a:pt x="1042" y="0"/>
                  </a:moveTo>
                  <a:cubicBezTo>
                    <a:pt x="818" y="0"/>
                    <a:pt x="620" y="55"/>
                    <a:pt x="620" y="55"/>
                  </a:cubicBezTo>
                  <a:cubicBezTo>
                    <a:pt x="0" y="300"/>
                    <a:pt x="770" y="719"/>
                    <a:pt x="1278" y="719"/>
                  </a:cubicBezTo>
                  <a:cubicBezTo>
                    <a:pt x="1526" y="719"/>
                    <a:pt x="1712" y="618"/>
                    <a:pt x="1640" y="347"/>
                  </a:cubicBezTo>
                  <a:cubicBezTo>
                    <a:pt x="1564" y="67"/>
                    <a:pt x="1287" y="0"/>
                    <a:pt x="10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1" name="Google Shape;771;p18"/>
            <p:cNvSpPr/>
            <p:nvPr/>
          </p:nvSpPr>
          <p:spPr>
            <a:xfrm>
              <a:off x="4549660" y="3798275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75" y="0"/>
                  </a:moveTo>
                  <a:cubicBezTo>
                    <a:pt x="627" y="0"/>
                    <a:pt x="572" y="14"/>
                    <a:pt x="510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17" y="1242"/>
                    <a:pt x="592" y="1295"/>
                    <a:pt x="659" y="1295"/>
                  </a:cubicBezTo>
                  <a:cubicBezTo>
                    <a:pt x="992" y="1295"/>
                    <a:pt x="1139" y="0"/>
                    <a:pt x="6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2" name="Google Shape;772;p18"/>
            <p:cNvSpPr/>
            <p:nvPr/>
          </p:nvSpPr>
          <p:spPr>
            <a:xfrm>
              <a:off x="4526018" y="3790290"/>
              <a:ext cx="91805" cy="116694"/>
            </a:xfrm>
            <a:custGeom>
              <a:avLst/>
              <a:gdLst/>
              <a:ahLst/>
              <a:cxnLst/>
              <a:rect l="l" t="t" r="r" b="b"/>
              <a:pathLst>
                <a:path w="2357" h="2996" extrusionOk="0">
                  <a:moveTo>
                    <a:pt x="1917" y="1"/>
                  </a:moveTo>
                  <a:cubicBezTo>
                    <a:pt x="1880" y="1"/>
                    <a:pt x="1855" y="40"/>
                    <a:pt x="1895" y="80"/>
                  </a:cubicBezTo>
                  <a:cubicBezTo>
                    <a:pt x="2162" y="299"/>
                    <a:pt x="2283" y="663"/>
                    <a:pt x="2186" y="1027"/>
                  </a:cubicBezTo>
                  <a:cubicBezTo>
                    <a:pt x="2113" y="1416"/>
                    <a:pt x="1773" y="1708"/>
                    <a:pt x="1360" y="1732"/>
                  </a:cubicBezTo>
                  <a:cubicBezTo>
                    <a:pt x="704" y="1780"/>
                    <a:pt x="146" y="2266"/>
                    <a:pt x="0" y="2946"/>
                  </a:cubicBezTo>
                  <a:cubicBezTo>
                    <a:pt x="0" y="2971"/>
                    <a:pt x="24" y="2995"/>
                    <a:pt x="49" y="2995"/>
                  </a:cubicBezTo>
                  <a:cubicBezTo>
                    <a:pt x="49" y="2995"/>
                    <a:pt x="73" y="2971"/>
                    <a:pt x="73" y="2946"/>
                  </a:cubicBezTo>
                  <a:cubicBezTo>
                    <a:pt x="219" y="2339"/>
                    <a:pt x="729" y="1878"/>
                    <a:pt x="1360" y="1805"/>
                  </a:cubicBezTo>
                  <a:cubicBezTo>
                    <a:pt x="1822" y="1780"/>
                    <a:pt x="2186" y="1465"/>
                    <a:pt x="2283" y="1027"/>
                  </a:cubicBezTo>
                  <a:cubicBezTo>
                    <a:pt x="2356" y="663"/>
                    <a:pt x="2235" y="250"/>
                    <a:pt x="1943" y="7"/>
                  </a:cubicBezTo>
                  <a:cubicBezTo>
                    <a:pt x="1934" y="3"/>
                    <a:pt x="1926" y="1"/>
                    <a:pt x="1917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3" name="Google Shape;773;p18"/>
            <p:cNvSpPr/>
            <p:nvPr/>
          </p:nvSpPr>
          <p:spPr>
            <a:xfrm>
              <a:off x="4596946" y="3843534"/>
              <a:ext cx="44520" cy="12698"/>
            </a:xfrm>
            <a:custGeom>
              <a:avLst/>
              <a:gdLst/>
              <a:ahLst/>
              <a:cxnLst/>
              <a:rect l="l" t="t" r="r" b="b"/>
              <a:pathLst>
                <a:path w="1143" h="326" extrusionOk="0">
                  <a:moveTo>
                    <a:pt x="1070" y="0"/>
                  </a:moveTo>
                  <a:cubicBezTo>
                    <a:pt x="903" y="93"/>
                    <a:pt x="522" y="243"/>
                    <a:pt x="265" y="243"/>
                  </a:cubicBezTo>
                  <a:cubicBezTo>
                    <a:pt x="187" y="243"/>
                    <a:pt x="119" y="229"/>
                    <a:pt x="74" y="195"/>
                  </a:cubicBezTo>
                  <a:cubicBezTo>
                    <a:pt x="74" y="183"/>
                    <a:pt x="68" y="177"/>
                    <a:pt x="59" y="177"/>
                  </a:cubicBezTo>
                  <a:cubicBezTo>
                    <a:pt x="50" y="177"/>
                    <a:pt x="37" y="183"/>
                    <a:pt x="25" y="195"/>
                  </a:cubicBezTo>
                  <a:cubicBezTo>
                    <a:pt x="1" y="195"/>
                    <a:pt x="1" y="243"/>
                    <a:pt x="25" y="243"/>
                  </a:cubicBezTo>
                  <a:cubicBezTo>
                    <a:pt x="80" y="298"/>
                    <a:pt x="135" y="325"/>
                    <a:pt x="199" y="325"/>
                  </a:cubicBezTo>
                  <a:cubicBezTo>
                    <a:pt x="221" y="325"/>
                    <a:pt x="244" y="322"/>
                    <a:pt x="268" y="316"/>
                  </a:cubicBezTo>
                  <a:cubicBezTo>
                    <a:pt x="560" y="292"/>
                    <a:pt x="851" y="219"/>
                    <a:pt x="1094" y="98"/>
                  </a:cubicBezTo>
                  <a:cubicBezTo>
                    <a:pt x="1118" y="73"/>
                    <a:pt x="1143" y="49"/>
                    <a:pt x="1118" y="25"/>
                  </a:cubicBezTo>
                  <a:cubicBezTo>
                    <a:pt x="1118" y="0"/>
                    <a:pt x="1094" y="0"/>
                    <a:pt x="1070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4" name="Google Shape;774;p18"/>
            <p:cNvSpPr/>
            <p:nvPr/>
          </p:nvSpPr>
          <p:spPr>
            <a:xfrm>
              <a:off x="4569525" y="3818529"/>
              <a:ext cx="11373" cy="42066"/>
            </a:xfrm>
            <a:custGeom>
              <a:avLst/>
              <a:gdLst/>
              <a:ahLst/>
              <a:cxnLst/>
              <a:rect l="l" t="t" r="r" b="b"/>
              <a:pathLst>
                <a:path w="292" h="1080" extrusionOk="0">
                  <a:moveTo>
                    <a:pt x="223" y="1"/>
                  </a:moveTo>
                  <a:cubicBezTo>
                    <a:pt x="207" y="1"/>
                    <a:pt x="195" y="18"/>
                    <a:pt x="195" y="35"/>
                  </a:cubicBezTo>
                  <a:cubicBezTo>
                    <a:pt x="171" y="132"/>
                    <a:pt x="0" y="910"/>
                    <a:pt x="219" y="1080"/>
                  </a:cubicBezTo>
                  <a:lnTo>
                    <a:pt x="292" y="1080"/>
                  </a:lnTo>
                  <a:cubicBezTo>
                    <a:pt x="292" y="1055"/>
                    <a:pt x="292" y="1031"/>
                    <a:pt x="292" y="1007"/>
                  </a:cubicBezTo>
                  <a:cubicBezTo>
                    <a:pt x="146" y="910"/>
                    <a:pt x="195" y="351"/>
                    <a:pt x="292" y="59"/>
                  </a:cubicBezTo>
                  <a:cubicBezTo>
                    <a:pt x="292" y="35"/>
                    <a:pt x="268" y="11"/>
                    <a:pt x="243" y="11"/>
                  </a:cubicBezTo>
                  <a:cubicBezTo>
                    <a:pt x="236" y="4"/>
                    <a:pt x="229" y="1"/>
                    <a:pt x="223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5" name="Google Shape;775;p18"/>
            <p:cNvSpPr/>
            <p:nvPr/>
          </p:nvSpPr>
          <p:spPr>
            <a:xfrm>
              <a:off x="4508023" y="3819074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57" y="0"/>
                  </a:moveTo>
                  <a:cubicBezTo>
                    <a:pt x="607" y="0"/>
                    <a:pt x="550" y="15"/>
                    <a:pt x="486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21" y="1242"/>
                    <a:pt x="598" y="1296"/>
                    <a:pt x="667" y="1296"/>
                  </a:cubicBezTo>
                  <a:cubicBezTo>
                    <a:pt x="1008" y="1296"/>
                    <a:pt x="1139" y="0"/>
                    <a:pt x="6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6" name="Google Shape;776;p18"/>
            <p:cNvSpPr/>
            <p:nvPr/>
          </p:nvSpPr>
          <p:spPr>
            <a:xfrm>
              <a:off x="4527887" y="3839756"/>
              <a:ext cx="11412" cy="42611"/>
            </a:xfrm>
            <a:custGeom>
              <a:avLst/>
              <a:gdLst/>
              <a:ahLst/>
              <a:cxnLst/>
              <a:rect l="l" t="t" r="r" b="b"/>
              <a:pathLst>
                <a:path w="293" h="1094" extrusionOk="0">
                  <a:moveTo>
                    <a:pt x="244" y="0"/>
                  </a:moveTo>
                  <a:cubicBezTo>
                    <a:pt x="219" y="0"/>
                    <a:pt x="195" y="0"/>
                    <a:pt x="195" y="25"/>
                  </a:cubicBezTo>
                  <a:cubicBezTo>
                    <a:pt x="171" y="122"/>
                    <a:pt x="1" y="899"/>
                    <a:pt x="219" y="1093"/>
                  </a:cubicBezTo>
                  <a:lnTo>
                    <a:pt x="244" y="1093"/>
                  </a:lnTo>
                  <a:cubicBezTo>
                    <a:pt x="268" y="1093"/>
                    <a:pt x="268" y="1093"/>
                    <a:pt x="292" y="1069"/>
                  </a:cubicBezTo>
                  <a:cubicBezTo>
                    <a:pt x="292" y="1045"/>
                    <a:pt x="292" y="1021"/>
                    <a:pt x="292" y="1021"/>
                  </a:cubicBezTo>
                  <a:cubicBezTo>
                    <a:pt x="146" y="899"/>
                    <a:pt x="219" y="365"/>
                    <a:pt x="292" y="49"/>
                  </a:cubicBezTo>
                  <a:cubicBezTo>
                    <a:pt x="292" y="25"/>
                    <a:pt x="268" y="0"/>
                    <a:pt x="244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7" name="Google Shape;777;p18"/>
            <p:cNvSpPr/>
            <p:nvPr/>
          </p:nvSpPr>
          <p:spPr>
            <a:xfrm>
              <a:off x="4558151" y="3864334"/>
              <a:ext cx="37898" cy="22747"/>
            </a:xfrm>
            <a:custGeom>
              <a:avLst/>
              <a:gdLst/>
              <a:ahLst/>
              <a:cxnLst/>
              <a:rect l="l" t="t" r="r" b="b"/>
              <a:pathLst>
                <a:path w="973" h="584" extrusionOk="0">
                  <a:moveTo>
                    <a:pt x="25" y="1"/>
                  </a:moveTo>
                  <a:cubicBezTo>
                    <a:pt x="1" y="25"/>
                    <a:pt x="1" y="49"/>
                    <a:pt x="1" y="74"/>
                  </a:cubicBezTo>
                  <a:cubicBezTo>
                    <a:pt x="195" y="390"/>
                    <a:pt x="535" y="584"/>
                    <a:pt x="924" y="584"/>
                  </a:cubicBezTo>
                  <a:cubicBezTo>
                    <a:pt x="948" y="584"/>
                    <a:pt x="973" y="584"/>
                    <a:pt x="973" y="560"/>
                  </a:cubicBezTo>
                  <a:cubicBezTo>
                    <a:pt x="973" y="511"/>
                    <a:pt x="948" y="511"/>
                    <a:pt x="924" y="511"/>
                  </a:cubicBezTo>
                  <a:cubicBezTo>
                    <a:pt x="584" y="487"/>
                    <a:pt x="268" y="317"/>
                    <a:pt x="74" y="25"/>
                  </a:cubicBezTo>
                  <a:cubicBezTo>
                    <a:pt x="74" y="1"/>
                    <a:pt x="50" y="1"/>
                    <a:pt x="2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78" name="Google Shape;778;p18"/>
          <p:cNvGrpSpPr/>
          <p:nvPr/>
        </p:nvGrpSpPr>
        <p:grpSpPr>
          <a:xfrm>
            <a:off x="7113152" y="-240769"/>
            <a:ext cx="2121888" cy="1886120"/>
            <a:chOff x="6655952" y="-180577"/>
            <a:chExt cx="2121888" cy="1414590"/>
          </a:xfrm>
        </p:grpSpPr>
        <p:grpSp>
          <p:nvGrpSpPr>
            <p:cNvPr id="779" name="Google Shape;779;p18"/>
            <p:cNvGrpSpPr/>
            <p:nvPr/>
          </p:nvGrpSpPr>
          <p:grpSpPr>
            <a:xfrm rot="1685293">
              <a:off x="8051699" y="334351"/>
              <a:ext cx="652925" cy="474307"/>
              <a:chOff x="5211663" y="1358969"/>
              <a:chExt cx="483893" cy="351481"/>
            </a:xfrm>
          </p:grpSpPr>
          <p:sp>
            <p:nvSpPr>
              <p:cNvPr id="780" name="Google Shape;780;p18"/>
              <p:cNvSpPr/>
              <p:nvPr/>
            </p:nvSpPr>
            <p:spPr>
              <a:xfrm>
                <a:off x="5519159" y="1395927"/>
                <a:ext cx="71050" cy="66812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78" extrusionOk="0">
                    <a:moveTo>
                      <a:pt x="914" y="1"/>
                    </a:moveTo>
                    <a:cubicBezTo>
                      <a:pt x="801" y="1"/>
                      <a:pt x="571" y="36"/>
                      <a:pt x="67" y="176"/>
                    </a:cubicBezTo>
                    <a:cubicBezTo>
                      <a:pt x="0" y="198"/>
                      <a:pt x="16" y="324"/>
                      <a:pt x="95" y="324"/>
                    </a:cubicBezTo>
                    <a:cubicBezTo>
                      <a:pt x="102" y="324"/>
                      <a:pt x="109" y="323"/>
                      <a:pt x="116" y="322"/>
                    </a:cubicBezTo>
                    <a:cubicBezTo>
                      <a:pt x="359" y="249"/>
                      <a:pt x="626" y="200"/>
                      <a:pt x="869" y="152"/>
                    </a:cubicBezTo>
                    <a:lnTo>
                      <a:pt x="869" y="152"/>
                    </a:lnTo>
                    <a:cubicBezTo>
                      <a:pt x="796" y="322"/>
                      <a:pt x="626" y="662"/>
                      <a:pt x="505" y="880"/>
                    </a:cubicBezTo>
                    <a:cubicBezTo>
                      <a:pt x="480" y="905"/>
                      <a:pt x="480" y="953"/>
                      <a:pt x="529" y="977"/>
                    </a:cubicBezTo>
                    <a:lnTo>
                      <a:pt x="553" y="977"/>
                    </a:lnTo>
                    <a:cubicBezTo>
                      <a:pt x="577" y="977"/>
                      <a:pt x="602" y="977"/>
                      <a:pt x="602" y="953"/>
                    </a:cubicBezTo>
                    <a:cubicBezTo>
                      <a:pt x="650" y="880"/>
                      <a:pt x="990" y="249"/>
                      <a:pt x="1039" y="127"/>
                    </a:cubicBezTo>
                    <a:cubicBezTo>
                      <a:pt x="1039" y="103"/>
                      <a:pt x="1039" y="79"/>
                      <a:pt x="1039" y="30"/>
                    </a:cubicBezTo>
                    <a:cubicBezTo>
                      <a:pt x="1018" y="20"/>
                      <a:pt x="998" y="1"/>
                      <a:pt x="91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81" name="Google Shape;781;p18"/>
              <p:cNvSpPr/>
              <p:nvPr/>
            </p:nvSpPr>
            <p:spPr>
              <a:xfrm>
                <a:off x="5211663" y="1358969"/>
                <a:ext cx="483893" cy="351481"/>
              </a:xfrm>
              <a:custGeom>
                <a:avLst/>
                <a:gdLst/>
                <a:ahLst/>
                <a:cxnLst/>
                <a:rect l="l" t="t" r="r" b="b"/>
                <a:pathLst>
                  <a:path w="7083" h="5145" extrusionOk="0">
                    <a:moveTo>
                      <a:pt x="3768" y="0"/>
                    </a:moveTo>
                    <a:cubicBezTo>
                      <a:pt x="3734" y="0"/>
                      <a:pt x="3701" y="4"/>
                      <a:pt x="3670" y="12"/>
                    </a:cubicBezTo>
                    <a:cubicBezTo>
                      <a:pt x="3014" y="207"/>
                      <a:pt x="3232" y="1713"/>
                      <a:pt x="3232" y="1713"/>
                    </a:cubicBezTo>
                    <a:cubicBezTo>
                      <a:pt x="3232" y="1713"/>
                      <a:pt x="1357" y="535"/>
                      <a:pt x="891" y="535"/>
                    </a:cubicBezTo>
                    <a:cubicBezTo>
                      <a:pt x="865" y="535"/>
                      <a:pt x="844" y="539"/>
                      <a:pt x="827" y="547"/>
                    </a:cubicBezTo>
                    <a:cubicBezTo>
                      <a:pt x="366" y="814"/>
                      <a:pt x="1483" y="1664"/>
                      <a:pt x="1483" y="1664"/>
                    </a:cubicBezTo>
                    <a:cubicBezTo>
                      <a:pt x="1483" y="1664"/>
                      <a:pt x="832" y="1473"/>
                      <a:pt x="445" y="1473"/>
                    </a:cubicBezTo>
                    <a:cubicBezTo>
                      <a:pt x="263" y="1473"/>
                      <a:pt x="140" y="1516"/>
                      <a:pt x="171" y="1640"/>
                    </a:cubicBezTo>
                    <a:cubicBezTo>
                      <a:pt x="269" y="2029"/>
                      <a:pt x="1022" y="2490"/>
                      <a:pt x="1022" y="2490"/>
                    </a:cubicBezTo>
                    <a:cubicBezTo>
                      <a:pt x="730" y="2490"/>
                      <a:pt x="439" y="2539"/>
                      <a:pt x="147" y="2587"/>
                    </a:cubicBezTo>
                    <a:cubicBezTo>
                      <a:pt x="1" y="2650"/>
                      <a:pt x="594" y="3616"/>
                      <a:pt x="1664" y="3616"/>
                    </a:cubicBezTo>
                    <a:cubicBezTo>
                      <a:pt x="1835" y="3616"/>
                      <a:pt x="2018" y="3592"/>
                      <a:pt x="2212" y="3535"/>
                    </a:cubicBezTo>
                    <a:lnTo>
                      <a:pt x="2212" y="3535"/>
                    </a:lnTo>
                    <a:lnTo>
                      <a:pt x="1095" y="4506"/>
                    </a:lnTo>
                    <a:cubicBezTo>
                      <a:pt x="1095" y="4506"/>
                      <a:pt x="2102" y="5144"/>
                      <a:pt x="3258" y="5144"/>
                    </a:cubicBezTo>
                    <a:cubicBezTo>
                      <a:pt x="3697" y="5144"/>
                      <a:pt x="4158" y="5052"/>
                      <a:pt x="4593" y="4798"/>
                    </a:cubicBezTo>
                    <a:cubicBezTo>
                      <a:pt x="7083" y="3365"/>
                      <a:pt x="4779" y="0"/>
                      <a:pt x="37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82" name="Google Shape;782;p18"/>
              <p:cNvSpPr/>
              <p:nvPr/>
            </p:nvSpPr>
            <p:spPr>
              <a:xfrm>
                <a:off x="5467307" y="1398045"/>
                <a:ext cx="48164" cy="44746"/>
              </a:xfrm>
              <a:custGeom>
                <a:avLst/>
                <a:gdLst/>
                <a:ahLst/>
                <a:cxnLst/>
                <a:rect l="l" t="t" r="r" b="b"/>
                <a:pathLst>
                  <a:path w="705" h="655" extrusionOk="0">
                    <a:moveTo>
                      <a:pt x="443" y="1"/>
                    </a:moveTo>
                    <a:cubicBezTo>
                      <a:pt x="395" y="1"/>
                      <a:pt x="349" y="49"/>
                      <a:pt x="365" y="96"/>
                    </a:cubicBezTo>
                    <a:cubicBezTo>
                      <a:pt x="413" y="218"/>
                      <a:pt x="462" y="363"/>
                      <a:pt x="486" y="485"/>
                    </a:cubicBezTo>
                    <a:cubicBezTo>
                      <a:pt x="365" y="388"/>
                      <a:pt x="243" y="291"/>
                      <a:pt x="122" y="169"/>
                    </a:cubicBezTo>
                    <a:cubicBezTo>
                      <a:pt x="110" y="157"/>
                      <a:pt x="92" y="151"/>
                      <a:pt x="73" y="151"/>
                    </a:cubicBezTo>
                    <a:cubicBezTo>
                      <a:pt x="55" y="151"/>
                      <a:pt x="37" y="157"/>
                      <a:pt x="25" y="169"/>
                    </a:cubicBezTo>
                    <a:cubicBezTo>
                      <a:pt x="0" y="218"/>
                      <a:pt x="0" y="266"/>
                      <a:pt x="25" y="291"/>
                    </a:cubicBezTo>
                    <a:cubicBezTo>
                      <a:pt x="340" y="606"/>
                      <a:pt x="462" y="655"/>
                      <a:pt x="535" y="655"/>
                    </a:cubicBezTo>
                    <a:lnTo>
                      <a:pt x="559" y="655"/>
                    </a:lnTo>
                    <a:cubicBezTo>
                      <a:pt x="608" y="631"/>
                      <a:pt x="705" y="582"/>
                      <a:pt x="511" y="48"/>
                    </a:cubicBezTo>
                    <a:cubicBezTo>
                      <a:pt x="494" y="14"/>
                      <a:pt x="468" y="1"/>
                      <a:pt x="443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83" name="Google Shape;783;p18"/>
              <p:cNvSpPr/>
              <p:nvPr/>
            </p:nvSpPr>
            <p:spPr>
              <a:xfrm>
                <a:off x="5309630" y="1479885"/>
                <a:ext cx="102954" cy="109167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98" extrusionOk="0">
                    <a:moveTo>
                      <a:pt x="479" y="1"/>
                    </a:moveTo>
                    <a:cubicBezTo>
                      <a:pt x="444" y="1"/>
                      <a:pt x="427" y="9"/>
                      <a:pt x="414" y="16"/>
                    </a:cubicBezTo>
                    <a:cubicBezTo>
                      <a:pt x="389" y="40"/>
                      <a:pt x="389" y="64"/>
                      <a:pt x="389" y="113"/>
                    </a:cubicBezTo>
                    <a:cubicBezTo>
                      <a:pt x="389" y="210"/>
                      <a:pt x="535" y="380"/>
                      <a:pt x="657" y="477"/>
                    </a:cubicBezTo>
                    <a:cubicBezTo>
                      <a:pt x="1" y="526"/>
                      <a:pt x="1" y="599"/>
                      <a:pt x="1" y="672"/>
                    </a:cubicBezTo>
                    <a:cubicBezTo>
                      <a:pt x="1" y="744"/>
                      <a:pt x="74" y="793"/>
                      <a:pt x="98" y="817"/>
                    </a:cubicBezTo>
                    <a:cubicBezTo>
                      <a:pt x="219" y="890"/>
                      <a:pt x="316" y="963"/>
                      <a:pt x="438" y="1012"/>
                    </a:cubicBezTo>
                    <a:cubicBezTo>
                      <a:pt x="316" y="1036"/>
                      <a:pt x="195" y="1085"/>
                      <a:pt x="98" y="1157"/>
                    </a:cubicBezTo>
                    <a:cubicBezTo>
                      <a:pt x="49" y="1182"/>
                      <a:pt x="49" y="1255"/>
                      <a:pt x="74" y="1303"/>
                    </a:cubicBezTo>
                    <a:cubicBezTo>
                      <a:pt x="185" y="1481"/>
                      <a:pt x="397" y="1598"/>
                      <a:pt x="619" y="1598"/>
                    </a:cubicBezTo>
                    <a:cubicBezTo>
                      <a:pt x="639" y="1598"/>
                      <a:pt x="660" y="1597"/>
                      <a:pt x="681" y="1595"/>
                    </a:cubicBezTo>
                    <a:cubicBezTo>
                      <a:pt x="778" y="1595"/>
                      <a:pt x="875" y="1570"/>
                      <a:pt x="948" y="1546"/>
                    </a:cubicBezTo>
                    <a:cubicBezTo>
                      <a:pt x="997" y="1546"/>
                      <a:pt x="1021" y="1498"/>
                      <a:pt x="997" y="1473"/>
                    </a:cubicBezTo>
                    <a:cubicBezTo>
                      <a:pt x="997" y="1438"/>
                      <a:pt x="971" y="1415"/>
                      <a:pt x="938" y="1415"/>
                    </a:cubicBezTo>
                    <a:cubicBezTo>
                      <a:pt x="925" y="1415"/>
                      <a:pt x="912" y="1418"/>
                      <a:pt x="899" y="1425"/>
                    </a:cubicBezTo>
                    <a:cubicBezTo>
                      <a:pt x="829" y="1446"/>
                      <a:pt x="756" y="1457"/>
                      <a:pt x="683" y="1457"/>
                    </a:cubicBezTo>
                    <a:cubicBezTo>
                      <a:pt x="507" y="1457"/>
                      <a:pt x="333" y="1392"/>
                      <a:pt x="195" y="1255"/>
                    </a:cubicBezTo>
                    <a:cubicBezTo>
                      <a:pt x="365" y="1157"/>
                      <a:pt x="535" y="1109"/>
                      <a:pt x="705" y="1085"/>
                    </a:cubicBezTo>
                    <a:lnTo>
                      <a:pt x="729" y="1085"/>
                    </a:lnTo>
                    <a:cubicBezTo>
                      <a:pt x="754" y="1060"/>
                      <a:pt x="778" y="1036"/>
                      <a:pt x="778" y="1012"/>
                    </a:cubicBezTo>
                    <a:cubicBezTo>
                      <a:pt x="778" y="987"/>
                      <a:pt x="754" y="963"/>
                      <a:pt x="729" y="939"/>
                    </a:cubicBezTo>
                    <a:lnTo>
                      <a:pt x="705" y="939"/>
                    </a:lnTo>
                    <a:cubicBezTo>
                      <a:pt x="511" y="890"/>
                      <a:pt x="341" y="793"/>
                      <a:pt x="171" y="696"/>
                    </a:cubicBezTo>
                    <a:cubicBezTo>
                      <a:pt x="389" y="647"/>
                      <a:pt x="608" y="623"/>
                      <a:pt x="827" y="623"/>
                    </a:cubicBezTo>
                    <a:cubicBezTo>
                      <a:pt x="851" y="623"/>
                      <a:pt x="875" y="599"/>
                      <a:pt x="899" y="574"/>
                    </a:cubicBezTo>
                    <a:cubicBezTo>
                      <a:pt x="899" y="550"/>
                      <a:pt x="899" y="526"/>
                      <a:pt x="875" y="502"/>
                    </a:cubicBezTo>
                    <a:cubicBezTo>
                      <a:pt x="754" y="404"/>
                      <a:pt x="657" y="283"/>
                      <a:pt x="559" y="161"/>
                    </a:cubicBezTo>
                    <a:lnTo>
                      <a:pt x="559" y="161"/>
                    </a:lnTo>
                    <a:cubicBezTo>
                      <a:pt x="851" y="259"/>
                      <a:pt x="1118" y="380"/>
                      <a:pt x="1385" y="526"/>
                    </a:cubicBezTo>
                    <a:cubicBezTo>
                      <a:pt x="1434" y="526"/>
                      <a:pt x="1482" y="526"/>
                      <a:pt x="1482" y="477"/>
                    </a:cubicBezTo>
                    <a:cubicBezTo>
                      <a:pt x="1507" y="429"/>
                      <a:pt x="1482" y="404"/>
                      <a:pt x="1458" y="380"/>
                    </a:cubicBezTo>
                    <a:cubicBezTo>
                      <a:pt x="803" y="61"/>
                      <a:pt x="574" y="1"/>
                      <a:pt x="479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84" name="Google Shape;784;p18"/>
              <p:cNvSpPr/>
              <p:nvPr/>
            </p:nvSpPr>
            <p:spPr>
              <a:xfrm>
                <a:off x="5442439" y="1508440"/>
                <a:ext cx="151050" cy="201598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2951" extrusionOk="0">
                    <a:moveTo>
                      <a:pt x="2131" y="1"/>
                    </a:moveTo>
                    <a:cubicBezTo>
                      <a:pt x="2118" y="1"/>
                      <a:pt x="2103" y="4"/>
                      <a:pt x="2089" y="11"/>
                    </a:cubicBezTo>
                    <a:cubicBezTo>
                      <a:pt x="2089" y="11"/>
                      <a:pt x="0" y="982"/>
                      <a:pt x="49" y="2877"/>
                    </a:cubicBezTo>
                    <a:cubicBezTo>
                      <a:pt x="49" y="2901"/>
                      <a:pt x="73" y="2950"/>
                      <a:pt x="121" y="2950"/>
                    </a:cubicBezTo>
                    <a:cubicBezTo>
                      <a:pt x="170" y="2950"/>
                      <a:pt x="194" y="2901"/>
                      <a:pt x="194" y="2877"/>
                    </a:cubicBezTo>
                    <a:cubicBezTo>
                      <a:pt x="170" y="1080"/>
                      <a:pt x="2138" y="132"/>
                      <a:pt x="2162" y="132"/>
                    </a:cubicBezTo>
                    <a:cubicBezTo>
                      <a:pt x="2186" y="108"/>
                      <a:pt x="2211" y="84"/>
                      <a:pt x="2186" y="35"/>
                    </a:cubicBezTo>
                    <a:cubicBezTo>
                      <a:pt x="2186" y="18"/>
                      <a:pt x="2162" y="1"/>
                      <a:pt x="2131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785" name="Google Shape;785;p18"/>
            <p:cNvSpPr/>
            <p:nvPr/>
          </p:nvSpPr>
          <p:spPr>
            <a:xfrm rot="-2700000">
              <a:off x="7005059" y="-115361"/>
              <a:ext cx="716375" cy="1284157"/>
            </a:xfrm>
            <a:custGeom>
              <a:avLst/>
              <a:gdLst/>
              <a:ahLst/>
              <a:cxnLst/>
              <a:rect l="l" t="t" r="r" b="b"/>
              <a:pathLst>
                <a:path w="6681" h="11977" extrusionOk="0">
                  <a:moveTo>
                    <a:pt x="4276" y="0"/>
                  </a:moveTo>
                  <a:cubicBezTo>
                    <a:pt x="4276" y="0"/>
                    <a:pt x="4082" y="49"/>
                    <a:pt x="3839" y="146"/>
                  </a:cubicBezTo>
                  <a:lnTo>
                    <a:pt x="3887" y="267"/>
                  </a:lnTo>
                  <a:lnTo>
                    <a:pt x="3863" y="292"/>
                  </a:lnTo>
                  <a:cubicBezTo>
                    <a:pt x="4009" y="243"/>
                    <a:pt x="4155" y="195"/>
                    <a:pt x="4300" y="146"/>
                  </a:cubicBezTo>
                  <a:lnTo>
                    <a:pt x="4276" y="0"/>
                  </a:lnTo>
                  <a:close/>
                  <a:moveTo>
                    <a:pt x="3426" y="316"/>
                  </a:moveTo>
                  <a:cubicBezTo>
                    <a:pt x="3280" y="365"/>
                    <a:pt x="3134" y="437"/>
                    <a:pt x="3013" y="510"/>
                  </a:cubicBezTo>
                  <a:lnTo>
                    <a:pt x="3080" y="645"/>
                  </a:lnTo>
                  <a:lnTo>
                    <a:pt x="3080" y="645"/>
                  </a:lnTo>
                  <a:cubicBezTo>
                    <a:pt x="3198" y="578"/>
                    <a:pt x="3336" y="530"/>
                    <a:pt x="3474" y="437"/>
                  </a:cubicBezTo>
                  <a:lnTo>
                    <a:pt x="3426" y="316"/>
                  </a:lnTo>
                  <a:close/>
                  <a:moveTo>
                    <a:pt x="3080" y="645"/>
                  </a:moveTo>
                  <a:cubicBezTo>
                    <a:pt x="3074" y="649"/>
                    <a:pt x="3068" y="652"/>
                    <a:pt x="3061" y="656"/>
                  </a:cubicBezTo>
                  <a:lnTo>
                    <a:pt x="3086" y="656"/>
                  </a:lnTo>
                  <a:lnTo>
                    <a:pt x="3080" y="645"/>
                  </a:lnTo>
                  <a:close/>
                  <a:moveTo>
                    <a:pt x="2624" y="753"/>
                  </a:moveTo>
                  <a:cubicBezTo>
                    <a:pt x="2503" y="850"/>
                    <a:pt x="2406" y="948"/>
                    <a:pt x="2284" y="1069"/>
                  </a:cubicBezTo>
                  <a:lnTo>
                    <a:pt x="2403" y="1164"/>
                  </a:lnTo>
                  <a:lnTo>
                    <a:pt x="2403" y="1164"/>
                  </a:lnTo>
                  <a:cubicBezTo>
                    <a:pt x="2496" y="1055"/>
                    <a:pt x="2609" y="965"/>
                    <a:pt x="2721" y="875"/>
                  </a:cubicBezTo>
                  <a:lnTo>
                    <a:pt x="2624" y="753"/>
                  </a:lnTo>
                  <a:close/>
                  <a:moveTo>
                    <a:pt x="2403" y="1164"/>
                  </a:moveTo>
                  <a:cubicBezTo>
                    <a:pt x="2396" y="1173"/>
                    <a:pt x="2388" y="1182"/>
                    <a:pt x="2381" y="1191"/>
                  </a:cubicBezTo>
                  <a:lnTo>
                    <a:pt x="2406" y="1166"/>
                  </a:lnTo>
                  <a:lnTo>
                    <a:pt x="2403" y="1164"/>
                  </a:lnTo>
                  <a:close/>
                  <a:moveTo>
                    <a:pt x="1993" y="1409"/>
                  </a:moveTo>
                  <a:cubicBezTo>
                    <a:pt x="1895" y="1531"/>
                    <a:pt x="1823" y="1676"/>
                    <a:pt x="1774" y="1822"/>
                  </a:cubicBezTo>
                  <a:lnTo>
                    <a:pt x="1895" y="1871"/>
                  </a:lnTo>
                  <a:lnTo>
                    <a:pt x="1895" y="1895"/>
                  </a:lnTo>
                  <a:cubicBezTo>
                    <a:pt x="1944" y="1749"/>
                    <a:pt x="2017" y="1628"/>
                    <a:pt x="2114" y="1506"/>
                  </a:cubicBezTo>
                  <a:lnTo>
                    <a:pt x="1993" y="1409"/>
                  </a:lnTo>
                  <a:close/>
                  <a:moveTo>
                    <a:pt x="1628" y="2259"/>
                  </a:moveTo>
                  <a:cubicBezTo>
                    <a:pt x="1604" y="2405"/>
                    <a:pt x="1580" y="2551"/>
                    <a:pt x="1580" y="2697"/>
                  </a:cubicBezTo>
                  <a:lnTo>
                    <a:pt x="1701" y="2697"/>
                  </a:lnTo>
                  <a:cubicBezTo>
                    <a:pt x="1704" y="2559"/>
                    <a:pt x="1728" y="2421"/>
                    <a:pt x="1774" y="2284"/>
                  </a:cubicBezTo>
                  <a:lnTo>
                    <a:pt x="1628" y="2259"/>
                  </a:lnTo>
                  <a:close/>
                  <a:moveTo>
                    <a:pt x="1701" y="2697"/>
                  </a:moveTo>
                  <a:cubicBezTo>
                    <a:pt x="1701" y="2705"/>
                    <a:pt x="1701" y="2713"/>
                    <a:pt x="1701" y="2721"/>
                  </a:cubicBezTo>
                  <a:lnTo>
                    <a:pt x="1725" y="2697"/>
                  </a:lnTo>
                  <a:close/>
                  <a:moveTo>
                    <a:pt x="1774" y="3158"/>
                  </a:moveTo>
                  <a:lnTo>
                    <a:pt x="1628" y="3183"/>
                  </a:lnTo>
                  <a:cubicBezTo>
                    <a:pt x="1628" y="3304"/>
                    <a:pt x="1677" y="3401"/>
                    <a:pt x="1701" y="3523"/>
                  </a:cubicBezTo>
                  <a:lnTo>
                    <a:pt x="1725" y="3620"/>
                  </a:lnTo>
                  <a:lnTo>
                    <a:pt x="1871" y="3571"/>
                  </a:lnTo>
                  <a:lnTo>
                    <a:pt x="1847" y="3474"/>
                  </a:lnTo>
                  <a:cubicBezTo>
                    <a:pt x="1798" y="3377"/>
                    <a:pt x="1774" y="3255"/>
                    <a:pt x="1774" y="3158"/>
                  </a:cubicBezTo>
                  <a:close/>
                  <a:moveTo>
                    <a:pt x="3329" y="3863"/>
                  </a:moveTo>
                  <a:cubicBezTo>
                    <a:pt x="3232" y="3887"/>
                    <a:pt x="3061" y="3887"/>
                    <a:pt x="2867" y="3887"/>
                  </a:cubicBezTo>
                  <a:lnTo>
                    <a:pt x="2867" y="4054"/>
                  </a:lnTo>
                  <a:lnTo>
                    <a:pt x="2867" y="4054"/>
                  </a:lnTo>
                  <a:cubicBezTo>
                    <a:pt x="3049" y="4033"/>
                    <a:pt x="3189" y="4032"/>
                    <a:pt x="3329" y="4008"/>
                  </a:cubicBezTo>
                  <a:lnTo>
                    <a:pt x="3329" y="3863"/>
                  </a:lnTo>
                  <a:close/>
                  <a:moveTo>
                    <a:pt x="2867" y="4054"/>
                  </a:moveTo>
                  <a:cubicBezTo>
                    <a:pt x="2859" y="4055"/>
                    <a:pt x="2851" y="4056"/>
                    <a:pt x="2843" y="4057"/>
                  </a:cubicBezTo>
                  <a:lnTo>
                    <a:pt x="2867" y="4057"/>
                  </a:lnTo>
                  <a:lnTo>
                    <a:pt x="2867" y="4054"/>
                  </a:lnTo>
                  <a:close/>
                  <a:moveTo>
                    <a:pt x="2406" y="3960"/>
                  </a:moveTo>
                  <a:cubicBezTo>
                    <a:pt x="2284" y="3984"/>
                    <a:pt x="2163" y="4008"/>
                    <a:pt x="2041" y="4033"/>
                  </a:cubicBezTo>
                  <a:lnTo>
                    <a:pt x="2017" y="3984"/>
                  </a:lnTo>
                  <a:lnTo>
                    <a:pt x="1871" y="4033"/>
                  </a:lnTo>
                  <a:cubicBezTo>
                    <a:pt x="1944" y="4178"/>
                    <a:pt x="2017" y="4324"/>
                    <a:pt x="2090" y="4446"/>
                  </a:cubicBezTo>
                  <a:lnTo>
                    <a:pt x="2211" y="4373"/>
                  </a:lnTo>
                  <a:cubicBezTo>
                    <a:pt x="2163" y="4300"/>
                    <a:pt x="2138" y="4227"/>
                    <a:pt x="2090" y="4178"/>
                  </a:cubicBezTo>
                  <a:cubicBezTo>
                    <a:pt x="2211" y="4130"/>
                    <a:pt x="2333" y="4130"/>
                    <a:pt x="2430" y="4106"/>
                  </a:cubicBezTo>
                  <a:lnTo>
                    <a:pt x="2406" y="3960"/>
                  </a:lnTo>
                  <a:close/>
                  <a:moveTo>
                    <a:pt x="1531" y="4178"/>
                  </a:moveTo>
                  <a:cubicBezTo>
                    <a:pt x="1385" y="4227"/>
                    <a:pt x="1240" y="4300"/>
                    <a:pt x="1118" y="4349"/>
                  </a:cubicBezTo>
                  <a:lnTo>
                    <a:pt x="1185" y="4483"/>
                  </a:lnTo>
                  <a:lnTo>
                    <a:pt x="1185" y="4483"/>
                  </a:lnTo>
                  <a:cubicBezTo>
                    <a:pt x="1303" y="4416"/>
                    <a:pt x="1441" y="4370"/>
                    <a:pt x="1580" y="4324"/>
                  </a:cubicBezTo>
                  <a:lnTo>
                    <a:pt x="1531" y="4178"/>
                  </a:lnTo>
                  <a:close/>
                  <a:moveTo>
                    <a:pt x="1185" y="4483"/>
                  </a:moveTo>
                  <a:lnTo>
                    <a:pt x="1185" y="4483"/>
                  </a:lnTo>
                  <a:cubicBezTo>
                    <a:pt x="1179" y="4487"/>
                    <a:pt x="1173" y="4491"/>
                    <a:pt x="1167" y="4494"/>
                  </a:cubicBezTo>
                  <a:lnTo>
                    <a:pt x="1191" y="4494"/>
                  </a:lnTo>
                  <a:lnTo>
                    <a:pt x="1185" y="4483"/>
                  </a:lnTo>
                  <a:close/>
                  <a:moveTo>
                    <a:pt x="3426" y="4203"/>
                  </a:moveTo>
                  <a:cubicBezTo>
                    <a:pt x="3377" y="4324"/>
                    <a:pt x="3304" y="4446"/>
                    <a:pt x="3207" y="4519"/>
                  </a:cubicBezTo>
                  <a:lnTo>
                    <a:pt x="3304" y="4640"/>
                  </a:lnTo>
                  <a:cubicBezTo>
                    <a:pt x="3426" y="4543"/>
                    <a:pt x="3499" y="4397"/>
                    <a:pt x="3572" y="4251"/>
                  </a:cubicBezTo>
                  <a:lnTo>
                    <a:pt x="3426" y="4203"/>
                  </a:lnTo>
                  <a:close/>
                  <a:moveTo>
                    <a:pt x="2478" y="4664"/>
                  </a:moveTo>
                  <a:lnTo>
                    <a:pt x="2406" y="4786"/>
                  </a:lnTo>
                  <a:cubicBezTo>
                    <a:pt x="2503" y="4859"/>
                    <a:pt x="2624" y="4883"/>
                    <a:pt x="2746" y="4883"/>
                  </a:cubicBezTo>
                  <a:lnTo>
                    <a:pt x="2891" y="4883"/>
                  </a:lnTo>
                  <a:lnTo>
                    <a:pt x="2867" y="4737"/>
                  </a:lnTo>
                  <a:cubicBezTo>
                    <a:pt x="2831" y="4743"/>
                    <a:pt x="2796" y="4746"/>
                    <a:pt x="2762" y="4746"/>
                  </a:cubicBezTo>
                  <a:cubicBezTo>
                    <a:pt x="2661" y="4746"/>
                    <a:pt x="2570" y="4719"/>
                    <a:pt x="2478" y="4664"/>
                  </a:cubicBezTo>
                  <a:close/>
                  <a:moveTo>
                    <a:pt x="705" y="4616"/>
                  </a:moveTo>
                  <a:cubicBezTo>
                    <a:pt x="584" y="4713"/>
                    <a:pt x="486" y="4810"/>
                    <a:pt x="389" y="4932"/>
                  </a:cubicBezTo>
                  <a:lnTo>
                    <a:pt x="486" y="5004"/>
                  </a:lnTo>
                  <a:lnTo>
                    <a:pt x="486" y="5029"/>
                  </a:lnTo>
                  <a:cubicBezTo>
                    <a:pt x="584" y="4907"/>
                    <a:pt x="681" y="4810"/>
                    <a:pt x="802" y="4737"/>
                  </a:cubicBezTo>
                  <a:lnTo>
                    <a:pt x="705" y="4616"/>
                  </a:lnTo>
                  <a:close/>
                  <a:moveTo>
                    <a:pt x="146" y="5320"/>
                  </a:moveTo>
                  <a:cubicBezTo>
                    <a:pt x="74" y="5466"/>
                    <a:pt x="49" y="5612"/>
                    <a:pt x="25" y="5757"/>
                  </a:cubicBezTo>
                  <a:lnTo>
                    <a:pt x="171" y="5782"/>
                  </a:lnTo>
                  <a:cubicBezTo>
                    <a:pt x="171" y="5636"/>
                    <a:pt x="219" y="5515"/>
                    <a:pt x="268" y="5369"/>
                  </a:cubicBezTo>
                  <a:lnTo>
                    <a:pt x="146" y="5320"/>
                  </a:lnTo>
                  <a:close/>
                  <a:moveTo>
                    <a:pt x="1" y="6219"/>
                  </a:moveTo>
                  <a:cubicBezTo>
                    <a:pt x="25" y="6389"/>
                    <a:pt x="49" y="6535"/>
                    <a:pt x="98" y="6681"/>
                  </a:cubicBezTo>
                  <a:lnTo>
                    <a:pt x="219" y="6656"/>
                  </a:lnTo>
                  <a:cubicBezTo>
                    <a:pt x="195" y="6511"/>
                    <a:pt x="171" y="6365"/>
                    <a:pt x="171" y="6219"/>
                  </a:cubicBezTo>
                  <a:close/>
                  <a:moveTo>
                    <a:pt x="341" y="7045"/>
                  </a:moveTo>
                  <a:lnTo>
                    <a:pt x="219" y="7118"/>
                  </a:lnTo>
                  <a:cubicBezTo>
                    <a:pt x="268" y="7239"/>
                    <a:pt x="316" y="7385"/>
                    <a:pt x="389" y="7531"/>
                  </a:cubicBezTo>
                  <a:lnTo>
                    <a:pt x="535" y="7458"/>
                  </a:lnTo>
                  <a:cubicBezTo>
                    <a:pt x="462" y="7312"/>
                    <a:pt x="414" y="7191"/>
                    <a:pt x="341" y="7045"/>
                  </a:cubicBezTo>
                  <a:close/>
                  <a:moveTo>
                    <a:pt x="729" y="7871"/>
                  </a:moveTo>
                  <a:lnTo>
                    <a:pt x="608" y="7944"/>
                  </a:lnTo>
                  <a:lnTo>
                    <a:pt x="632" y="7992"/>
                  </a:lnTo>
                  <a:cubicBezTo>
                    <a:pt x="705" y="8114"/>
                    <a:pt x="778" y="8211"/>
                    <a:pt x="827" y="8308"/>
                  </a:cubicBezTo>
                  <a:lnTo>
                    <a:pt x="948" y="8235"/>
                  </a:lnTo>
                  <a:cubicBezTo>
                    <a:pt x="899" y="8138"/>
                    <a:pt x="827" y="8041"/>
                    <a:pt x="778" y="7920"/>
                  </a:cubicBezTo>
                  <a:lnTo>
                    <a:pt x="729" y="7871"/>
                  </a:lnTo>
                  <a:close/>
                  <a:moveTo>
                    <a:pt x="1191" y="8600"/>
                  </a:moveTo>
                  <a:lnTo>
                    <a:pt x="1069" y="8673"/>
                  </a:lnTo>
                  <a:cubicBezTo>
                    <a:pt x="1191" y="8794"/>
                    <a:pt x="1288" y="8915"/>
                    <a:pt x="1385" y="9037"/>
                  </a:cubicBezTo>
                  <a:lnTo>
                    <a:pt x="1482" y="8915"/>
                  </a:lnTo>
                  <a:cubicBezTo>
                    <a:pt x="1385" y="8818"/>
                    <a:pt x="1288" y="8697"/>
                    <a:pt x="1191" y="8600"/>
                  </a:cubicBezTo>
                  <a:close/>
                  <a:moveTo>
                    <a:pt x="1798" y="9231"/>
                  </a:moveTo>
                  <a:lnTo>
                    <a:pt x="1701" y="9353"/>
                  </a:lnTo>
                  <a:cubicBezTo>
                    <a:pt x="1823" y="9450"/>
                    <a:pt x="1944" y="9547"/>
                    <a:pt x="2065" y="9644"/>
                  </a:cubicBezTo>
                  <a:lnTo>
                    <a:pt x="2138" y="9523"/>
                  </a:lnTo>
                  <a:cubicBezTo>
                    <a:pt x="2017" y="9426"/>
                    <a:pt x="1920" y="9328"/>
                    <a:pt x="1798" y="9231"/>
                  </a:cubicBezTo>
                  <a:close/>
                  <a:moveTo>
                    <a:pt x="5029" y="9328"/>
                  </a:moveTo>
                  <a:cubicBezTo>
                    <a:pt x="4981" y="9328"/>
                    <a:pt x="4932" y="9328"/>
                    <a:pt x="4908" y="9353"/>
                  </a:cubicBezTo>
                  <a:lnTo>
                    <a:pt x="4932" y="9499"/>
                  </a:lnTo>
                  <a:lnTo>
                    <a:pt x="5053" y="9499"/>
                  </a:lnTo>
                  <a:cubicBezTo>
                    <a:pt x="5029" y="9523"/>
                    <a:pt x="5005" y="9547"/>
                    <a:pt x="4981" y="9571"/>
                  </a:cubicBezTo>
                  <a:lnTo>
                    <a:pt x="5078" y="9693"/>
                  </a:lnTo>
                  <a:cubicBezTo>
                    <a:pt x="5151" y="9644"/>
                    <a:pt x="5199" y="9571"/>
                    <a:pt x="5223" y="9474"/>
                  </a:cubicBezTo>
                  <a:cubicBezTo>
                    <a:pt x="5223" y="9450"/>
                    <a:pt x="5199" y="9328"/>
                    <a:pt x="5029" y="9328"/>
                  </a:cubicBezTo>
                  <a:close/>
                  <a:moveTo>
                    <a:pt x="2527" y="9717"/>
                  </a:moveTo>
                  <a:lnTo>
                    <a:pt x="2478" y="9863"/>
                  </a:lnTo>
                  <a:cubicBezTo>
                    <a:pt x="2600" y="9936"/>
                    <a:pt x="2746" y="9984"/>
                    <a:pt x="2891" y="10033"/>
                  </a:cubicBezTo>
                  <a:lnTo>
                    <a:pt x="2940" y="9887"/>
                  </a:lnTo>
                  <a:cubicBezTo>
                    <a:pt x="2794" y="9839"/>
                    <a:pt x="2673" y="9790"/>
                    <a:pt x="2527" y="9717"/>
                  </a:cubicBezTo>
                  <a:close/>
                  <a:moveTo>
                    <a:pt x="4470" y="9596"/>
                  </a:moveTo>
                  <a:cubicBezTo>
                    <a:pt x="4373" y="9693"/>
                    <a:pt x="4300" y="9814"/>
                    <a:pt x="4276" y="9936"/>
                  </a:cubicBezTo>
                  <a:lnTo>
                    <a:pt x="4203" y="9936"/>
                  </a:lnTo>
                  <a:lnTo>
                    <a:pt x="4252" y="10082"/>
                  </a:lnTo>
                  <a:lnTo>
                    <a:pt x="4373" y="10057"/>
                  </a:lnTo>
                  <a:cubicBezTo>
                    <a:pt x="4495" y="10033"/>
                    <a:pt x="4592" y="9984"/>
                    <a:pt x="4689" y="9960"/>
                  </a:cubicBezTo>
                  <a:lnTo>
                    <a:pt x="4616" y="9814"/>
                  </a:lnTo>
                  <a:lnTo>
                    <a:pt x="4446" y="9887"/>
                  </a:lnTo>
                  <a:cubicBezTo>
                    <a:pt x="4495" y="9814"/>
                    <a:pt x="4519" y="9766"/>
                    <a:pt x="4568" y="9717"/>
                  </a:cubicBezTo>
                  <a:lnTo>
                    <a:pt x="4470" y="9596"/>
                  </a:lnTo>
                  <a:close/>
                  <a:moveTo>
                    <a:pt x="3353" y="9984"/>
                  </a:moveTo>
                  <a:lnTo>
                    <a:pt x="3329" y="10130"/>
                  </a:lnTo>
                  <a:cubicBezTo>
                    <a:pt x="3450" y="10130"/>
                    <a:pt x="3547" y="10154"/>
                    <a:pt x="3669" y="10154"/>
                  </a:cubicBezTo>
                  <a:lnTo>
                    <a:pt x="3790" y="10154"/>
                  </a:lnTo>
                  <a:lnTo>
                    <a:pt x="3790" y="9984"/>
                  </a:lnTo>
                  <a:cubicBezTo>
                    <a:pt x="3742" y="9992"/>
                    <a:pt x="3693" y="9995"/>
                    <a:pt x="3644" y="9995"/>
                  </a:cubicBezTo>
                  <a:cubicBezTo>
                    <a:pt x="3547" y="9995"/>
                    <a:pt x="3450" y="9984"/>
                    <a:pt x="3353" y="9984"/>
                  </a:cubicBezTo>
                  <a:close/>
                  <a:moveTo>
                    <a:pt x="4203" y="10494"/>
                  </a:moveTo>
                  <a:cubicBezTo>
                    <a:pt x="4227" y="10640"/>
                    <a:pt x="4252" y="10810"/>
                    <a:pt x="4325" y="10956"/>
                  </a:cubicBezTo>
                  <a:lnTo>
                    <a:pt x="4446" y="10907"/>
                  </a:lnTo>
                  <a:cubicBezTo>
                    <a:pt x="4398" y="10786"/>
                    <a:pt x="4373" y="10640"/>
                    <a:pt x="4349" y="10494"/>
                  </a:cubicBezTo>
                  <a:close/>
                  <a:moveTo>
                    <a:pt x="4665" y="11248"/>
                  </a:moveTo>
                  <a:lnTo>
                    <a:pt x="4543" y="11345"/>
                  </a:lnTo>
                  <a:cubicBezTo>
                    <a:pt x="4640" y="11466"/>
                    <a:pt x="4762" y="11563"/>
                    <a:pt x="4883" y="11661"/>
                  </a:cubicBezTo>
                  <a:lnTo>
                    <a:pt x="4981" y="11563"/>
                  </a:lnTo>
                  <a:cubicBezTo>
                    <a:pt x="4859" y="11466"/>
                    <a:pt x="4762" y="11369"/>
                    <a:pt x="4665" y="11248"/>
                  </a:cubicBezTo>
                  <a:close/>
                  <a:moveTo>
                    <a:pt x="5345" y="11733"/>
                  </a:moveTo>
                  <a:lnTo>
                    <a:pt x="5296" y="11855"/>
                  </a:lnTo>
                  <a:cubicBezTo>
                    <a:pt x="5442" y="11928"/>
                    <a:pt x="5588" y="11952"/>
                    <a:pt x="5758" y="11976"/>
                  </a:cubicBezTo>
                  <a:lnTo>
                    <a:pt x="5758" y="11831"/>
                  </a:lnTo>
                  <a:cubicBezTo>
                    <a:pt x="5636" y="11806"/>
                    <a:pt x="5491" y="11782"/>
                    <a:pt x="5345" y="11733"/>
                  </a:cubicBezTo>
                  <a:close/>
                  <a:moveTo>
                    <a:pt x="6632" y="11758"/>
                  </a:moveTo>
                  <a:cubicBezTo>
                    <a:pt x="6487" y="11782"/>
                    <a:pt x="6365" y="11806"/>
                    <a:pt x="6219" y="11831"/>
                  </a:cubicBezTo>
                  <a:lnTo>
                    <a:pt x="6219" y="11976"/>
                  </a:lnTo>
                  <a:cubicBezTo>
                    <a:pt x="6365" y="11952"/>
                    <a:pt x="6511" y="11928"/>
                    <a:pt x="6681" y="11879"/>
                  </a:cubicBezTo>
                  <a:lnTo>
                    <a:pt x="6632" y="1175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86" name="Google Shape;786;p18"/>
          <p:cNvGrpSpPr/>
          <p:nvPr/>
        </p:nvGrpSpPr>
        <p:grpSpPr>
          <a:xfrm>
            <a:off x="8463951" y="4125725"/>
            <a:ext cx="1277992" cy="1347004"/>
            <a:chOff x="855987" y="2204128"/>
            <a:chExt cx="1217483" cy="962421"/>
          </a:xfrm>
        </p:grpSpPr>
        <p:grpSp>
          <p:nvGrpSpPr>
            <p:cNvPr id="787" name="Google Shape;787;p18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788" name="Google Shape;788;p18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89" name="Google Shape;789;p18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90" name="Google Shape;790;p18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91" name="Google Shape;791;p18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92" name="Google Shape;792;p18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93" name="Google Shape;793;p18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794" name="Google Shape;794;p18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95" name="Google Shape;795;p18"/>
          <p:cNvGrpSpPr/>
          <p:nvPr/>
        </p:nvGrpSpPr>
        <p:grpSpPr>
          <a:xfrm rot="10800000">
            <a:off x="3577129" y="-342359"/>
            <a:ext cx="1590405" cy="924348"/>
            <a:chOff x="3965010" y="571479"/>
            <a:chExt cx="1651683" cy="719972"/>
          </a:xfrm>
        </p:grpSpPr>
        <p:grpSp>
          <p:nvGrpSpPr>
            <p:cNvPr id="796" name="Google Shape;796;p18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797" name="Google Shape;797;p18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798" name="Google Shape;798;p18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799" name="Google Shape;799;p18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800" name="Google Shape;800;p18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801" name="Google Shape;801;p18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802" name="Google Shape;802;p18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803" name="Google Shape;803;p18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64029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p28"/>
          <p:cNvSpPr txBox="1">
            <a:spLocks noGrp="1"/>
          </p:cNvSpPr>
          <p:nvPr>
            <p:ph type="title"/>
          </p:nvPr>
        </p:nvSpPr>
        <p:spPr>
          <a:xfrm>
            <a:off x="1779150" y="1593633"/>
            <a:ext cx="5585700" cy="23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12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9pPr>
          </a:lstStyle>
          <a:p>
            <a:endParaRPr/>
          </a:p>
        </p:txBody>
      </p:sp>
      <p:sp>
        <p:nvSpPr>
          <p:cNvPr id="1241" name="Google Shape;1241;p28"/>
          <p:cNvSpPr txBox="1">
            <a:spLocks noGrp="1"/>
          </p:cNvSpPr>
          <p:nvPr>
            <p:ph type="subTitle" idx="1"/>
          </p:nvPr>
        </p:nvSpPr>
        <p:spPr>
          <a:xfrm>
            <a:off x="1831050" y="3894467"/>
            <a:ext cx="5481900" cy="8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242" name="Google Shape;1242;p28"/>
          <p:cNvGrpSpPr/>
          <p:nvPr/>
        </p:nvGrpSpPr>
        <p:grpSpPr>
          <a:xfrm flipH="1">
            <a:off x="7487725" y="858742"/>
            <a:ext cx="2037701" cy="2147739"/>
            <a:chOff x="855987" y="2204128"/>
            <a:chExt cx="1217483" cy="962421"/>
          </a:xfrm>
        </p:grpSpPr>
        <p:grpSp>
          <p:nvGrpSpPr>
            <p:cNvPr id="1243" name="Google Shape;1243;p28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244" name="Google Shape;1244;p28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45" name="Google Shape;1245;p28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46" name="Google Shape;1246;p28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47" name="Google Shape;1247;p28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48" name="Google Shape;1248;p28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49" name="Google Shape;1249;p28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250" name="Google Shape;1250;p28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51" name="Google Shape;1251;p28"/>
          <p:cNvGrpSpPr/>
          <p:nvPr/>
        </p:nvGrpSpPr>
        <p:grpSpPr>
          <a:xfrm flipH="1">
            <a:off x="44314" y="4371810"/>
            <a:ext cx="2525833" cy="2147740"/>
            <a:chOff x="7239867" y="1514545"/>
            <a:chExt cx="2525833" cy="1610805"/>
          </a:xfrm>
        </p:grpSpPr>
        <p:grpSp>
          <p:nvGrpSpPr>
            <p:cNvPr id="1252" name="Google Shape;1252;p28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253" name="Google Shape;1253;p28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254" name="Google Shape;1254;p28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255" name="Google Shape;1255;p28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256" name="Google Shape;1256;p28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257" name="Google Shape;1257;p28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258" name="Google Shape;1258;p28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259" name="Google Shape;1259;p28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260" name="Google Shape;1260;p28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61" name="Google Shape;1261;p28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262" name="Google Shape;1262;p28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63" name="Google Shape;1263;p28"/>
          <p:cNvGrpSpPr/>
          <p:nvPr/>
        </p:nvGrpSpPr>
        <p:grpSpPr>
          <a:xfrm flipH="1">
            <a:off x="373332" y="969404"/>
            <a:ext cx="1867806" cy="2261209"/>
            <a:chOff x="7844079" y="226728"/>
            <a:chExt cx="1373387" cy="1246991"/>
          </a:xfrm>
        </p:grpSpPr>
        <p:sp>
          <p:nvSpPr>
            <p:cNvPr id="1264" name="Google Shape;1264;p28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5" name="Google Shape;1265;p28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6" name="Google Shape;1266;p28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7" name="Google Shape;1267;p28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8" name="Google Shape;1268;p28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9" name="Google Shape;1269;p28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0" name="Google Shape;1270;p28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1" name="Google Shape;1271;p28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2" name="Google Shape;1272;p28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3" name="Google Shape;1273;p28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4" name="Google Shape;1274;p28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5" name="Google Shape;1275;p28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76" name="Google Shape;1276;p28"/>
          <p:cNvGrpSpPr/>
          <p:nvPr/>
        </p:nvGrpSpPr>
        <p:grpSpPr>
          <a:xfrm>
            <a:off x="7571176" y="4371799"/>
            <a:ext cx="1104944" cy="2555156"/>
            <a:chOff x="-1056319" y="1385262"/>
            <a:chExt cx="212940" cy="369285"/>
          </a:xfrm>
        </p:grpSpPr>
        <p:sp>
          <p:nvSpPr>
            <p:cNvPr id="1277" name="Google Shape;1277;p28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8" name="Google Shape;1278;p28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9" name="Google Shape;1279;p28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0" name="Google Shape;1280;p28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1" name="Google Shape;1281;p28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2" name="Google Shape;1282;p28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3" name="Google Shape;1283;p28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84" name="Google Shape;1284;p28"/>
          <p:cNvGrpSpPr/>
          <p:nvPr/>
        </p:nvGrpSpPr>
        <p:grpSpPr>
          <a:xfrm flipH="1">
            <a:off x="-49462" y="107005"/>
            <a:ext cx="901300" cy="862401"/>
            <a:chOff x="6102329" y="3283426"/>
            <a:chExt cx="654776" cy="469888"/>
          </a:xfrm>
        </p:grpSpPr>
        <p:sp>
          <p:nvSpPr>
            <p:cNvPr id="1285" name="Google Shape;1285;p28"/>
            <p:cNvSpPr/>
            <p:nvPr/>
          </p:nvSpPr>
          <p:spPr>
            <a:xfrm>
              <a:off x="6149906" y="3283426"/>
              <a:ext cx="607200" cy="327381"/>
            </a:xfrm>
            <a:custGeom>
              <a:avLst/>
              <a:gdLst/>
              <a:ahLst/>
              <a:cxnLst/>
              <a:rect l="l" t="t" r="r" b="b"/>
              <a:pathLst>
                <a:path w="2795" h="1507" extrusionOk="0">
                  <a:moveTo>
                    <a:pt x="2697" y="0"/>
                  </a:moveTo>
                  <a:cubicBezTo>
                    <a:pt x="2697" y="22"/>
                    <a:pt x="1520" y="1418"/>
                    <a:pt x="435" y="1418"/>
                  </a:cubicBezTo>
                  <a:cubicBezTo>
                    <a:pt x="312" y="1418"/>
                    <a:pt x="191" y="1400"/>
                    <a:pt x="73" y="1361"/>
                  </a:cubicBezTo>
                  <a:cubicBezTo>
                    <a:pt x="66" y="1354"/>
                    <a:pt x="59" y="1351"/>
                    <a:pt x="52" y="1351"/>
                  </a:cubicBezTo>
                  <a:cubicBezTo>
                    <a:pt x="35" y="1351"/>
                    <a:pt x="18" y="1368"/>
                    <a:pt x="1" y="1385"/>
                  </a:cubicBezTo>
                  <a:cubicBezTo>
                    <a:pt x="1" y="1409"/>
                    <a:pt x="1" y="1434"/>
                    <a:pt x="25" y="1434"/>
                  </a:cubicBezTo>
                  <a:cubicBezTo>
                    <a:pt x="171" y="1482"/>
                    <a:pt x="292" y="1507"/>
                    <a:pt x="414" y="1507"/>
                  </a:cubicBezTo>
                  <a:cubicBezTo>
                    <a:pt x="948" y="1458"/>
                    <a:pt x="1458" y="1239"/>
                    <a:pt x="1871" y="899"/>
                  </a:cubicBezTo>
                  <a:cubicBezTo>
                    <a:pt x="2187" y="656"/>
                    <a:pt x="2503" y="389"/>
                    <a:pt x="2770" y="73"/>
                  </a:cubicBezTo>
                  <a:cubicBezTo>
                    <a:pt x="2794" y="49"/>
                    <a:pt x="2794" y="25"/>
                    <a:pt x="2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6" name="Google Shape;1286;p28"/>
            <p:cNvSpPr/>
            <p:nvPr/>
          </p:nvSpPr>
          <p:spPr>
            <a:xfrm>
              <a:off x="6218555" y="3499796"/>
              <a:ext cx="179662" cy="211375"/>
            </a:xfrm>
            <a:custGeom>
              <a:avLst/>
              <a:gdLst/>
              <a:ahLst/>
              <a:cxnLst/>
              <a:rect l="l" t="t" r="r" b="b"/>
              <a:pathLst>
                <a:path w="827" h="973" extrusionOk="0">
                  <a:moveTo>
                    <a:pt x="73" y="0"/>
                  </a:moveTo>
                  <a:cubicBezTo>
                    <a:pt x="49" y="0"/>
                    <a:pt x="25" y="25"/>
                    <a:pt x="25" y="49"/>
                  </a:cubicBezTo>
                  <a:cubicBezTo>
                    <a:pt x="0" y="49"/>
                    <a:pt x="25" y="98"/>
                    <a:pt x="49" y="98"/>
                  </a:cubicBezTo>
                  <a:cubicBezTo>
                    <a:pt x="268" y="170"/>
                    <a:pt x="511" y="243"/>
                    <a:pt x="729" y="341"/>
                  </a:cubicBezTo>
                  <a:cubicBezTo>
                    <a:pt x="559" y="559"/>
                    <a:pt x="340" y="729"/>
                    <a:pt x="122" y="875"/>
                  </a:cubicBezTo>
                  <a:cubicBezTo>
                    <a:pt x="98" y="899"/>
                    <a:pt x="98" y="924"/>
                    <a:pt x="122" y="948"/>
                  </a:cubicBezTo>
                  <a:cubicBezTo>
                    <a:pt x="122" y="948"/>
                    <a:pt x="146" y="972"/>
                    <a:pt x="146" y="972"/>
                  </a:cubicBezTo>
                  <a:cubicBezTo>
                    <a:pt x="170" y="948"/>
                    <a:pt x="170" y="948"/>
                    <a:pt x="170" y="948"/>
                  </a:cubicBezTo>
                  <a:cubicBezTo>
                    <a:pt x="365" y="802"/>
                    <a:pt x="826" y="462"/>
                    <a:pt x="826" y="341"/>
                  </a:cubicBezTo>
                  <a:cubicBezTo>
                    <a:pt x="826" y="316"/>
                    <a:pt x="802" y="292"/>
                    <a:pt x="778" y="292"/>
                  </a:cubicBezTo>
                  <a:cubicBezTo>
                    <a:pt x="559" y="170"/>
                    <a:pt x="316" y="98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7" name="Google Shape;1287;p28"/>
            <p:cNvSpPr/>
            <p:nvPr/>
          </p:nvSpPr>
          <p:spPr>
            <a:xfrm>
              <a:off x="6367367" y="3409207"/>
              <a:ext cx="204862" cy="249174"/>
            </a:xfrm>
            <a:custGeom>
              <a:avLst/>
              <a:gdLst/>
              <a:ahLst/>
              <a:cxnLst/>
              <a:rect l="l" t="t" r="r" b="b"/>
              <a:pathLst>
                <a:path w="943" h="1147" extrusionOk="0">
                  <a:moveTo>
                    <a:pt x="53" y="1"/>
                  </a:moveTo>
                  <a:cubicBezTo>
                    <a:pt x="15" y="1"/>
                    <a:pt x="1" y="77"/>
                    <a:pt x="44" y="77"/>
                  </a:cubicBezTo>
                  <a:cubicBezTo>
                    <a:pt x="287" y="150"/>
                    <a:pt x="530" y="272"/>
                    <a:pt x="749" y="393"/>
                  </a:cubicBezTo>
                  <a:cubicBezTo>
                    <a:pt x="797" y="417"/>
                    <a:pt x="651" y="758"/>
                    <a:pt x="457" y="1073"/>
                  </a:cubicBezTo>
                  <a:cubicBezTo>
                    <a:pt x="433" y="1098"/>
                    <a:pt x="433" y="1122"/>
                    <a:pt x="457" y="1146"/>
                  </a:cubicBezTo>
                  <a:lnTo>
                    <a:pt x="481" y="1146"/>
                  </a:lnTo>
                  <a:cubicBezTo>
                    <a:pt x="506" y="1122"/>
                    <a:pt x="530" y="1122"/>
                    <a:pt x="530" y="1098"/>
                  </a:cubicBezTo>
                  <a:cubicBezTo>
                    <a:pt x="651" y="903"/>
                    <a:pt x="943" y="417"/>
                    <a:pt x="797" y="296"/>
                  </a:cubicBezTo>
                  <a:cubicBezTo>
                    <a:pt x="579" y="174"/>
                    <a:pt x="336" y="77"/>
                    <a:pt x="68" y="4"/>
                  </a:cubicBezTo>
                  <a:cubicBezTo>
                    <a:pt x="63" y="2"/>
                    <a:pt x="58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8" name="Google Shape;1288;p28"/>
            <p:cNvSpPr/>
            <p:nvPr/>
          </p:nvSpPr>
          <p:spPr>
            <a:xfrm>
              <a:off x="6519439" y="3341429"/>
              <a:ext cx="174230" cy="179657"/>
            </a:xfrm>
            <a:custGeom>
              <a:avLst/>
              <a:gdLst/>
              <a:ahLst/>
              <a:cxnLst/>
              <a:rect l="l" t="t" r="r" b="b"/>
              <a:pathLst>
                <a:path w="802" h="827" extrusionOk="0">
                  <a:moveTo>
                    <a:pt x="24" y="1"/>
                  </a:moveTo>
                  <a:cubicBezTo>
                    <a:pt x="0" y="1"/>
                    <a:pt x="0" y="74"/>
                    <a:pt x="24" y="98"/>
                  </a:cubicBezTo>
                  <a:cubicBezTo>
                    <a:pt x="243" y="98"/>
                    <a:pt x="462" y="122"/>
                    <a:pt x="680" y="171"/>
                  </a:cubicBezTo>
                  <a:cubicBezTo>
                    <a:pt x="656" y="389"/>
                    <a:pt x="559" y="584"/>
                    <a:pt x="462" y="778"/>
                  </a:cubicBezTo>
                  <a:cubicBezTo>
                    <a:pt x="437" y="778"/>
                    <a:pt x="462" y="827"/>
                    <a:pt x="462" y="827"/>
                  </a:cubicBezTo>
                  <a:lnTo>
                    <a:pt x="486" y="827"/>
                  </a:lnTo>
                  <a:cubicBezTo>
                    <a:pt x="510" y="827"/>
                    <a:pt x="510" y="827"/>
                    <a:pt x="534" y="802"/>
                  </a:cubicBezTo>
                  <a:cubicBezTo>
                    <a:pt x="583" y="729"/>
                    <a:pt x="802" y="268"/>
                    <a:pt x="753" y="122"/>
                  </a:cubicBezTo>
                  <a:cubicBezTo>
                    <a:pt x="753" y="122"/>
                    <a:pt x="729" y="98"/>
                    <a:pt x="705" y="74"/>
                  </a:cubicBezTo>
                  <a:cubicBezTo>
                    <a:pt x="486" y="25"/>
                    <a:pt x="267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9" name="Google Shape;1289;p28"/>
            <p:cNvSpPr/>
            <p:nvPr/>
          </p:nvSpPr>
          <p:spPr>
            <a:xfrm>
              <a:off x="6603730" y="3489151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0" name="Google Shape;1290;p28"/>
            <p:cNvSpPr/>
            <p:nvPr/>
          </p:nvSpPr>
          <p:spPr>
            <a:xfrm>
              <a:off x="6487721" y="3299284"/>
              <a:ext cx="68867" cy="74079"/>
            </a:xfrm>
            <a:custGeom>
              <a:avLst/>
              <a:gdLst/>
              <a:ahLst/>
              <a:cxnLst/>
              <a:rect l="l" t="t" r="r" b="b"/>
              <a:pathLst>
                <a:path w="317" h="341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68"/>
                    <a:pt x="73" y="340"/>
                    <a:pt x="170" y="340"/>
                  </a:cubicBezTo>
                  <a:cubicBezTo>
                    <a:pt x="243" y="340"/>
                    <a:pt x="316" y="268"/>
                    <a:pt x="316" y="170"/>
                  </a:cubicBezTo>
                  <a:cubicBezTo>
                    <a:pt x="316" y="73"/>
                    <a:pt x="243" y="0"/>
                    <a:pt x="1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1" name="Google Shape;1291;p28"/>
            <p:cNvSpPr/>
            <p:nvPr/>
          </p:nvSpPr>
          <p:spPr>
            <a:xfrm>
              <a:off x="6334564" y="3378359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2" name="Google Shape;1292;p28"/>
            <p:cNvSpPr/>
            <p:nvPr/>
          </p:nvSpPr>
          <p:spPr>
            <a:xfrm>
              <a:off x="6424286" y="3626446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0"/>
                  </a:moveTo>
                  <a:cubicBezTo>
                    <a:pt x="74" y="0"/>
                    <a:pt x="1" y="73"/>
                    <a:pt x="1" y="170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3" name="Google Shape;1293;p28"/>
            <p:cNvSpPr/>
            <p:nvPr/>
          </p:nvSpPr>
          <p:spPr>
            <a:xfrm>
              <a:off x="6181623" y="3462865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43"/>
                    <a:pt x="73" y="316"/>
                    <a:pt x="170" y="316"/>
                  </a:cubicBezTo>
                  <a:cubicBezTo>
                    <a:pt x="268" y="316"/>
                    <a:pt x="340" y="243"/>
                    <a:pt x="340" y="170"/>
                  </a:cubicBezTo>
                  <a:cubicBezTo>
                    <a:pt x="340" y="73"/>
                    <a:pt x="268" y="0"/>
                    <a:pt x="1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4" name="Google Shape;1294;p28"/>
            <p:cNvSpPr/>
            <p:nvPr/>
          </p:nvSpPr>
          <p:spPr>
            <a:xfrm>
              <a:off x="6102329" y="3547371"/>
              <a:ext cx="74298" cy="74079"/>
            </a:xfrm>
            <a:custGeom>
              <a:avLst/>
              <a:gdLst/>
              <a:ahLst/>
              <a:cxnLst/>
              <a:rect l="l" t="t" r="r" b="b"/>
              <a:pathLst>
                <a:path w="342" h="341" extrusionOk="0">
                  <a:moveTo>
                    <a:pt x="171" y="0"/>
                  </a:moveTo>
                  <a:cubicBezTo>
                    <a:pt x="98" y="0"/>
                    <a:pt x="1" y="73"/>
                    <a:pt x="1" y="170"/>
                  </a:cubicBezTo>
                  <a:cubicBezTo>
                    <a:pt x="1" y="267"/>
                    <a:pt x="98" y="340"/>
                    <a:pt x="171" y="340"/>
                  </a:cubicBezTo>
                  <a:cubicBezTo>
                    <a:pt x="268" y="340"/>
                    <a:pt x="341" y="267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5" name="Google Shape;1295;p28"/>
            <p:cNvSpPr/>
            <p:nvPr/>
          </p:nvSpPr>
          <p:spPr>
            <a:xfrm>
              <a:off x="6213341" y="3684449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1"/>
                  </a:moveTo>
                  <a:cubicBezTo>
                    <a:pt x="73" y="1"/>
                    <a:pt x="0" y="74"/>
                    <a:pt x="0" y="146"/>
                  </a:cubicBezTo>
                  <a:cubicBezTo>
                    <a:pt x="0" y="244"/>
                    <a:pt x="73" y="316"/>
                    <a:pt x="170" y="316"/>
                  </a:cubicBezTo>
                  <a:cubicBezTo>
                    <a:pt x="267" y="316"/>
                    <a:pt x="340" y="244"/>
                    <a:pt x="340" y="146"/>
                  </a:cubicBezTo>
                  <a:cubicBezTo>
                    <a:pt x="340" y="74"/>
                    <a:pt x="267" y="1"/>
                    <a:pt x="1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96" name="Google Shape;1296;p28"/>
          <p:cNvGrpSpPr/>
          <p:nvPr/>
        </p:nvGrpSpPr>
        <p:grpSpPr>
          <a:xfrm>
            <a:off x="3641684" y="221292"/>
            <a:ext cx="1860621" cy="1081397"/>
            <a:chOff x="3965010" y="571479"/>
            <a:chExt cx="1651683" cy="719972"/>
          </a:xfrm>
        </p:grpSpPr>
        <p:grpSp>
          <p:nvGrpSpPr>
            <p:cNvPr id="1297" name="Google Shape;1297;p28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298" name="Google Shape;1298;p28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299" name="Google Shape;1299;p28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300" name="Google Shape;1300;p28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301" name="Google Shape;1301;p28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302" name="Google Shape;1302;p28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303" name="Google Shape;1303;p28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304" name="Google Shape;1304;p28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41398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">
  <p:cSld name="Numbers and text 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" name="Google Shape;1353;p30"/>
          <p:cNvSpPr/>
          <p:nvPr/>
        </p:nvSpPr>
        <p:spPr>
          <a:xfrm>
            <a:off x="4888500" y="1480300"/>
            <a:ext cx="3381000" cy="4357600"/>
          </a:xfrm>
          <a:prstGeom prst="roundRect">
            <a:avLst>
              <a:gd name="adj" fmla="val 4556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54" name="Google Shape;1354;p30"/>
          <p:cNvSpPr/>
          <p:nvPr/>
        </p:nvSpPr>
        <p:spPr>
          <a:xfrm>
            <a:off x="1072700" y="1480300"/>
            <a:ext cx="3381000" cy="4357600"/>
          </a:xfrm>
          <a:prstGeom prst="roundRect">
            <a:avLst>
              <a:gd name="adj" fmla="val 455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55" name="Google Shape;1355;p30"/>
          <p:cNvSpPr txBox="1">
            <a:spLocks noGrp="1"/>
          </p:cNvSpPr>
          <p:nvPr>
            <p:ph type="title" hasCustomPrompt="1"/>
          </p:nvPr>
        </p:nvSpPr>
        <p:spPr>
          <a:xfrm>
            <a:off x="898300" y="1995000"/>
            <a:ext cx="35298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356" name="Google Shape;1356;p30"/>
          <p:cNvSpPr txBox="1">
            <a:spLocks noGrp="1"/>
          </p:cNvSpPr>
          <p:nvPr>
            <p:ph type="subTitle" idx="1"/>
          </p:nvPr>
        </p:nvSpPr>
        <p:spPr>
          <a:xfrm>
            <a:off x="898300" y="2978300"/>
            <a:ext cx="3529800" cy="5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357" name="Google Shape;1357;p30"/>
          <p:cNvSpPr txBox="1">
            <a:spLocks noGrp="1"/>
          </p:cNvSpPr>
          <p:nvPr>
            <p:ph type="title" idx="2" hasCustomPrompt="1"/>
          </p:nvPr>
        </p:nvSpPr>
        <p:spPr>
          <a:xfrm>
            <a:off x="4714038" y="1995000"/>
            <a:ext cx="35298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358" name="Google Shape;1358;p30"/>
          <p:cNvSpPr txBox="1">
            <a:spLocks noGrp="1"/>
          </p:cNvSpPr>
          <p:nvPr>
            <p:ph type="subTitle" idx="3"/>
          </p:nvPr>
        </p:nvSpPr>
        <p:spPr>
          <a:xfrm>
            <a:off x="4714038" y="2978300"/>
            <a:ext cx="3529800" cy="5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359" name="Google Shape;1359;p30"/>
          <p:cNvSpPr txBox="1">
            <a:spLocks noGrp="1"/>
          </p:cNvSpPr>
          <p:nvPr>
            <p:ph type="title" idx="4"/>
          </p:nvPr>
        </p:nvSpPr>
        <p:spPr>
          <a:xfrm>
            <a:off x="753825" y="560133"/>
            <a:ext cx="7444800" cy="8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360" name="Google Shape;1360;p30"/>
          <p:cNvGrpSpPr/>
          <p:nvPr/>
        </p:nvGrpSpPr>
        <p:grpSpPr>
          <a:xfrm rot="1245393">
            <a:off x="7896275" y="270520"/>
            <a:ext cx="1373395" cy="1662664"/>
            <a:chOff x="7844079" y="226728"/>
            <a:chExt cx="1373387" cy="1246991"/>
          </a:xfrm>
        </p:grpSpPr>
        <p:sp>
          <p:nvSpPr>
            <p:cNvPr id="1361" name="Google Shape;1361;p30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2" name="Google Shape;1362;p30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3" name="Google Shape;1363;p30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4" name="Google Shape;1364;p30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5" name="Google Shape;1365;p30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6" name="Google Shape;1366;p30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7" name="Google Shape;1367;p30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8" name="Google Shape;1368;p30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9" name="Google Shape;1369;p30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0" name="Google Shape;1370;p30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1" name="Google Shape;1371;p30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2" name="Google Shape;1372;p30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3" name="Google Shape;1373;p30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74" name="Google Shape;1374;p30"/>
          <p:cNvGrpSpPr/>
          <p:nvPr/>
        </p:nvGrpSpPr>
        <p:grpSpPr>
          <a:xfrm>
            <a:off x="-5013" y="5276980"/>
            <a:ext cx="708344" cy="1638049"/>
            <a:chOff x="-1056319" y="1385262"/>
            <a:chExt cx="212940" cy="369285"/>
          </a:xfrm>
        </p:grpSpPr>
        <p:sp>
          <p:nvSpPr>
            <p:cNvPr id="1375" name="Google Shape;1375;p30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6" name="Google Shape;1376;p30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7" name="Google Shape;1377;p30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8" name="Google Shape;1378;p30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9" name="Google Shape;1379;p30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0" name="Google Shape;1380;p30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1" name="Google Shape;1381;p30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2" name="Google Shape;1382;p30"/>
            <p:cNvSpPr/>
            <p:nvPr/>
          </p:nvSpPr>
          <p:spPr>
            <a:xfrm>
              <a:off x="-886965" y="1718791"/>
              <a:ext cx="8569" cy="31511"/>
            </a:xfrm>
            <a:custGeom>
              <a:avLst/>
              <a:gdLst/>
              <a:ahLst/>
              <a:cxnLst/>
              <a:rect l="l" t="t" r="r" b="b"/>
              <a:pathLst>
                <a:path w="220" h="809" extrusionOk="0">
                  <a:moveTo>
                    <a:pt x="159" y="1"/>
                  </a:moveTo>
                  <a:cubicBezTo>
                    <a:pt x="140" y="1"/>
                    <a:pt x="122" y="13"/>
                    <a:pt x="122" y="37"/>
                  </a:cubicBezTo>
                  <a:cubicBezTo>
                    <a:pt x="122" y="256"/>
                    <a:pt x="98" y="499"/>
                    <a:pt x="25" y="741"/>
                  </a:cubicBezTo>
                  <a:cubicBezTo>
                    <a:pt x="1" y="741"/>
                    <a:pt x="1" y="790"/>
                    <a:pt x="25" y="790"/>
                  </a:cubicBezTo>
                  <a:lnTo>
                    <a:pt x="49" y="790"/>
                  </a:lnTo>
                  <a:cubicBezTo>
                    <a:pt x="49" y="802"/>
                    <a:pt x="55" y="808"/>
                    <a:pt x="64" y="808"/>
                  </a:cubicBezTo>
                  <a:cubicBezTo>
                    <a:pt x="73" y="808"/>
                    <a:pt x="86" y="802"/>
                    <a:pt x="98" y="790"/>
                  </a:cubicBezTo>
                  <a:cubicBezTo>
                    <a:pt x="195" y="547"/>
                    <a:pt x="219" y="280"/>
                    <a:pt x="195" y="37"/>
                  </a:cubicBezTo>
                  <a:cubicBezTo>
                    <a:pt x="195" y="13"/>
                    <a:pt x="177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3" name="Google Shape;1383;p30"/>
            <p:cNvSpPr/>
            <p:nvPr/>
          </p:nvSpPr>
          <p:spPr>
            <a:xfrm>
              <a:off x="-931446" y="1708859"/>
              <a:ext cx="10478" cy="40742"/>
            </a:xfrm>
            <a:custGeom>
              <a:avLst/>
              <a:gdLst/>
              <a:ahLst/>
              <a:cxnLst/>
              <a:rect l="l" t="t" r="r" b="b"/>
              <a:pathLst>
                <a:path w="269" h="1046" extrusionOk="0">
                  <a:moveTo>
                    <a:pt x="147" y="0"/>
                  </a:moveTo>
                  <a:cubicBezTo>
                    <a:pt x="122" y="0"/>
                    <a:pt x="98" y="25"/>
                    <a:pt x="122" y="49"/>
                  </a:cubicBezTo>
                  <a:cubicBezTo>
                    <a:pt x="147" y="365"/>
                    <a:pt x="122" y="875"/>
                    <a:pt x="1" y="948"/>
                  </a:cubicBezTo>
                  <a:cubicBezTo>
                    <a:pt x="1" y="972"/>
                    <a:pt x="1" y="996"/>
                    <a:pt x="1" y="1021"/>
                  </a:cubicBezTo>
                  <a:cubicBezTo>
                    <a:pt x="25" y="1021"/>
                    <a:pt x="25" y="1045"/>
                    <a:pt x="49" y="1045"/>
                  </a:cubicBezTo>
                  <a:lnTo>
                    <a:pt x="74" y="1045"/>
                  </a:lnTo>
                  <a:cubicBezTo>
                    <a:pt x="268" y="924"/>
                    <a:pt x="195" y="195"/>
                    <a:pt x="195" y="49"/>
                  </a:cubicBezTo>
                  <a:cubicBezTo>
                    <a:pt x="195" y="0"/>
                    <a:pt x="171" y="0"/>
                    <a:pt x="1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4" name="Google Shape;1384;p30"/>
            <p:cNvSpPr/>
            <p:nvPr/>
          </p:nvSpPr>
          <p:spPr>
            <a:xfrm>
              <a:off x="-976861" y="1713571"/>
              <a:ext cx="6660" cy="34120"/>
            </a:xfrm>
            <a:custGeom>
              <a:avLst/>
              <a:gdLst/>
              <a:ahLst/>
              <a:cxnLst/>
              <a:rect l="l" t="t" r="r" b="b"/>
              <a:pathLst>
                <a:path w="171" h="876" extrusionOk="0">
                  <a:moveTo>
                    <a:pt x="122" y="1"/>
                  </a:moveTo>
                  <a:cubicBezTo>
                    <a:pt x="98" y="1"/>
                    <a:pt x="74" y="25"/>
                    <a:pt x="74" y="50"/>
                  </a:cubicBezTo>
                  <a:cubicBezTo>
                    <a:pt x="74" y="317"/>
                    <a:pt x="49" y="560"/>
                    <a:pt x="1" y="827"/>
                  </a:cubicBezTo>
                  <a:cubicBezTo>
                    <a:pt x="1" y="851"/>
                    <a:pt x="1" y="875"/>
                    <a:pt x="49" y="875"/>
                  </a:cubicBezTo>
                  <a:cubicBezTo>
                    <a:pt x="74" y="875"/>
                    <a:pt x="98" y="875"/>
                    <a:pt x="98" y="851"/>
                  </a:cubicBezTo>
                  <a:cubicBezTo>
                    <a:pt x="147" y="584"/>
                    <a:pt x="171" y="317"/>
                    <a:pt x="171" y="50"/>
                  </a:cubicBezTo>
                  <a:cubicBezTo>
                    <a:pt x="171" y="25"/>
                    <a:pt x="147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5" name="Google Shape;1385;p30"/>
            <p:cNvSpPr/>
            <p:nvPr/>
          </p:nvSpPr>
          <p:spPr>
            <a:xfrm>
              <a:off x="-1015656" y="1710767"/>
              <a:ext cx="10478" cy="35990"/>
            </a:xfrm>
            <a:custGeom>
              <a:avLst/>
              <a:gdLst/>
              <a:ahLst/>
              <a:cxnLst/>
              <a:rect l="l" t="t" r="r" b="b"/>
              <a:pathLst>
                <a:path w="269" h="924" extrusionOk="0">
                  <a:moveTo>
                    <a:pt x="98" y="0"/>
                  </a:moveTo>
                  <a:cubicBezTo>
                    <a:pt x="74" y="0"/>
                    <a:pt x="49" y="0"/>
                    <a:pt x="25" y="24"/>
                  </a:cubicBezTo>
                  <a:cubicBezTo>
                    <a:pt x="1" y="316"/>
                    <a:pt x="49" y="607"/>
                    <a:pt x="171" y="899"/>
                  </a:cubicBezTo>
                  <a:cubicBezTo>
                    <a:pt x="171" y="899"/>
                    <a:pt x="195" y="923"/>
                    <a:pt x="195" y="923"/>
                  </a:cubicBezTo>
                  <a:lnTo>
                    <a:pt x="219" y="923"/>
                  </a:lnTo>
                  <a:cubicBezTo>
                    <a:pt x="244" y="899"/>
                    <a:pt x="268" y="875"/>
                    <a:pt x="244" y="850"/>
                  </a:cubicBezTo>
                  <a:cubicBezTo>
                    <a:pt x="147" y="607"/>
                    <a:pt x="98" y="316"/>
                    <a:pt x="122" y="49"/>
                  </a:cubicBezTo>
                  <a:cubicBezTo>
                    <a:pt x="122" y="24"/>
                    <a:pt x="122" y="0"/>
                    <a:pt x="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86" name="Google Shape;1386;p30"/>
          <p:cNvGrpSpPr/>
          <p:nvPr/>
        </p:nvGrpSpPr>
        <p:grpSpPr>
          <a:xfrm>
            <a:off x="8314051" y="5946073"/>
            <a:ext cx="537853" cy="741144"/>
            <a:chOff x="5294267" y="4624350"/>
            <a:chExt cx="383004" cy="395854"/>
          </a:xfrm>
        </p:grpSpPr>
        <p:sp>
          <p:nvSpPr>
            <p:cNvPr id="1387" name="Google Shape;1387;p30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8" name="Google Shape;1388;p30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9" name="Google Shape;1389;p30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0" name="Google Shape;1390;p30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1" name="Google Shape;1391;p30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2" name="Google Shape;1392;p30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3" name="Google Shape;1393;p30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4" name="Google Shape;1394;p30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5" name="Google Shape;1395;p30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96" name="Google Shape;1396;p30"/>
          <p:cNvGrpSpPr/>
          <p:nvPr/>
        </p:nvGrpSpPr>
        <p:grpSpPr>
          <a:xfrm rot="7204672">
            <a:off x="-94172" y="426376"/>
            <a:ext cx="717135" cy="273046"/>
            <a:chOff x="5294267" y="4825749"/>
            <a:chExt cx="383004" cy="194455"/>
          </a:xfrm>
        </p:grpSpPr>
        <p:sp>
          <p:nvSpPr>
            <p:cNvPr id="1397" name="Google Shape;1397;p30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8" name="Google Shape;1398;p30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9" name="Google Shape;1399;p30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0" name="Google Shape;1400;p30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1" name="Google Shape;1401;p30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2" name="Google Shape;1402;p30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3" name="Google Shape;1403;p30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4" name="Google Shape;1404;p30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05" name="Google Shape;1405;p30"/>
          <p:cNvSpPr/>
          <p:nvPr/>
        </p:nvSpPr>
        <p:spPr>
          <a:xfrm>
            <a:off x="4691850" y="1714867"/>
            <a:ext cx="3381000" cy="4357600"/>
          </a:xfrm>
          <a:prstGeom prst="roundRect">
            <a:avLst>
              <a:gd name="adj" fmla="val 4556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6" name="Google Shape;1406;p30"/>
          <p:cNvSpPr/>
          <p:nvPr/>
        </p:nvSpPr>
        <p:spPr>
          <a:xfrm>
            <a:off x="876050" y="1714867"/>
            <a:ext cx="3381000" cy="4357600"/>
          </a:xfrm>
          <a:prstGeom prst="roundRect">
            <a:avLst>
              <a:gd name="adj" fmla="val 4556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3835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32"/>
          <p:cNvSpPr/>
          <p:nvPr/>
        </p:nvSpPr>
        <p:spPr>
          <a:xfrm>
            <a:off x="7336950" y="6834634"/>
            <a:ext cx="109250" cy="23367"/>
          </a:xfrm>
          <a:custGeom>
            <a:avLst/>
            <a:gdLst/>
            <a:ahLst/>
            <a:cxnLst/>
            <a:rect l="l" t="t" r="r" b="b"/>
            <a:pathLst>
              <a:path w="4370" h="701" extrusionOk="0">
                <a:moveTo>
                  <a:pt x="0" y="0"/>
                </a:moveTo>
                <a:lnTo>
                  <a:pt x="0" y="701"/>
                </a:lnTo>
                <a:lnTo>
                  <a:pt x="4370" y="701"/>
                </a:lnTo>
                <a:lnTo>
                  <a:pt x="437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454" name="Google Shape;1454;p32"/>
          <p:cNvGrpSpPr/>
          <p:nvPr/>
        </p:nvGrpSpPr>
        <p:grpSpPr>
          <a:xfrm flipH="1">
            <a:off x="-297197" y="1235567"/>
            <a:ext cx="1025973" cy="1081376"/>
            <a:chOff x="855987" y="2204128"/>
            <a:chExt cx="1217483" cy="962421"/>
          </a:xfrm>
        </p:grpSpPr>
        <p:grpSp>
          <p:nvGrpSpPr>
            <p:cNvPr id="1455" name="Google Shape;1455;p3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456" name="Google Shape;1456;p3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57" name="Google Shape;1457;p3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58" name="Google Shape;1458;p3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59" name="Google Shape;1459;p3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60" name="Google Shape;1460;p3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61" name="Google Shape;1461;p3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462" name="Google Shape;1462;p3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63" name="Google Shape;1463;p32"/>
          <p:cNvGrpSpPr/>
          <p:nvPr/>
        </p:nvGrpSpPr>
        <p:grpSpPr>
          <a:xfrm rot="-3617422" flipH="1">
            <a:off x="8384454" y="6203610"/>
            <a:ext cx="852331" cy="382014"/>
            <a:chOff x="1202177" y="4613417"/>
            <a:chExt cx="528376" cy="315757"/>
          </a:xfrm>
        </p:grpSpPr>
        <p:sp>
          <p:nvSpPr>
            <p:cNvPr id="1464" name="Google Shape;1464;p32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5" name="Google Shape;1465;p32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6" name="Google Shape;1466;p32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7" name="Google Shape;1467;p32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8" name="Google Shape;1468;p32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9" name="Google Shape;1469;p32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70" name="Google Shape;1470;p32"/>
          <p:cNvGrpSpPr/>
          <p:nvPr/>
        </p:nvGrpSpPr>
        <p:grpSpPr>
          <a:xfrm flipH="1">
            <a:off x="62660" y="5593040"/>
            <a:ext cx="666115" cy="1297929"/>
            <a:chOff x="-1047799" y="3300294"/>
            <a:chExt cx="439014" cy="641607"/>
          </a:xfrm>
        </p:grpSpPr>
        <p:sp>
          <p:nvSpPr>
            <p:cNvPr id="1471" name="Google Shape;1471;p32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2" name="Google Shape;1472;p32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3" name="Google Shape;1473;p32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4" name="Google Shape;1474;p32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5" name="Google Shape;1475;p32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6" name="Google Shape;1476;p32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81" name="Google Shape;1481;p32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82" name="Google Shape;1482;p32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84" name="Google Shape;1484;p32"/>
          <p:cNvGrpSpPr/>
          <p:nvPr/>
        </p:nvGrpSpPr>
        <p:grpSpPr>
          <a:xfrm rot="10800000" flipH="1">
            <a:off x="7820176" y="-295959"/>
            <a:ext cx="1590405" cy="924348"/>
            <a:chOff x="3965010" y="571479"/>
            <a:chExt cx="1651683" cy="719972"/>
          </a:xfrm>
        </p:grpSpPr>
        <p:grpSp>
          <p:nvGrpSpPr>
            <p:cNvPr id="1485" name="Google Shape;1485;p32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486" name="Google Shape;1486;p32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487" name="Google Shape;1487;p32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88" name="Google Shape;1488;p32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89" name="Google Shape;1489;p32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90" name="Google Shape;1490;p32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491" name="Google Shape;1491;p32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492" name="Google Shape;1492;p32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 rot="2839265">
            <a:off x="438100" y="-53838"/>
            <a:ext cx="1065720" cy="1039885"/>
            <a:chOff x="4318023" y="4113296"/>
            <a:chExt cx="716422" cy="932073"/>
          </a:xfrm>
        </p:grpSpPr>
        <p:sp>
          <p:nvSpPr>
            <p:cNvPr id="1494" name="Google Shape;1494;p32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95" name="Google Shape;1495;p32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96" name="Google Shape;1496;p32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97" name="Google Shape;1497;p32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16968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9" name="Google Shape;1499;p33"/>
          <p:cNvGrpSpPr/>
          <p:nvPr/>
        </p:nvGrpSpPr>
        <p:grpSpPr>
          <a:xfrm flipH="1">
            <a:off x="7532357" y="4855413"/>
            <a:ext cx="884679" cy="2002585"/>
            <a:chOff x="-1056319" y="1385262"/>
            <a:chExt cx="212940" cy="361495"/>
          </a:xfrm>
        </p:grpSpPr>
        <p:sp>
          <p:nvSpPr>
            <p:cNvPr id="1500" name="Google Shape;1500;p33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1" name="Google Shape;1501;p33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2" name="Google Shape;1502;p33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3" name="Google Shape;1503;p33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4" name="Google Shape;1504;p33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5" name="Google Shape;1505;p33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06" name="Google Shape;1506;p33"/>
          <p:cNvGrpSpPr/>
          <p:nvPr/>
        </p:nvGrpSpPr>
        <p:grpSpPr>
          <a:xfrm flipH="1">
            <a:off x="7725442" y="1443976"/>
            <a:ext cx="2037701" cy="2147739"/>
            <a:chOff x="855987" y="2204128"/>
            <a:chExt cx="1217483" cy="962421"/>
          </a:xfrm>
        </p:grpSpPr>
        <p:grpSp>
          <p:nvGrpSpPr>
            <p:cNvPr id="1507" name="Google Shape;1507;p33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508" name="Google Shape;1508;p33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09" name="Google Shape;1509;p33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10" name="Google Shape;1510;p33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11" name="Google Shape;1511;p33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12" name="Google Shape;1512;p33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13" name="Google Shape;1513;p33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514" name="Google Shape;1514;p33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15" name="Google Shape;1515;p33"/>
          <p:cNvGrpSpPr/>
          <p:nvPr/>
        </p:nvGrpSpPr>
        <p:grpSpPr>
          <a:xfrm flipH="1">
            <a:off x="2898507" y="-915657"/>
            <a:ext cx="2525833" cy="2147740"/>
            <a:chOff x="7239867" y="1514545"/>
            <a:chExt cx="2525833" cy="1610805"/>
          </a:xfrm>
        </p:grpSpPr>
        <p:grpSp>
          <p:nvGrpSpPr>
            <p:cNvPr id="1516" name="Google Shape;1516;p33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517" name="Google Shape;1517;p33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518" name="Google Shape;1518;p33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19" name="Google Shape;1519;p33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20" name="Google Shape;1520;p33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21" name="Google Shape;1521;p33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22" name="Google Shape;1522;p33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23" name="Google Shape;1523;p33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524" name="Google Shape;1524;p33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25" name="Google Shape;1525;p33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526" name="Google Shape;1526;p33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27" name="Google Shape;1527;p33"/>
          <p:cNvGrpSpPr/>
          <p:nvPr/>
        </p:nvGrpSpPr>
        <p:grpSpPr>
          <a:xfrm rot="615299" flipH="1">
            <a:off x="279418" y="1412122"/>
            <a:ext cx="1651651" cy="1999527"/>
            <a:chOff x="7844079" y="226728"/>
            <a:chExt cx="1373387" cy="1246991"/>
          </a:xfrm>
        </p:grpSpPr>
        <p:sp>
          <p:nvSpPr>
            <p:cNvPr id="1528" name="Google Shape;1528;p33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29" name="Google Shape;1529;p33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0" name="Google Shape;1530;p33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1" name="Google Shape;1531;p33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2" name="Google Shape;1532;p33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3" name="Google Shape;1533;p33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4" name="Google Shape;1534;p33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5" name="Google Shape;1535;p33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6" name="Google Shape;1536;p33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7" name="Google Shape;1537;p33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8" name="Google Shape;1538;p33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9" name="Google Shape;1539;p33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0" name="Google Shape;1540;p33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1" name="Google Shape;1541;p33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42" name="Google Shape;1542;p33"/>
          <p:cNvGrpSpPr/>
          <p:nvPr/>
        </p:nvGrpSpPr>
        <p:grpSpPr>
          <a:xfrm>
            <a:off x="875207" y="4627399"/>
            <a:ext cx="1020386" cy="2309856"/>
            <a:chOff x="-1056319" y="1385262"/>
            <a:chExt cx="212940" cy="361495"/>
          </a:xfrm>
        </p:grpSpPr>
        <p:sp>
          <p:nvSpPr>
            <p:cNvPr id="1543" name="Google Shape;1543;p33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4" name="Google Shape;1544;p33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5" name="Google Shape;1545;p33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6" name="Google Shape;1546;p33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7" name="Google Shape;1547;p33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8" name="Google Shape;1548;p33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549" name="Google Shape;1549;p33"/>
          <p:cNvSpPr/>
          <p:nvPr/>
        </p:nvSpPr>
        <p:spPr>
          <a:xfrm>
            <a:off x="-49275" y="6431401"/>
            <a:ext cx="1603944" cy="492032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50" name="Google Shape;1550;p33"/>
          <p:cNvSpPr/>
          <p:nvPr/>
        </p:nvSpPr>
        <p:spPr>
          <a:xfrm>
            <a:off x="1506177" y="6614303"/>
            <a:ext cx="1065936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51" name="Google Shape;1551;p33"/>
          <p:cNvSpPr/>
          <p:nvPr/>
        </p:nvSpPr>
        <p:spPr>
          <a:xfrm>
            <a:off x="6003929" y="6458275"/>
            <a:ext cx="1603952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52" name="Google Shape;1552;p33"/>
          <p:cNvSpPr/>
          <p:nvPr/>
        </p:nvSpPr>
        <p:spPr>
          <a:xfrm>
            <a:off x="7532352" y="6431401"/>
            <a:ext cx="1696695" cy="49203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53" name="Google Shape;1553;p33"/>
          <p:cNvSpPr/>
          <p:nvPr/>
        </p:nvSpPr>
        <p:spPr>
          <a:xfrm>
            <a:off x="3145661" y="6458275"/>
            <a:ext cx="1603952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54" name="Google Shape;1554;p33"/>
          <p:cNvSpPr/>
          <p:nvPr/>
        </p:nvSpPr>
        <p:spPr>
          <a:xfrm>
            <a:off x="4669614" y="6515214"/>
            <a:ext cx="1407648" cy="408217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55" name="Google Shape;1555;p33"/>
          <p:cNvSpPr/>
          <p:nvPr/>
        </p:nvSpPr>
        <p:spPr>
          <a:xfrm>
            <a:off x="2368255" y="6614303"/>
            <a:ext cx="1065936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95829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oogle Shape;1557;p34"/>
          <p:cNvGrpSpPr/>
          <p:nvPr/>
        </p:nvGrpSpPr>
        <p:grpSpPr>
          <a:xfrm flipH="1">
            <a:off x="-59449" y="5456936"/>
            <a:ext cx="1068261" cy="1276733"/>
            <a:chOff x="6787377" y="436188"/>
            <a:chExt cx="235647" cy="211226"/>
          </a:xfrm>
        </p:grpSpPr>
        <p:sp>
          <p:nvSpPr>
            <p:cNvPr id="1558" name="Google Shape;1558;p34"/>
            <p:cNvSpPr/>
            <p:nvPr/>
          </p:nvSpPr>
          <p:spPr>
            <a:xfrm>
              <a:off x="6856435" y="522657"/>
              <a:ext cx="166589" cy="109566"/>
            </a:xfrm>
            <a:custGeom>
              <a:avLst/>
              <a:gdLst/>
              <a:ahLst/>
              <a:cxnLst/>
              <a:rect l="l" t="t" r="r" b="b"/>
              <a:pathLst>
                <a:path w="4277" h="2813" extrusionOk="0">
                  <a:moveTo>
                    <a:pt x="2187" y="626"/>
                  </a:moveTo>
                  <a:cubicBezTo>
                    <a:pt x="2236" y="651"/>
                    <a:pt x="2284" y="699"/>
                    <a:pt x="2284" y="723"/>
                  </a:cubicBezTo>
                  <a:cubicBezTo>
                    <a:pt x="2333" y="966"/>
                    <a:pt x="2260" y="1234"/>
                    <a:pt x="2090" y="1428"/>
                  </a:cubicBezTo>
                  <a:lnTo>
                    <a:pt x="2066" y="1428"/>
                  </a:lnTo>
                  <a:cubicBezTo>
                    <a:pt x="1896" y="1161"/>
                    <a:pt x="1847" y="942"/>
                    <a:pt x="1944" y="821"/>
                  </a:cubicBezTo>
                  <a:cubicBezTo>
                    <a:pt x="2017" y="699"/>
                    <a:pt x="2114" y="626"/>
                    <a:pt x="2187" y="626"/>
                  </a:cubicBezTo>
                  <a:close/>
                  <a:moveTo>
                    <a:pt x="62" y="1"/>
                  </a:moveTo>
                  <a:cubicBezTo>
                    <a:pt x="49" y="1"/>
                    <a:pt x="37" y="7"/>
                    <a:pt x="25" y="19"/>
                  </a:cubicBezTo>
                  <a:cubicBezTo>
                    <a:pt x="1" y="43"/>
                    <a:pt x="1" y="92"/>
                    <a:pt x="25" y="116"/>
                  </a:cubicBezTo>
                  <a:cubicBezTo>
                    <a:pt x="74" y="165"/>
                    <a:pt x="1337" y="1574"/>
                    <a:pt x="1944" y="1574"/>
                  </a:cubicBezTo>
                  <a:lnTo>
                    <a:pt x="2041" y="1574"/>
                  </a:lnTo>
                  <a:cubicBezTo>
                    <a:pt x="2090" y="1622"/>
                    <a:pt x="2114" y="1671"/>
                    <a:pt x="2163" y="1744"/>
                  </a:cubicBezTo>
                  <a:cubicBezTo>
                    <a:pt x="2600" y="2230"/>
                    <a:pt x="3402" y="2813"/>
                    <a:pt x="3961" y="2813"/>
                  </a:cubicBezTo>
                  <a:cubicBezTo>
                    <a:pt x="4058" y="2813"/>
                    <a:pt x="4155" y="2788"/>
                    <a:pt x="4228" y="2740"/>
                  </a:cubicBezTo>
                  <a:cubicBezTo>
                    <a:pt x="4252" y="2715"/>
                    <a:pt x="4276" y="2691"/>
                    <a:pt x="4252" y="2667"/>
                  </a:cubicBezTo>
                  <a:cubicBezTo>
                    <a:pt x="4252" y="2638"/>
                    <a:pt x="4235" y="2627"/>
                    <a:pt x="4217" y="2627"/>
                  </a:cubicBezTo>
                  <a:cubicBezTo>
                    <a:pt x="4203" y="2627"/>
                    <a:pt x="4189" y="2632"/>
                    <a:pt x="4179" y="2642"/>
                  </a:cubicBezTo>
                  <a:cubicBezTo>
                    <a:pt x="4119" y="2674"/>
                    <a:pt x="4046" y="2689"/>
                    <a:pt x="3965" y="2689"/>
                  </a:cubicBezTo>
                  <a:cubicBezTo>
                    <a:pt x="3490" y="2689"/>
                    <a:pt x="2713" y="2186"/>
                    <a:pt x="2236" y="1646"/>
                  </a:cubicBezTo>
                  <a:lnTo>
                    <a:pt x="2139" y="1501"/>
                  </a:lnTo>
                  <a:lnTo>
                    <a:pt x="2163" y="1476"/>
                  </a:lnTo>
                  <a:cubicBezTo>
                    <a:pt x="2382" y="1258"/>
                    <a:pt x="2454" y="966"/>
                    <a:pt x="2382" y="675"/>
                  </a:cubicBezTo>
                  <a:cubicBezTo>
                    <a:pt x="2357" y="578"/>
                    <a:pt x="2284" y="505"/>
                    <a:pt x="2187" y="505"/>
                  </a:cubicBezTo>
                  <a:cubicBezTo>
                    <a:pt x="2178" y="502"/>
                    <a:pt x="2168" y="500"/>
                    <a:pt x="2157" y="500"/>
                  </a:cubicBezTo>
                  <a:cubicBezTo>
                    <a:pt x="2078" y="500"/>
                    <a:pt x="1953" y="575"/>
                    <a:pt x="1847" y="723"/>
                  </a:cubicBezTo>
                  <a:cubicBezTo>
                    <a:pt x="1726" y="893"/>
                    <a:pt x="1750" y="1161"/>
                    <a:pt x="1969" y="1452"/>
                  </a:cubicBezTo>
                  <a:lnTo>
                    <a:pt x="1920" y="1452"/>
                  </a:lnTo>
                  <a:cubicBezTo>
                    <a:pt x="1361" y="1452"/>
                    <a:pt x="98" y="43"/>
                    <a:pt x="98" y="19"/>
                  </a:cubicBezTo>
                  <a:cubicBezTo>
                    <a:pt x="86" y="7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9" name="Google Shape;1559;p34"/>
            <p:cNvSpPr/>
            <p:nvPr/>
          </p:nvSpPr>
          <p:spPr>
            <a:xfrm>
              <a:off x="6789675" y="438253"/>
              <a:ext cx="109683" cy="116928"/>
            </a:xfrm>
            <a:custGeom>
              <a:avLst/>
              <a:gdLst/>
              <a:ahLst/>
              <a:cxnLst/>
              <a:rect l="l" t="t" r="r" b="b"/>
              <a:pathLst>
                <a:path w="2816" h="3002" extrusionOk="0">
                  <a:moveTo>
                    <a:pt x="1343" y="1"/>
                  </a:moveTo>
                  <a:cubicBezTo>
                    <a:pt x="1080" y="1"/>
                    <a:pt x="833" y="78"/>
                    <a:pt x="719" y="218"/>
                  </a:cubicBezTo>
                  <a:cubicBezTo>
                    <a:pt x="655" y="309"/>
                    <a:pt x="634" y="396"/>
                    <a:pt x="641" y="474"/>
                  </a:cubicBezTo>
                  <a:lnTo>
                    <a:pt x="641" y="474"/>
                  </a:lnTo>
                  <a:cubicBezTo>
                    <a:pt x="348" y="532"/>
                    <a:pt x="0" y="782"/>
                    <a:pt x="14" y="1263"/>
                  </a:cubicBezTo>
                  <a:cubicBezTo>
                    <a:pt x="22" y="1525"/>
                    <a:pt x="84" y="1690"/>
                    <a:pt x="168" y="1781"/>
                  </a:cubicBezTo>
                  <a:lnTo>
                    <a:pt x="168" y="1781"/>
                  </a:lnTo>
                  <a:cubicBezTo>
                    <a:pt x="126" y="1901"/>
                    <a:pt x="96" y="2051"/>
                    <a:pt x="87" y="2234"/>
                  </a:cubicBezTo>
                  <a:cubicBezTo>
                    <a:pt x="74" y="2792"/>
                    <a:pt x="365" y="3001"/>
                    <a:pt x="700" y="3001"/>
                  </a:cubicBezTo>
                  <a:cubicBezTo>
                    <a:pt x="852" y="3001"/>
                    <a:pt x="1014" y="2958"/>
                    <a:pt x="1160" y="2884"/>
                  </a:cubicBezTo>
                  <a:lnTo>
                    <a:pt x="1160" y="2884"/>
                  </a:lnTo>
                  <a:cubicBezTo>
                    <a:pt x="1247" y="2911"/>
                    <a:pt x="1357" y="2925"/>
                    <a:pt x="1477" y="2925"/>
                  </a:cubicBezTo>
                  <a:cubicBezTo>
                    <a:pt x="1765" y="2925"/>
                    <a:pt x="2105" y="2843"/>
                    <a:pt x="2298" y="2672"/>
                  </a:cubicBezTo>
                  <a:cubicBezTo>
                    <a:pt x="2532" y="2463"/>
                    <a:pt x="2535" y="2247"/>
                    <a:pt x="2428" y="2086"/>
                  </a:cubicBezTo>
                  <a:lnTo>
                    <a:pt x="2428" y="2086"/>
                  </a:lnTo>
                  <a:cubicBezTo>
                    <a:pt x="2505" y="2034"/>
                    <a:pt x="2571" y="1943"/>
                    <a:pt x="2614" y="1797"/>
                  </a:cubicBezTo>
                  <a:cubicBezTo>
                    <a:pt x="2816" y="1130"/>
                    <a:pt x="2481" y="998"/>
                    <a:pt x="2214" y="990"/>
                  </a:cubicBezTo>
                  <a:lnTo>
                    <a:pt x="2214" y="990"/>
                  </a:lnTo>
                  <a:cubicBezTo>
                    <a:pt x="2227" y="937"/>
                    <a:pt x="2239" y="875"/>
                    <a:pt x="2249" y="801"/>
                  </a:cubicBezTo>
                  <a:cubicBezTo>
                    <a:pt x="2327" y="242"/>
                    <a:pt x="1809" y="1"/>
                    <a:pt x="13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0" name="Google Shape;1560;p34"/>
            <p:cNvSpPr/>
            <p:nvPr/>
          </p:nvSpPr>
          <p:spPr>
            <a:xfrm>
              <a:off x="6787377" y="436188"/>
              <a:ext cx="109800" cy="121290"/>
            </a:xfrm>
            <a:custGeom>
              <a:avLst/>
              <a:gdLst/>
              <a:ahLst/>
              <a:cxnLst/>
              <a:rect l="l" t="t" r="r" b="b"/>
              <a:pathLst>
                <a:path w="2819" h="3114" extrusionOk="0">
                  <a:moveTo>
                    <a:pt x="851" y="587"/>
                  </a:moveTo>
                  <a:cubicBezTo>
                    <a:pt x="948" y="587"/>
                    <a:pt x="1045" y="611"/>
                    <a:pt x="1045" y="708"/>
                  </a:cubicBezTo>
                  <a:cubicBezTo>
                    <a:pt x="1045" y="733"/>
                    <a:pt x="1045" y="757"/>
                    <a:pt x="1045" y="781"/>
                  </a:cubicBezTo>
                  <a:lnTo>
                    <a:pt x="997" y="781"/>
                  </a:lnTo>
                  <a:cubicBezTo>
                    <a:pt x="899" y="757"/>
                    <a:pt x="826" y="684"/>
                    <a:pt x="802" y="587"/>
                  </a:cubicBezTo>
                  <a:close/>
                  <a:moveTo>
                    <a:pt x="2211" y="1097"/>
                  </a:moveTo>
                  <a:cubicBezTo>
                    <a:pt x="2187" y="1219"/>
                    <a:pt x="2138" y="1243"/>
                    <a:pt x="2114" y="1243"/>
                  </a:cubicBezTo>
                  <a:cubicBezTo>
                    <a:pt x="2090" y="1243"/>
                    <a:pt x="2065" y="1219"/>
                    <a:pt x="2041" y="1219"/>
                  </a:cubicBezTo>
                  <a:cubicBezTo>
                    <a:pt x="2017" y="1170"/>
                    <a:pt x="2017" y="1146"/>
                    <a:pt x="2017" y="1121"/>
                  </a:cubicBezTo>
                  <a:cubicBezTo>
                    <a:pt x="2065" y="1097"/>
                    <a:pt x="2138" y="1097"/>
                    <a:pt x="2211" y="1097"/>
                  </a:cubicBezTo>
                  <a:close/>
                  <a:moveTo>
                    <a:pt x="632" y="1486"/>
                  </a:moveTo>
                  <a:cubicBezTo>
                    <a:pt x="656" y="1486"/>
                    <a:pt x="681" y="1510"/>
                    <a:pt x="705" y="1534"/>
                  </a:cubicBezTo>
                  <a:cubicBezTo>
                    <a:pt x="729" y="1559"/>
                    <a:pt x="729" y="1607"/>
                    <a:pt x="705" y="1632"/>
                  </a:cubicBezTo>
                  <a:cubicBezTo>
                    <a:pt x="681" y="1753"/>
                    <a:pt x="559" y="1850"/>
                    <a:pt x="438" y="1850"/>
                  </a:cubicBezTo>
                  <a:cubicBezTo>
                    <a:pt x="389" y="1850"/>
                    <a:pt x="341" y="1850"/>
                    <a:pt x="292" y="1802"/>
                  </a:cubicBezTo>
                  <a:cubicBezTo>
                    <a:pt x="389" y="1583"/>
                    <a:pt x="535" y="1486"/>
                    <a:pt x="632" y="1486"/>
                  </a:cubicBezTo>
                  <a:close/>
                  <a:moveTo>
                    <a:pt x="2017" y="1947"/>
                  </a:moveTo>
                  <a:cubicBezTo>
                    <a:pt x="2163" y="1947"/>
                    <a:pt x="2308" y="1996"/>
                    <a:pt x="2405" y="2117"/>
                  </a:cubicBezTo>
                  <a:cubicBezTo>
                    <a:pt x="2357" y="2117"/>
                    <a:pt x="2333" y="2142"/>
                    <a:pt x="2284" y="2142"/>
                  </a:cubicBezTo>
                  <a:cubicBezTo>
                    <a:pt x="2163" y="2117"/>
                    <a:pt x="2041" y="2069"/>
                    <a:pt x="1944" y="1996"/>
                  </a:cubicBezTo>
                  <a:cubicBezTo>
                    <a:pt x="1944" y="1972"/>
                    <a:pt x="1920" y="1947"/>
                    <a:pt x="1920" y="1947"/>
                  </a:cubicBezTo>
                  <a:close/>
                  <a:moveTo>
                    <a:pt x="1589" y="2354"/>
                  </a:moveTo>
                  <a:cubicBezTo>
                    <a:pt x="1598" y="2354"/>
                    <a:pt x="1604" y="2360"/>
                    <a:pt x="1604" y="2385"/>
                  </a:cubicBezTo>
                  <a:cubicBezTo>
                    <a:pt x="1628" y="2409"/>
                    <a:pt x="1604" y="2506"/>
                    <a:pt x="1482" y="2652"/>
                  </a:cubicBezTo>
                  <a:cubicBezTo>
                    <a:pt x="1410" y="2749"/>
                    <a:pt x="1312" y="2822"/>
                    <a:pt x="1215" y="2871"/>
                  </a:cubicBezTo>
                  <a:cubicBezTo>
                    <a:pt x="1142" y="2846"/>
                    <a:pt x="1094" y="2798"/>
                    <a:pt x="1069" y="2773"/>
                  </a:cubicBezTo>
                  <a:cubicBezTo>
                    <a:pt x="1069" y="2725"/>
                    <a:pt x="1069" y="2676"/>
                    <a:pt x="1118" y="2628"/>
                  </a:cubicBezTo>
                  <a:cubicBezTo>
                    <a:pt x="1215" y="2482"/>
                    <a:pt x="1385" y="2385"/>
                    <a:pt x="1555" y="2360"/>
                  </a:cubicBezTo>
                  <a:cubicBezTo>
                    <a:pt x="1567" y="2360"/>
                    <a:pt x="1580" y="2354"/>
                    <a:pt x="1589" y="2354"/>
                  </a:cubicBezTo>
                  <a:close/>
                  <a:moveTo>
                    <a:pt x="1327" y="121"/>
                  </a:moveTo>
                  <a:cubicBezTo>
                    <a:pt x="1354" y="121"/>
                    <a:pt x="1382" y="122"/>
                    <a:pt x="1410" y="125"/>
                  </a:cubicBezTo>
                  <a:cubicBezTo>
                    <a:pt x="1436" y="123"/>
                    <a:pt x="1463" y="122"/>
                    <a:pt x="1490" y="122"/>
                  </a:cubicBezTo>
                  <a:cubicBezTo>
                    <a:pt x="1730" y="122"/>
                    <a:pt x="1961" y="218"/>
                    <a:pt x="2114" y="393"/>
                  </a:cubicBezTo>
                  <a:cubicBezTo>
                    <a:pt x="2235" y="514"/>
                    <a:pt x="2284" y="684"/>
                    <a:pt x="2260" y="854"/>
                  </a:cubicBezTo>
                  <a:cubicBezTo>
                    <a:pt x="2235" y="903"/>
                    <a:pt x="2235" y="951"/>
                    <a:pt x="2235" y="1000"/>
                  </a:cubicBezTo>
                  <a:cubicBezTo>
                    <a:pt x="2163" y="1000"/>
                    <a:pt x="2065" y="1000"/>
                    <a:pt x="1993" y="1024"/>
                  </a:cubicBezTo>
                  <a:cubicBezTo>
                    <a:pt x="1944" y="1024"/>
                    <a:pt x="1920" y="1024"/>
                    <a:pt x="1920" y="1049"/>
                  </a:cubicBezTo>
                  <a:cubicBezTo>
                    <a:pt x="1895" y="1073"/>
                    <a:pt x="1895" y="1097"/>
                    <a:pt x="1895" y="1121"/>
                  </a:cubicBezTo>
                  <a:cubicBezTo>
                    <a:pt x="1895" y="1219"/>
                    <a:pt x="2017" y="1364"/>
                    <a:pt x="2114" y="1364"/>
                  </a:cubicBezTo>
                  <a:cubicBezTo>
                    <a:pt x="2211" y="1364"/>
                    <a:pt x="2284" y="1292"/>
                    <a:pt x="2333" y="1121"/>
                  </a:cubicBezTo>
                  <a:cubicBezTo>
                    <a:pt x="2349" y="1117"/>
                    <a:pt x="2367" y="1115"/>
                    <a:pt x="2384" y="1115"/>
                  </a:cubicBezTo>
                  <a:cubicBezTo>
                    <a:pt x="2470" y="1115"/>
                    <a:pt x="2564" y="1162"/>
                    <a:pt x="2624" y="1243"/>
                  </a:cubicBezTo>
                  <a:cubicBezTo>
                    <a:pt x="2697" y="1413"/>
                    <a:pt x="2697" y="1632"/>
                    <a:pt x="2624" y="1802"/>
                  </a:cubicBezTo>
                  <a:cubicBezTo>
                    <a:pt x="2600" y="1899"/>
                    <a:pt x="2551" y="1972"/>
                    <a:pt x="2503" y="2045"/>
                  </a:cubicBezTo>
                  <a:cubicBezTo>
                    <a:pt x="2357" y="1875"/>
                    <a:pt x="2163" y="1802"/>
                    <a:pt x="1968" y="1802"/>
                  </a:cubicBezTo>
                  <a:cubicBezTo>
                    <a:pt x="1798" y="1826"/>
                    <a:pt x="1798" y="1899"/>
                    <a:pt x="1798" y="1947"/>
                  </a:cubicBezTo>
                  <a:cubicBezTo>
                    <a:pt x="1822" y="2069"/>
                    <a:pt x="2041" y="2239"/>
                    <a:pt x="2284" y="2239"/>
                  </a:cubicBezTo>
                  <a:cubicBezTo>
                    <a:pt x="2333" y="2239"/>
                    <a:pt x="2405" y="2239"/>
                    <a:pt x="2454" y="2190"/>
                  </a:cubicBezTo>
                  <a:lnTo>
                    <a:pt x="2454" y="2190"/>
                  </a:lnTo>
                  <a:cubicBezTo>
                    <a:pt x="2527" y="2360"/>
                    <a:pt x="2478" y="2555"/>
                    <a:pt x="2333" y="2652"/>
                  </a:cubicBezTo>
                  <a:cubicBezTo>
                    <a:pt x="2114" y="2805"/>
                    <a:pt x="1877" y="2898"/>
                    <a:pt x="1619" y="2898"/>
                  </a:cubicBezTo>
                  <a:cubicBezTo>
                    <a:pt x="1590" y="2898"/>
                    <a:pt x="1561" y="2897"/>
                    <a:pt x="1531" y="2895"/>
                  </a:cubicBezTo>
                  <a:cubicBezTo>
                    <a:pt x="1507" y="2907"/>
                    <a:pt x="1482" y="2913"/>
                    <a:pt x="1455" y="2913"/>
                  </a:cubicBezTo>
                  <a:cubicBezTo>
                    <a:pt x="1428" y="2913"/>
                    <a:pt x="1397" y="2907"/>
                    <a:pt x="1361" y="2895"/>
                  </a:cubicBezTo>
                  <a:cubicBezTo>
                    <a:pt x="1434" y="2846"/>
                    <a:pt x="1507" y="2798"/>
                    <a:pt x="1580" y="2725"/>
                  </a:cubicBezTo>
                  <a:cubicBezTo>
                    <a:pt x="1750" y="2530"/>
                    <a:pt x="1750" y="2385"/>
                    <a:pt x="1725" y="2336"/>
                  </a:cubicBezTo>
                  <a:cubicBezTo>
                    <a:pt x="1677" y="2263"/>
                    <a:pt x="1628" y="2239"/>
                    <a:pt x="1555" y="2239"/>
                  </a:cubicBezTo>
                  <a:cubicBezTo>
                    <a:pt x="1337" y="2263"/>
                    <a:pt x="1142" y="2385"/>
                    <a:pt x="1021" y="2555"/>
                  </a:cubicBezTo>
                  <a:cubicBezTo>
                    <a:pt x="972" y="2628"/>
                    <a:pt x="948" y="2725"/>
                    <a:pt x="972" y="2798"/>
                  </a:cubicBezTo>
                  <a:cubicBezTo>
                    <a:pt x="972" y="2871"/>
                    <a:pt x="1021" y="2895"/>
                    <a:pt x="1069" y="2943"/>
                  </a:cubicBezTo>
                  <a:cubicBezTo>
                    <a:pt x="972" y="2968"/>
                    <a:pt x="875" y="2992"/>
                    <a:pt x="778" y="2992"/>
                  </a:cubicBezTo>
                  <a:cubicBezTo>
                    <a:pt x="608" y="2992"/>
                    <a:pt x="486" y="2943"/>
                    <a:pt x="365" y="2846"/>
                  </a:cubicBezTo>
                  <a:cubicBezTo>
                    <a:pt x="243" y="2700"/>
                    <a:pt x="195" y="2482"/>
                    <a:pt x="219" y="2287"/>
                  </a:cubicBezTo>
                  <a:cubicBezTo>
                    <a:pt x="219" y="2166"/>
                    <a:pt x="219" y="2045"/>
                    <a:pt x="268" y="1923"/>
                  </a:cubicBezTo>
                  <a:cubicBezTo>
                    <a:pt x="316" y="1947"/>
                    <a:pt x="389" y="1972"/>
                    <a:pt x="462" y="1972"/>
                  </a:cubicBezTo>
                  <a:cubicBezTo>
                    <a:pt x="632" y="1972"/>
                    <a:pt x="778" y="1826"/>
                    <a:pt x="826" y="1656"/>
                  </a:cubicBezTo>
                  <a:cubicBezTo>
                    <a:pt x="851" y="1607"/>
                    <a:pt x="851" y="1534"/>
                    <a:pt x="802" y="1462"/>
                  </a:cubicBezTo>
                  <a:cubicBezTo>
                    <a:pt x="778" y="1413"/>
                    <a:pt x="705" y="1389"/>
                    <a:pt x="632" y="1389"/>
                  </a:cubicBezTo>
                  <a:cubicBezTo>
                    <a:pt x="462" y="1413"/>
                    <a:pt x="292" y="1534"/>
                    <a:pt x="243" y="1704"/>
                  </a:cubicBezTo>
                  <a:cubicBezTo>
                    <a:pt x="171" y="1583"/>
                    <a:pt x="146" y="1462"/>
                    <a:pt x="146" y="1316"/>
                  </a:cubicBezTo>
                  <a:cubicBezTo>
                    <a:pt x="146" y="976"/>
                    <a:pt x="365" y="684"/>
                    <a:pt x="681" y="611"/>
                  </a:cubicBezTo>
                  <a:cubicBezTo>
                    <a:pt x="705" y="757"/>
                    <a:pt x="826" y="879"/>
                    <a:pt x="972" y="903"/>
                  </a:cubicBezTo>
                  <a:cubicBezTo>
                    <a:pt x="1021" y="903"/>
                    <a:pt x="1069" y="879"/>
                    <a:pt x="1094" y="854"/>
                  </a:cubicBezTo>
                  <a:cubicBezTo>
                    <a:pt x="1142" y="806"/>
                    <a:pt x="1142" y="757"/>
                    <a:pt x="1142" y="708"/>
                  </a:cubicBezTo>
                  <a:cubicBezTo>
                    <a:pt x="1142" y="538"/>
                    <a:pt x="997" y="466"/>
                    <a:pt x="778" y="466"/>
                  </a:cubicBezTo>
                  <a:cubicBezTo>
                    <a:pt x="778" y="417"/>
                    <a:pt x="802" y="368"/>
                    <a:pt x="826" y="320"/>
                  </a:cubicBezTo>
                  <a:cubicBezTo>
                    <a:pt x="975" y="193"/>
                    <a:pt x="1142" y="121"/>
                    <a:pt x="1327" y="121"/>
                  </a:cubicBezTo>
                  <a:close/>
                  <a:moveTo>
                    <a:pt x="1335" y="0"/>
                  </a:moveTo>
                  <a:cubicBezTo>
                    <a:pt x="1118" y="0"/>
                    <a:pt x="906" y="94"/>
                    <a:pt x="754" y="247"/>
                  </a:cubicBezTo>
                  <a:cubicBezTo>
                    <a:pt x="681" y="320"/>
                    <a:pt x="656" y="393"/>
                    <a:pt x="656" y="490"/>
                  </a:cubicBezTo>
                  <a:cubicBezTo>
                    <a:pt x="268" y="563"/>
                    <a:pt x="1" y="927"/>
                    <a:pt x="25" y="1316"/>
                  </a:cubicBezTo>
                  <a:cubicBezTo>
                    <a:pt x="25" y="1486"/>
                    <a:pt x="73" y="1680"/>
                    <a:pt x="171" y="1826"/>
                  </a:cubicBezTo>
                  <a:cubicBezTo>
                    <a:pt x="122" y="1972"/>
                    <a:pt x="98" y="2142"/>
                    <a:pt x="98" y="2287"/>
                  </a:cubicBezTo>
                  <a:cubicBezTo>
                    <a:pt x="73" y="2530"/>
                    <a:pt x="146" y="2749"/>
                    <a:pt x="292" y="2919"/>
                  </a:cubicBezTo>
                  <a:cubicBezTo>
                    <a:pt x="414" y="3041"/>
                    <a:pt x="584" y="3113"/>
                    <a:pt x="778" y="3113"/>
                  </a:cubicBezTo>
                  <a:cubicBezTo>
                    <a:pt x="948" y="3113"/>
                    <a:pt x="1094" y="3065"/>
                    <a:pt x="1239" y="2992"/>
                  </a:cubicBezTo>
                  <a:cubicBezTo>
                    <a:pt x="1337" y="3016"/>
                    <a:pt x="1434" y="3041"/>
                    <a:pt x="1531" y="3041"/>
                  </a:cubicBezTo>
                  <a:cubicBezTo>
                    <a:pt x="1847" y="3041"/>
                    <a:pt x="2163" y="2943"/>
                    <a:pt x="2405" y="2773"/>
                  </a:cubicBezTo>
                  <a:cubicBezTo>
                    <a:pt x="2600" y="2628"/>
                    <a:pt x="2673" y="2360"/>
                    <a:pt x="2551" y="2166"/>
                  </a:cubicBezTo>
                  <a:cubicBezTo>
                    <a:pt x="2648" y="2069"/>
                    <a:pt x="2697" y="1972"/>
                    <a:pt x="2746" y="1850"/>
                  </a:cubicBezTo>
                  <a:cubicBezTo>
                    <a:pt x="2818" y="1632"/>
                    <a:pt x="2818" y="1389"/>
                    <a:pt x="2721" y="1170"/>
                  </a:cubicBezTo>
                  <a:cubicBezTo>
                    <a:pt x="2624" y="1073"/>
                    <a:pt x="2503" y="1000"/>
                    <a:pt x="2357" y="976"/>
                  </a:cubicBezTo>
                  <a:cubicBezTo>
                    <a:pt x="2357" y="951"/>
                    <a:pt x="2381" y="903"/>
                    <a:pt x="2381" y="854"/>
                  </a:cubicBezTo>
                  <a:cubicBezTo>
                    <a:pt x="2405" y="660"/>
                    <a:pt x="2357" y="441"/>
                    <a:pt x="2211" y="296"/>
                  </a:cubicBezTo>
                  <a:cubicBezTo>
                    <a:pt x="2011" y="118"/>
                    <a:pt x="1750" y="1"/>
                    <a:pt x="1484" y="1"/>
                  </a:cubicBezTo>
                  <a:cubicBezTo>
                    <a:pt x="1459" y="1"/>
                    <a:pt x="1434" y="2"/>
                    <a:pt x="1410" y="4"/>
                  </a:cubicBezTo>
                  <a:cubicBezTo>
                    <a:pt x="1385" y="2"/>
                    <a:pt x="1360" y="0"/>
                    <a:pt x="1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1" name="Google Shape;1561;p34"/>
            <p:cNvSpPr/>
            <p:nvPr/>
          </p:nvSpPr>
          <p:spPr>
            <a:xfrm>
              <a:off x="6824262" y="479851"/>
              <a:ext cx="34120" cy="35055"/>
            </a:xfrm>
            <a:custGeom>
              <a:avLst/>
              <a:gdLst/>
              <a:ahLst/>
              <a:cxnLst/>
              <a:rect l="l" t="t" r="r" b="b"/>
              <a:pathLst>
                <a:path w="876" h="900" extrusionOk="0">
                  <a:moveTo>
                    <a:pt x="438" y="0"/>
                  </a:moveTo>
                  <a:cubicBezTo>
                    <a:pt x="195" y="0"/>
                    <a:pt x="1" y="195"/>
                    <a:pt x="1" y="438"/>
                  </a:cubicBezTo>
                  <a:cubicBezTo>
                    <a:pt x="1" y="681"/>
                    <a:pt x="195" y="899"/>
                    <a:pt x="438" y="899"/>
                  </a:cubicBezTo>
                  <a:cubicBezTo>
                    <a:pt x="681" y="899"/>
                    <a:pt x="875" y="681"/>
                    <a:pt x="875" y="438"/>
                  </a:cubicBezTo>
                  <a:cubicBezTo>
                    <a:pt x="875" y="195"/>
                    <a:pt x="681" y="0"/>
                    <a:pt x="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2" name="Google Shape;1562;p34"/>
            <p:cNvSpPr/>
            <p:nvPr/>
          </p:nvSpPr>
          <p:spPr>
            <a:xfrm>
              <a:off x="6851527" y="561919"/>
              <a:ext cx="46117" cy="34120"/>
            </a:xfrm>
            <a:custGeom>
              <a:avLst/>
              <a:gdLst/>
              <a:ahLst/>
              <a:cxnLst/>
              <a:rect l="l" t="t" r="r" b="b"/>
              <a:pathLst>
                <a:path w="1184" h="876" extrusionOk="0">
                  <a:moveTo>
                    <a:pt x="974" y="1"/>
                  </a:moveTo>
                  <a:cubicBezTo>
                    <a:pt x="745" y="1"/>
                    <a:pt x="267" y="55"/>
                    <a:pt x="103" y="493"/>
                  </a:cubicBezTo>
                  <a:cubicBezTo>
                    <a:pt x="1" y="738"/>
                    <a:pt x="186" y="875"/>
                    <a:pt x="424" y="875"/>
                  </a:cubicBezTo>
                  <a:cubicBezTo>
                    <a:pt x="753" y="875"/>
                    <a:pt x="1183" y="613"/>
                    <a:pt x="1099" y="7"/>
                  </a:cubicBezTo>
                  <a:cubicBezTo>
                    <a:pt x="1099" y="7"/>
                    <a:pt x="1050" y="1"/>
                    <a:pt x="9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3" name="Google Shape;1563;p34"/>
            <p:cNvSpPr/>
            <p:nvPr/>
          </p:nvSpPr>
          <p:spPr>
            <a:xfrm>
              <a:off x="6870652" y="559894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86" y="0"/>
                  </a:moveTo>
                  <a:cubicBezTo>
                    <a:pt x="569" y="0"/>
                    <a:pt x="552" y="17"/>
                    <a:pt x="535" y="35"/>
                  </a:cubicBezTo>
                  <a:cubicBezTo>
                    <a:pt x="413" y="229"/>
                    <a:pt x="243" y="375"/>
                    <a:pt x="49" y="496"/>
                  </a:cubicBezTo>
                  <a:cubicBezTo>
                    <a:pt x="25" y="520"/>
                    <a:pt x="0" y="545"/>
                    <a:pt x="25" y="569"/>
                  </a:cubicBezTo>
                  <a:cubicBezTo>
                    <a:pt x="25" y="593"/>
                    <a:pt x="49" y="593"/>
                    <a:pt x="73" y="618"/>
                  </a:cubicBezTo>
                  <a:cubicBezTo>
                    <a:pt x="73" y="593"/>
                    <a:pt x="97" y="593"/>
                    <a:pt x="97" y="593"/>
                  </a:cubicBezTo>
                  <a:cubicBezTo>
                    <a:pt x="316" y="472"/>
                    <a:pt x="510" y="278"/>
                    <a:pt x="656" y="83"/>
                  </a:cubicBezTo>
                  <a:cubicBezTo>
                    <a:pt x="656" y="35"/>
                    <a:pt x="656" y="10"/>
                    <a:pt x="608" y="10"/>
                  </a:cubicBezTo>
                  <a:cubicBezTo>
                    <a:pt x="600" y="3"/>
                    <a:pt x="593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4" name="Google Shape;1564;p34"/>
            <p:cNvSpPr/>
            <p:nvPr/>
          </p:nvSpPr>
          <p:spPr>
            <a:xfrm>
              <a:off x="6924325" y="613021"/>
              <a:ext cx="46117" cy="34393"/>
            </a:xfrm>
            <a:custGeom>
              <a:avLst/>
              <a:gdLst/>
              <a:ahLst/>
              <a:cxnLst/>
              <a:rect l="l" t="t" r="r" b="b"/>
              <a:pathLst>
                <a:path w="1184" h="883" extrusionOk="0">
                  <a:moveTo>
                    <a:pt x="979" y="1"/>
                  </a:moveTo>
                  <a:cubicBezTo>
                    <a:pt x="755" y="1"/>
                    <a:pt x="286" y="55"/>
                    <a:pt x="104" y="493"/>
                  </a:cubicBezTo>
                  <a:cubicBezTo>
                    <a:pt x="1" y="740"/>
                    <a:pt x="191" y="883"/>
                    <a:pt x="434" y="883"/>
                  </a:cubicBezTo>
                  <a:cubicBezTo>
                    <a:pt x="761" y="883"/>
                    <a:pt x="1184" y="621"/>
                    <a:pt x="1100" y="7"/>
                  </a:cubicBezTo>
                  <a:cubicBezTo>
                    <a:pt x="1100" y="7"/>
                    <a:pt x="1053" y="1"/>
                    <a:pt x="9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5" name="Google Shape;1565;p34"/>
            <p:cNvSpPr/>
            <p:nvPr/>
          </p:nvSpPr>
          <p:spPr>
            <a:xfrm>
              <a:off x="6943488" y="610996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96" y="0"/>
                  </a:moveTo>
                  <a:cubicBezTo>
                    <a:pt x="572" y="0"/>
                    <a:pt x="559" y="17"/>
                    <a:pt x="559" y="34"/>
                  </a:cubicBezTo>
                  <a:cubicBezTo>
                    <a:pt x="414" y="229"/>
                    <a:pt x="244" y="399"/>
                    <a:pt x="49" y="520"/>
                  </a:cubicBezTo>
                  <a:cubicBezTo>
                    <a:pt x="25" y="520"/>
                    <a:pt x="1" y="569"/>
                    <a:pt x="25" y="593"/>
                  </a:cubicBezTo>
                  <a:cubicBezTo>
                    <a:pt x="49" y="593"/>
                    <a:pt x="49" y="617"/>
                    <a:pt x="74" y="617"/>
                  </a:cubicBezTo>
                  <a:lnTo>
                    <a:pt x="98" y="617"/>
                  </a:lnTo>
                  <a:cubicBezTo>
                    <a:pt x="317" y="472"/>
                    <a:pt x="511" y="302"/>
                    <a:pt x="657" y="83"/>
                  </a:cubicBezTo>
                  <a:cubicBezTo>
                    <a:pt x="657" y="59"/>
                    <a:pt x="657" y="34"/>
                    <a:pt x="632" y="10"/>
                  </a:cubicBezTo>
                  <a:cubicBezTo>
                    <a:pt x="618" y="3"/>
                    <a:pt x="606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6" name="Google Shape;1566;p34"/>
            <p:cNvSpPr/>
            <p:nvPr/>
          </p:nvSpPr>
          <p:spPr>
            <a:xfrm>
              <a:off x="6898073" y="510778"/>
              <a:ext cx="46740" cy="38171"/>
            </a:xfrm>
            <a:custGeom>
              <a:avLst/>
              <a:gdLst/>
              <a:ahLst/>
              <a:cxnLst/>
              <a:rect l="l" t="t" r="r" b="b"/>
              <a:pathLst>
                <a:path w="1200" h="980" extrusionOk="0">
                  <a:moveTo>
                    <a:pt x="630" y="1"/>
                  </a:moveTo>
                  <a:cubicBezTo>
                    <a:pt x="560" y="1"/>
                    <a:pt x="487" y="25"/>
                    <a:pt x="414" y="81"/>
                  </a:cubicBezTo>
                  <a:cubicBezTo>
                    <a:pt x="1" y="372"/>
                    <a:pt x="900" y="980"/>
                    <a:pt x="900" y="980"/>
                  </a:cubicBezTo>
                  <a:cubicBezTo>
                    <a:pt x="1200" y="540"/>
                    <a:pt x="956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7" name="Google Shape;1567;p34"/>
            <p:cNvSpPr/>
            <p:nvPr/>
          </p:nvSpPr>
          <p:spPr>
            <a:xfrm>
              <a:off x="6922689" y="524878"/>
              <a:ext cx="13282" cy="26914"/>
            </a:xfrm>
            <a:custGeom>
              <a:avLst/>
              <a:gdLst/>
              <a:ahLst/>
              <a:cxnLst/>
              <a:rect l="l" t="t" r="r" b="b"/>
              <a:pathLst>
                <a:path w="341" h="691" extrusionOk="0">
                  <a:moveTo>
                    <a:pt x="75" y="0"/>
                  </a:moveTo>
                  <a:cubicBezTo>
                    <a:pt x="65" y="0"/>
                    <a:pt x="56" y="3"/>
                    <a:pt x="49" y="10"/>
                  </a:cubicBezTo>
                  <a:cubicBezTo>
                    <a:pt x="25" y="10"/>
                    <a:pt x="0" y="59"/>
                    <a:pt x="25" y="83"/>
                  </a:cubicBezTo>
                  <a:cubicBezTo>
                    <a:pt x="122" y="253"/>
                    <a:pt x="195" y="423"/>
                    <a:pt x="219" y="618"/>
                  </a:cubicBezTo>
                  <a:cubicBezTo>
                    <a:pt x="219" y="642"/>
                    <a:pt x="243" y="666"/>
                    <a:pt x="268" y="691"/>
                  </a:cubicBezTo>
                  <a:cubicBezTo>
                    <a:pt x="316" y="691"/>
                    <a:pt x="340" y="666"/>
                    <a:pt x="340" y="642"/>
                  </a:cubicBezTo>
                  <a:cubicBezTo>
                    <a:pt x="316" y="423"/>
                    <a:pt x="243" y="205"/>
                    <a:pt x="122" y="35"/>
                  </a:cubicBezTo>
                  <a:cubicBezTo>
                    <a:pt x="122" y="18"/>
                    <a:pt x="98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8" name="Google Shape;1568;p34"/>
            <p:cNvSpPr/>
            <p:nvPr/>
          </p:nvSpPr>
          <p:spPr>
            <a:xfrm>
              <a:off x="6942865" y="561218"/>
              <a:ext cx="41365" cy="39768"/>
            </a:xfrm>
            <a:custGeom>
              <a:avLst/>
              <a:gdLst/>
              <a:ahLst/>
              <a:cxnLst/>
              <a:rect l="l" t="t" r="r" b="b"/>
              <a:pathLst>
                <a:path w="1062" h="1021" extrusionOk="0">
                  <a:moveTo>
                    <a:pt x="509" y="0"/>
                  </a:moveTo>
                  <a:cubicBezTo>
                    <a:pt x="0" y="0"/>
                    <a:pt x="333" y="1021"/>
                    <a:pt x="333" y="1021"/>
                  </a:cubicBezTo>
                  <a:cubicBezTo>
                    <a:pt x="940" y="827"/>
                    <a:pt x="1061" y="25"/>
                    <a:pt x="527" y="1"/>
                  </a:cubicBezTo>
                  <a:cubicBezTo>
                    <a:pt x="521" y="0"/>
                    <a:pt x="515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9" name="Google Shape;1569;p34"/>
            <p:cNvSpPr/>
            <p:nvPr/>
          </p:nvSpPr>
          <p:spPr>
            <a:xfrm>
              <a:off x="6952953" y="576370"/>
              <a:ext cx="12347" cy="26525"/>
            </a:xfrm>
            <a:custGeom>
              <a:avLst/>
              <a:gdLst/>
              <a:ahLst/>
              <a:cxnLst/>
              <a:rect l="l" t="t" r="r" b="b"/>
              <a:pathLst>
                <a:path w="317" h="681" extrusionOk="0">
                  <a:moveTo>
                    <a:pt x="268" y="0"/>
                  </a:moveTo>
                  <a:cubicBezTo>
                    <a:pt x="244" y="0"/>
                    <a:pt x="195" y="25"/>
                    <a:pt x="195" y="49"/>
                  </a:cubicBezTo>
                  <a:cubicBezTo>
                    <a:pt x="171" y="243"/>
                    <a:pt x="122" y="413"/>
                    <a:pt x="25" y="583"/>
                  </a:cubicBezTo>
                  <a:cubicBezTo>
                    <a:pt x="1" y="608"/>
                    <a:pt x="1" y="656"/>
                    <a:pt x="25" y="680"/>
                  </a:cubicBezTo>
                  <a:lnTo>
                    <a:pt x="98" y="680"/>
                  </a:lnTo>
                  <a:cubicBezTo>
                    <a:pt x="195" y="486"/>
                    <a:pt x="268" y="292"/>
                    <a:pt x="316" y="73"/>
                  </a:cubicBezTo>
                  <a:cubicBezTo>
                    <a:pt x="316" y="49"/>
                    <a:pt x="292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70" name="Google Shape;1570;p34"/>
          <p:cNvGrpSpPr/>
          <p:nvPr/>
        </p:nvGrpSpPr>
        <p:grpSpPr>
          <a:xfrm rot="-4477981" flipH="1">
            <a:off x="8257185" y="5743636"/>
            <a:ext cx="1065851" cy="704718"/>
            <a:chOff x="4508023" y="3764622"/>
            <a:chExt cx="161487" cy="142362"/>
          </a:xfrm>
        </p:grpSpPr>
        <p:sp>
          <p:nvSpPr>
            <p:cNvPr id="1571" name="Google Shape;1571;p34"/>
            <p:cNvSpPr/>
            <p:nvPr/>
          </p:nvSpPr>
          <p:spPr>
            <a:xfrm>
              <a:off x="4558151" y="3764622"/>
              <a:ext cx="65163" cy="54335"/>
            </a:xfrm>
            <a:custGeom>
              <a:avLst/>
              <a:gdLst/>
              <a:ahLst/>
              <a:cxnLst/>
              <a:rect l="l" t="t" r="r" b="b"/>
              <a:pathLst>
                <a:path w="1673" h="1395" extrusionOk="0">
                  <a:moveTo>
                    <a:pt x="947" y="1"/>
                  </a:moveTo>
                  <a:cubicBezTo>
                    <a:pt x="917" y="1"/>
                    <a:pt x="885" y="4"/>
                    <a:pt x="851" y="10"/>
                  </a:cubicBezTo>
                  <a:cubicBezTo>
                    <a:pt x="1" y="156"/>
                    <a:pt x="1118" y="1225"/>
                    <a:pt x="1118" y="1225"/>
                  </a:cubicBezTo>
                  <a:cubicBezTo>
                    <a:pt x="1208" y="1344"/>
                    <a:pt x="1284" y="1394"/>
                    <a:pt x="1346" y="1394"/>
                  </a:cubicBezTo>
                  <a:cubicBezTo>
                    <a:pt x="1672" y="1394"/>
                    <a:pt x="1599" y="1"/>
                    <a:pt x="9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2" name="Google Shape;1572;p34"/>
            <p:cNvSpPr/>
            <p:nvPr/>
          </p:nvSpPr>
          <p:spPr>
            <a:xfrm>
              <a:off x="4607735" y="3824527"/>
              <a:ext cx="61775" cy="35678"/>
            </a:xfrm>
            <a:custGeom>
              <a:avLst/>
              <a:gdLst/>
              <a:ahLst/>
              <a:cxnLst/>
              <a:rect l="l" t="t" r="r" b="b"/>
              <a:pathLst>
                <a:path w="1586" h="916" extrusionOk="0">
                  <a:moveTo>
                    <a:pt x="851" y="0"/>
                  </a:moveTo>
                  <a:cubicBezTo>
                    <a:pt x="473" y="0"/>
                    <a:pt x="137" y="537"/>
                    <a:pt x="137" y="537"/>
                  </a:cubicBezTo>
                  <a:cubicBezTo>
                    <a:pt x="0" y="811"/>
                    <a:pt x="113" y="915"/>
                    <a:pt x="310" y="915"/>
                  </a:cubicBezTo>
                  <a:cubicBezTo>
                    <a:pt x="744" y="915"/>
                    <a:pt x="1585" y="409"/>
                    <a:pt x="1084" y="75"/>
                  </a:cubicBezTo>
                  <a:cubicBezTo>
                    <a:pt x="1006" y="22"/>
                    <a:pt x="928" y="0"/>
                    <a:pt x="8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3" name="Google Shape;1573;p34"/>
            <p:cNvSpPr/>
            <p:nvPr/>
          </p:nvSpPr>
          <p:spPr>
            <a:xfrm>
              <a:off x="4552971" y="3869787"/>
              <a:ext cx="66682" cy="28044"/>
            </a:xfrm>
            <a:custGeom>
              <a:avLst/>
              <a:gdLst/>
              <a:ahLst/>
              <a:cxnLst/>
              <a:rect l="l" t="t" r="r" b="b"/>
              <a:pathLst>
                <a:path w="1712" h="720" extrusionOk="0">
                  <a:moveTo>
                    <a:pt x="1042" y="0"/>
                  </a:moveTo>
                  <a:cubicBezTo>
                    <a:pt x="818" y="0"/>
                    <a:pt x="620" y="55"/>
                    <a:pt x="620" y="55"/>
                  </a:cubicBezTo>
                  <a:cubicBezTo>
                    <a:pt x="0" y="300"/>
                    <a:pt x="770" y="719"/>
                    <a:pt x="1278" y="719"/>
                  </a:cubicBezTo>
                  <a:cubicBezTo>
                    <a:pt x="1526" y="719"/>
                    <a:pt x="1712" y="618"/>
                    <a:pt x="1640" y="347"/>
                  </a:cubicBezTo>
                  <a:cubicBezTo>
                    <a:pt x="1564" y="67"/>
                    <a:pt x="1287" y="0"/>
                    <a:pt x="10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4" name="Google Shape;1574;p34"/>
            <p:cNvSpPr/>
            <p:nvPr/>
          </p:nvSpPr>
          <p:spPr>
            <a:xfrm>
              <a:off x="4549660" y="3798275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75" y="0"/>
                  </a:moveTo>
                  <a:cubicBezTo>
                    <a:pt x="627" y="0"/>
                    <a:pt x="572" y="14"/>
                    <a:pt x="510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17" y="1242"/>
                    <a:pt x="592" y="1295"/>
                    <a:pt x="659" y="1295"/>
                  </a:cubicBezTo>
                  <a:cubicBezTo>
                    <a:pt x="992" y="1295"/>
                    <a:pt x="1139" y="0"/>
                    <a:pt x="6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5" name="Google Shape;1575;p34"/>
            <p:cNvSpPr/>
            <p:nvPr/>
          </p:nvSpPr>
          <p:spPr>
            <a:xfrm>
              <a:off x="4526018" y="3790290"/>
              <a:ext cx="91805" cy="116694"/>
            </a:xfrm>
            <a:custGeom>
              <a:avLst/>
              <a:gdLst/>
              <a:ahLst/>
              <a:cxnLst/>
              <a:rect l="l" t="t" r="r" b="b"/>
              <a:pathLst>
                <a:path w="2357" h="2996" extrusionOk="0">
                  <a:moveTo>
                    <a:pt x="1917" y="1"/>
                  </a:moveTo>
                  <a:cubicBezTo>
                    <a:pt x="1880" y="1"/>
                    <a:pt x="1855" y="40"/>
                    <a:pt x="1895" y="80"/>
                  </a:cubicBezTo>
                  <a:cubicBezTo>
                    <a:pt x="2162" y="299"/>
                    <a:pt x="2283" y="663"/>
                    <a:pt x="2186" y="1027"/>
                  </a:cubicBezTo>
                  <a:cubicBezTo>
                    <a:pt x="2113" y="1416"/>
                    <a:pt x="1773" y="1708"/>
                    <a:pt x="1360" y="1732"/>
                  </a:cubicBezTo>
                  <a:cubicBezTo>
                    <a:pt x="704" y="1780"/>
                    <a:pt x="146" y="2266"/>
                    <a:pt x="0" y="2946"/>
                  </a:cubicBezTo>
                  <a:cubicBezTo>
                    <a:pt x="0" y="2971"/>
                    <a:pt x="24" y="2995"/>
                    <a:pt x="49" y="2995"/>
                  </a:cubicBezTo>
                  <a:cubicBezTo>
                    <a:pt x="49" y="2995"/>
                    <a:pt x="73" y="2971"/>
                    <a:pt x="73" y="2946"/>
                  </a:cubicBezTo>
                  <a:cubicBezTo>
                    <a:pt x="219" y="2339"/>
                    <a:pt x="729" y="1878"/>
                    <a:pt x="1360" y="1805"/>
                  </a:cubicBezTo>
                  <a:cubicBezTo>
                    <a:pt x="1822" y="1780"/>
                    <a:pt x="2186" y="1465"/>
                    <a:pt x="2283" y="1027"/>
                  </a:cubicBezTo>
                  <a:cubicBezTo>
                    <a:pt x="2356" y="663"/>
                    <a:pt x="2235" y="250"/>
                    <a:pt x="1943" y="7"/>
                  </a:cubicBezTo>
                  <a:cubicBezTo>
                    <a:pt x="1934" y="3"/>
                    <a:pt x="1926" y="1"/>
                    <a:pt x="1917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6" name="Google Shape;1576;p34"/>
            <p:cNvSpPr/>
            <p:nvPr/>
          </p:nvSpPr>
          <p:spPr>
            <a:xfrm>
              <a:off x="4596946" y="3843534"/>
              <a:ext cx="44520" cy="12698"/>
            </a:xfrm>
            <a:custGeom>
              <a:avLst/>
              <a:gdLst/>
              <a:ahLst/>
              <a:cxnLst/>
              <a:rect l="l" t="t" r="r" b="b"/>
              <a:pathLst>
                <a:path w="1143" h="326" extrusionOk="0">
                  <a:moveTo>
                    <a:pt x="1070" y="0"/>
                  </a:moveTo>
                  <a:cubicBezTo>
                    <a:pt x="903" y="93"/>
                    <a:pt x="522" y="243"/>
                    <a:pt x="265" y="243"/>
                  </a:cubicBezTo>
                  <a:cubicBezTo>
                    <a:pt x="187" y="243"/>
                    <a:pt x="119" y="229"/>
                    <a:pt x="74" y="195"/>
                  </a:cubicBezTo>
                  <a:cubicBezTo>
                    <a:pt x="74" y="183"/>
                    <a:pt x="68" y="177"/>
                    <a:pt x="59" y="177"/>
                  </a:cubicBezTo>
                  <a:cubicBezTo>
                    <a:pt x="50" y="177"/>
                    <a:pt x="37" y="183"/>
                    <a:pt x="25" y="195"/>
                  </a:cubicBezTo>
                  <a:cubicBezTo>
                    <a:pt x="1" y="195"/>
                    <a:pt x="1" y="243"/>
                    <a:pt x="25" y="243"/>
                  </a:cubicBezTo>
                  <a:cubicBezTo>
                    <a:pt x="80" y="298"/>
                    <a:pt x="135" y="325"/>
                    <a:pt x="199" y="325"/>
                  </a:cubicBezTo>
                  <a:cubicBezTo>
                    <a:pt x="221" y="325"/>
                    <a:pt x="244" y="322"/>
                    <a:pt x="268" y="316"/>
                  </a:cubicBezTo>
                  <a:cubicBezTo>
                    <a:pt x="560" y="292"/>
                    <a:pt x="851" y="219"/>
                    <a:pt x="1094" y="98"/>
                  </a:cubicBezTo>
                  <a:cubicBezTo>
                    <a:pt x="1118" y="73"/>
                    <a:pt x="1143" y="49"/>
                    <a:pt x="1118" y="25"/>
                  </a:cubicBezTo>
                  <a:cubicBezTo>
                    <a:pt x="1118" y="0"/>
                    <a:pt x="1094" y="0"/>
                    <a:pt x="1070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7" name="Google Shape;1577;p34"/>
            <p:cNvSpPr/>
            <p:nvPr/>
          </p:nvSpPr>
          <p:spPr>
            <a:xfrm>
              <a:off x="4569525" y="3818529"/>
              <a:ext cx="11373" cy="42066"/>
            </a:xfrm>
            <a:custGeom>
              <a:avLst/>
              <a:gdLst/>
              <a:ahLst/>
              <a:cxnLst/>
              <a:rect l="l" t="t" r="r" b="b"/>
              <a:pathLst>
                <a:path w="292" h="1080" extrusionOk="0">
                  <a:moveTo>
                    <a:pt x="223" y="1"/>
                  </a:moveTo>
                  <a:cubicBezTo>
                    <a:pt x="207" y="1"/>
                    <a:pt x="195" y="18"/>
                    <a:pt x="195" y="35"/>
                  </a:cubicBezTo>
                  <a:cubicBezTo>
                    <a:pt x="171" y="132"/>
                    <a:pt x="0" y="910"/>
                    <a:pt x="219" y="1080"/>
                  </a:cubicBezTo>
                  <a:lnTo>
                    <a:pt x="292" y="1080"/>
                  </a:lnTo>
                  <a:cubicBezTo>
                    <a:pt x="292" y="1055"/>
                    <a:pt x="292" y="1031"/>
                    <a:pt x="292" y="1007"/>
                  </a:cubicBezTo>
                  <a:cubicBezTo>
                    <a:pt x="146" y="910"/>
                    <a:pt x="195" y="351"/>
                    <a:pt x="292" y="59"/>
                  </a:cubicBezTo>
                  <a:cubicBezTo>
                    <a:pt x="292" y="35"/>
                    <a:pt x="268" y="11"/>
                    <a:pt x="243" y="11"/>
                  </a:cubicBezTo>
                  <a:cubicBezTo>
                    <a:pt x="236" y="4"/>
                    <a:pt x="229" y="1"/>
                    <a:pt x="223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8" name="Google Shape;1578;p34"/>
            <p:cNvSpPr/>
            <p:nvPr/>
          </p:nvSpPr>
          <p:spPr>
            <a:xfrm>
              <a:off x="4508023" y="3819074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57" y="0"/>
                  </a:moveTo>
                  <a:cubicBezTo>
                    <a:pt x="607" y="0"/>
                    <a:pt x="550" y="15"/>
                    <a:pt x="486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21" y="1242"/>
                    <a:pt x="598" y="1296"/>
                    <a:pt x="667" y="1296"/>
                  </a:cubicBezTo>
                  <a:cubicBezTo>
                    <a:pt x="1008" y="1296"/>
                    <a:pt x="1139" y="0"/>
                    <a:pt x="6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9" name="Google Shape;1579;p34"/>
            <p:cNvSpPr/>
            <p:nvPr/>
          </p:nvSpPr>
          <p:spPr>
            <a:xfrm>
              <a:off x="4527887" y="3839756"/>
              <a:ext cx="11412" cy="42611"/>
            </a:xfrm>
            <a:custGeom>
              <a:avLst/>
              <a:gdLst/>
              <a:ahLst/>
              <a:cxnLst/>
              <a:rect l="l" t="t" r="r" b="b"/>
              <a:pathLst>
                <a:path w="293" h="1094" extrusionOk="0">
                  <a:moveTo>
                    <a:pt x="244" y="0"/>
                  </a:moveTo>
                  <a:cubicBezTo>
                    <a:pt x="219" y="0"/>
                    <a:pt x="195" y="0"/>
                    <a:pt x="195" y="25"/>
                  </a:cubicBezTo>
                  <a:cubicBezTo>
                    <a:pt x="171" y="122"/>
                    <a:pt x="1" y="899"/>
                    <a:pt x="219" y="1093"/>
                  </a:cubicBezTo>
                  <a:lnTo>
                    <a:pt x="244" y="1093"/>
                  </a:lnTo>
                  <a:cubicBezTo>
                    <a:pt x="268" y="1093"/>
                    <a:pt x="268" y="1093"/>
                    <a:pt x="292" y="1069"/>
                  </a:cubicBezTo>
                  <a:cubicBezTo>
                    <a:pt x="292" y="1045"/>
                    <a:pt x="292" y="1021"/>
                    <a:pt x="292" y="1021"/>
                  </a:cubicBezTo>
                  <a:cubicBezTo>
                    <a:pt x="146" y="899"/>
                    <a:pt x="219" y="365"/>
                    <a:pt x="292" y="49"/>
                  </a:cubicBezTo>
                  <a:cubicBezTo>
                    <a:pt x="292" y="25"/>
                    <a:pt x="268" y="0"/>
                    <a:pt x="244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0" name="Google Shape;1580;p34"/>
            <p:cNvSpPr/>
            <p:nvPr/>
          </p:nvSpPr>
          <p:spPr>
            <a:xfrm>
              <a:off x="4558151" y="3864334"/>
              <a:ext cx="37898" cy="22747"/>
            </a:xfrm>
            <a:custGeom>
              <a:avLst/>
              <a:gdLst/>
              <a:ahLst/>
              <a:cxnLst/>
              <a:rect l="l" t="t" r="r" b="b"/>
              <a:pathLst>
                <a:path w="973" h="584" extrusionOk="0">
                  <a:moveTo>
                    <a:pt x="25" y="1"/>
                  </a:moveTo>
                  <a:cubicBezTo>
                    <a:pt x="1" y="25"/>
                    <a:pt x="1" y="49"/>
                    <a:pt x="1" y="74"/>
                  </a:cubicBezTo>
                  <a:cubicBezTo>
                    <a:pt x="195" y="390"/>
                    <a:pt x="535" y="584"/>
                    <a:pt x="924" y="584"/>
                  </a:cubicBezTo>
                  <a:cubicBezTo>
                    <a:pt x="948" y="584"/>
                    <a:pt x="973" y="584"/>
                    <a:pt x="973" y="560"/>
                  </a:cubicBezTo>
                  <a:cubicBezTo>
                    <a:pt x="973" y="511"/>
                    <a:pt x="948" y="511"/>
                    <a:pt x="924" y="511"/>
                  </a:cubicBezTo>
                  <a:cubicBezTo>
                    <a:pt x="584" y="487"/>
                    <a:pt x="268" y="317"/>
                    <a:pt x="74" y="25"/>
                  </a:cubicBezTo>
                  <a:cubicBezTo>
                    <a:pt x="74" y="1"/>
                    <a:pt x="50" y="1"/>
                    <a:pt x="2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81" name="Google Shape;1581;p34"/>
          <p:cNvGrpSpPr/>
          <p:nvPr/>
        </p:nvGrpSpPr>
        <p:grpSpPr>
          <a:xfrm flipH="1">
            <a:off x="366691" y="-240769"/>
            <a:ext cx="2121888" cy="1886120"/>
            <a:chOff x="6655952" y="-180577"/>
            <a:chExt cx="2121888" cy="1414590"/>
          </a:xfrm>
        </p:grpSpPr>
        <p:grpSp>
          <p:nvGrpSpPr>
            <p:cNvPr id="1582" name="Google Shape;1582;p34"/>
            <p:cNvGrpSpPr/>
            <p:nvPr/>
          </p:nvGrpSpPr>
          <p:grpSpPr>
            <a:xfrm rot="1685293">
              <a:off x="8051699" y="334351"/>
              <a:ext cx="652925" cy="474307"/>
              <a:chOff x="5211663" y="1358969"/>
              <a:chExt cx="483893" cy="351481"/>
            </a:xfrm>
          </p:grpSpPr>
          <p:sp>
            <p:nvSpPr>
              <p:cNvPr id="1583" name="Google Shape;1583;p34"/>
              <p:cNvSpPr/>
              <p:nvPr/>
            </p:nvSpPr>
            <p:spPr>
              <a:xfrm>
                <a:off x="5519159" y="1395927"/>
                <a:ext cx="71050" cy="66812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78" extrusionOk="0">
                    <a:moveTo>
                      <a:pt x="914" y="1"/>
                    </a:moveTo>
                    <a:cubicBezTo>
                      <a:pt x="801" y="1"/>
                      <a:pt x="571" y="36"/>
                      <a:pt x="67" y="176"/>
                    </a:cubicBezTo>
                    <a:cubicBezTo>
                      <a:pt x="0" y="198"/>
                      <a:pt x="16" y="324"/>
                      <a:pt x="95" y="324"/>
                    </a:cubicBezTo>
                    <a:cubicBezTo>
                      <a:pt x="102" y="324"/>
                      <a:pt x="109" y="323"/>
                      <a:pt x="116" y="322"/>
                    </a:cubicBezTo>
                    <a:cubicBezTo>
                      <a:pt x="359" y="249"/>
                      <a:pt x="626" y="200"/>
                      <a:pt x="869" y="152"/>
                    </a:cubicBezTo>
                    <a:lnTo>
                      <a:pt x="869" y="152"/>
                    </a:lnTo>
                    <a:cubicBezTo>
                      <a:pt x="796" y="322"/>
                      <a:pt x="626" y="662"/>
                      <a:pt x="505" y="880"/>
                    </a:cubicBezTo>
                    <a:cubicBezTo>
                      <a:pt x="480" y="905"/>
                      <a:pt x="480" y="953"/>
                      <a:pt x="529" y="977"/>
                    </a:cubicBezTo>
                    <a:lnTo>
                      <a:pt x="553" y="977"/>
                    </a:lnTo>
                    <a:cubicBezTo>
                      <a:pt x="577" y="977"/>
                      <a:pt x="602" y="977"/>
                      <a:pt x="602" y="953"/>
                    </a:cubicBezTo>
                    <a:cubicBezTo>
                      <a:pt x="650" y="880"/>
                      <a:pt x="990" y="249"/>
                      <a:pt x="1039" y="127"/>
                    </a:cubicBezTo>
                    <a:cubicBezTo>
                      <a:pt x="1039" y="103"/>
                      <a:pt x="1039" y="79"/>
                      <a:pt x="1039" y="30"/>
                    </a:cubicBezTo>
                    <a:cubicBezTo>
                      <a:pt x="1018" y="20"/>
                      <a:pt x="998" y="1"/>
                      <a:pt x="91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84" name="Google Shape;1584;p34"/>
              <p:cNvSpPr/>
              <p:nvPr/>
            </p:nvSpPr>
            <p:spPr>
              <a:xfrm>
                <a:off x="5211663" y="1358969"/>
                <a:ext cx="483893" cy="351481"/>
              </a:xfrm>
              <a:custGeom>
                <a:avLst/>
                <a:gdLst/>
                <a:ahLst/>
                <a:cxnLst/>
                <a:rect l="l" t="t" r="r" b="b"/>
                <a:pathLst>
                  <a:path w="7083" h="5145" extrusionOk="0">
                    <a:moveTo>
                      <a:pt x="3768" y="0"/>
                    </a:moveTo>
                    <a:cubicBezTo>
                      <a:pt x="3734" y="0"/>
                      <a:pt x="3701" y="4"/>
                      <a:pt x="3670" y="12"/>
                    </a:cubicBezTo>
                    <a:cubicBezTo>
                      <a:pt x="3014" y="207"/>
                      <a:pt x="3232" y="1713"/>
                      <a:pt x="3232" y="1713"/>
                    </a:cubicBezTo>
                    <a:cubicBezTo>
                      <a:pt x="3232" y="1713"/>
                      <a:pt x="1357" y="535"/>
                      <a:pt x="891" y="535"/>
                    </a:cubicBezTo>
                    <a:cubicBezTo>
                      <a:pt x="865" y="535"/>
                      <a:pt x="844" y="539"/>
                      <a:pt x="827" y="547"/>
                    </a:cubicBezTo>
                    <a:cubicBezTo>
                      <a:pt x="366" y="814"/>
                      <a:pt x="1483" y="1664"/>
                      <a:pt x="1483" y="1664"/>
                    </a:cubicBezTo>
                    <a:cubicBezTo>
                      <a:pt x="1483" y="1664"/>
                      <a:pt x="832" y="1473"/>
                      <a:pt x="445" y="1473"/>
                    </a:cubicBezTo>
                    <a:cubicBezTo>
                      <a:pt x="263" y="1473"/>
                      <a:pt x="140" y="1516"/>
                      <a:pt x="171" y="1640"/>
                    </a:cubicBezTo>
                    <a:cubicBezTo>
                      <a:pt x="269" y="2029"/>
                      <a:pt x="1022" y="2490"/>
                      <a:pt x="1022" y="2490"/>
                    </a:cubicBezTo>
                    <a:cubicBezTo>
                      <a:pt x="730" y="2490"/>
                      <a:pt x="439" y="2539"/>
                      <a:pt x="147" y="2587"/>
                    </a:cubicBezTo>
                    <a:cubicBezTo>
                      <a:pt x="1" y="2650"/>
                      <a:pt x="594" y="3616"/>
                      <a:pt x="1664" y="3616"/>
                    </a:cubicBezTo>
                    <a:cubicBezTo>
                      <a:pt x="1835" y="3616"/>
                      <a:pt x="2018" y="3592"/>
                      <a:pt x="2212" y="3535"/>
                    </a:cubicBezTo>
                    <a:lnTo>
                      <a:pt x="2212" y="3535"/>
                    </a:lnTo>
                    <a:lnTo>
                      <a:pt x="1095" y="4506"/>
                    </a:lnTo>
                    <a:cubicBezTo>
                      <a:pt x="1095" y="4506"/>
                      <a:pt x="2102" y="5144"/>
                      <a:pt x="3258" y="5144"/>
                    </a:cubicBezTo>
                    <a:cubicBezTo>
                      <a:pt x="3697" y="5144"/>
                      <a:pt x="4158" y="5052"/>
                      <a:pt x="4593" y="4798"/>
                    </a:cubicBezTo>
                    <a:cubicBezTo>
                      <a:pt x="7083" y="3365"/>
                      <a:pt x="4779" y="0"/>
                      <a:pt x="37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85" name="Google Shape;1585;p34"/>
              <p:cNvSpPr/>
              <p:nvPr/>
            </p:nvSpPr>
            <p:spPr>
              <a:xfrm>
                <a:off x="5467307" y="1398045"/>
                <a:ext cx="48164" cy="44746"/>
              </a:xfrm>
              <a:custGeom>
                <a:avLst/>
                <a:gdLst/>
                <a:ahLst/>
                <a:cxnLst/>
                <a:rect l="l" t="t" r="r" b="b"/>
                <a:pathLst>
                  <a:path w="705" h="655" extrusionOk="0">
                    <a:moveTo>
                      <a:pt x="443" y="1"/>
                    </a:moveTo>
                    <a:cubicBezTo>
                      <a:pt x="395" y="1"/>
                      <a:pt x="349" y="49"/>
                      <a:pt x="365" y="96"/>
                    </a:cubicBezTo>
                    <a:cubicBezTo>
                      <a:pt x="413" y="218"/>
                      <a:pt x="462" y="363"/>
                      <a:pt x="486" y="485"/>
                    </a:cubicBezTo>
                    <a:cubicBezTo>
                      <a:pt x="365" y="388"/>
                      <a:pt x="243" y="291"/>
                      <a:pt x="122" y="169"/>
                    </a:cubicBezTo>
                    <a:cubicBezTo>
                      <a:pt x="110" y="157"/>
                      <a:pt x="92" y="151"/>
                      <a:pt x="73" y="151"/>
                    </a:cubicBezTo>
                    <a:cubicBezTo>
                      <a:pt x="55" y="151"/>
                      <a:pt x="37" y="157"/>
                      <a:pt x="25" y="169"/>
                    </a:cubicBezTo>
                    <a:cubicBezTo>
                      <a:pt x="0" y="218"/>
                      <a:pt x="0" y="266"/>
                      <a:pt x="25" y="291"/>
                    </a:cubicBezTo>
                    <a:cubicBezTo>
                      <a:pt x="340" y="606"/>
                      <a:pt x="462" y="655"/>
                      <a:pt x="535" y="655"/>
                    </a:cubicBezTo>
                    <a:lnTo>
                      <a:pt x="559" y="655"/>
                    </a:lnTo>
                    <a:cubicBezTo>
                      <a:pt x="608" y="631"/>
                      <a:pt x="705" y="582"/>
                      <a:pt x="511" y="48"/>
                    </a:cubicBezTo>
                    <a:cubicBezTo>
                      <a:pt x="494" y="14"/>
                      <a:pt x="468" y="1"/>
                      <a:pt x="443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86" name="Google Shape;1586;p34"/>
              <p:cNvSpPr/>
              <p:nvPr/>
            </p:nvSpPr>
            <p:spPr>
              <a:xfrm>
                <a:off x="5309630" y="1479885"/>
                <a:ext cx="102954" cy="109167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98" extrusionOk="0">
                    <a:moveTo>
                      <a:pt x="479" y="1"/>
                    </a:moveTo>
                    <a:cubicBezTo>
                      <a:pt x="444" y="1"/>
                      <a:pt x="427" y="9"/>
                      <a:pt x="414" y="16"/>
                    </a:cubicBezTo>
                    <a:cubicBezTo>
                      <a:pt x="389" y="40"/>
                      <a:pt x="389" y="64"/>
                      <a:pt x="389" y="113"/>
                    </a:cubicBezTo>
                    <a:cubicBezTo>
                      <a:pt x="389" y="210"/>
                      <a:pt x="535" y="380"/>
                      <a:pt x="657" y="477"/>
                    </a:cubicBezTo>
                    <a:cubicBezTo>
                      <a:pt x="1" y="526"/>
                      <a:pt x="1" y="599"/>
                      <a:pt x="1" y="672"/>
                    </a:cubicBezTo>
                    <a:cubicBezTo>
                      <a:pt x="1" y="744"/>
                      <a:pt x="74" y="793"/>
                      <a:pt x="98" y="817"/>
                    </a:cubicBezTo>
                    <a:cubicBezTo>
                      <a:pt x="219" y="890"/>
                      <a:pt x="316" y="963"/>
                      <a:pt x="438" y="1012"/>
                    </a:cubicBezTo>
                    <a:cubicBezTo>
                      <a:pt x="316" y="1036"/>
                      <a:pt x="195" y="1085"/>
                      <a:pt x="98" y="1157"/>
                    </a:cubicBezTo>
                    <a:cubicBezTo>
                      <a:pt x="49" y="1182"/>
                      <a:pt x="49" y="1255"/>
                      <a:pt x="74" y="1303"/>
                    </a:cubicBezTo>
                    <a:cubicBezTo>
                      <a:pt x="185" y="1481"/>
                      <a:pt x="397" y="1598"/>
                      <a:pt x="619" y="1598"/>
                    </a:cubicBezTo>
                    <a:cubicBezTo>
                      <a:pt x="639" y="1598"/>
                      <a:pt x="660" y="1597"/>
                      <a:pt x="681" y="1595"/>
                    </a:cubicBezTo>
                    <a:cubicBezTo>
                      <a:pt x="778" y="1595"/>
                      <a:pt x="875" y="1570"/>
                      <a:pt x="948" y="1546"/>
                    </a:cubicBezTo>
                    <a:cubicBezTo>
                      <a:pt x="997" y="1546"/>
                      <a:pt x="1021" y="1498"/>
                      <a:pt x="997" y="1473"/>
                    </a:cubicBezTo>
                    <a:cubicBezTo>
                      <a:pt x="997" y="1438"/>
                      <a:pt x="971" y="1415"/>
                      <a:pt x="938" y="1415"/>
                    </a:cubicBezTo>
                    <a:cubicBezTo>
                      <a:pt x="925" y="1415"/>
                      <a:pt x="912" y="1418"/>
                      <a:pt x="899" y="1425"/>
                    </a:cubicBezTo>
                    <a:cubicBezTo>
                      <a:pt x="829" y="1446"/>
                      <a:pt x="756" y="1457"/>
                      <a:pt x="683" y="1457"/>
                    </a:cubicBezTo>
                    <a:cubicBezTo>
                      <a:pt x="507" y="1457"/>
                      <a:pt x="333" y="1392"/>
                      <a:pt x="195" y="1255"/>
                    </a:cubicBezTo>
                    <a:cubicBezTo>
                      <a:pt x="365" y="1157"/>
                      <a:pt x="535" y="1109"/>
                      <a:pt x="705" y="1085"/>
                    </a:cubicBezTo>
                    <a:lnTo>
                      <a:pt x="729" y="1085"/>
                    </a:lnTo>
                    <a:cubicBezTo>
                      <a:pt x="754" y="1060"/>
                      <a:pt x="778" y="1036"/>
                      <a:pt x="778" y="1012"/>
                    </a:cubicBezTo>
                    <a:cubicBezTo>
                      <a:pt x="778" y="987"/>
                      <a:pt x="754" y="963"/>
                      <a:pt x="729" y="939"/>
                    </a:cubicBezTo>
                    <a:lnTo>
                      <a:pt x="705" y="939"/>
                    </a:lnTo>
                    <a:cubicBezTo>
                      <a:pt x="511" y="890"/>
                      <a:pt x="341" y="793"/>
                      <a:pt x="171" y="696"/>
                    </a:cubicBezTo>
                    <a:cubicBezTo>
                      <a:pt x="389" y="647"/>
                      <a:pt x="608" y="623"/>
                      <a:pt x="827" y="623"/>
                    </a:cubicBezTo>
                    <a:cubicBezTo>
                      <a:pt x="851" y="623"/>
                      <a:pt x="875" y="599"/>
                      <a:pt x="899" y="574"/>
                    </a:cubicBezTo>
                    <a:cubicBezTo>
                      <a:pt x="899" y="550"/>
                      <a:pt x="899" y="526"/>
                      <a:pt x="875" y="502"/>
                    </a:cubicBezTo>
                    <a:cubicBezTo>
                      <a:pt x="754" y="404"/>
                      <a:pt x="657" y="283"/>
                      <a:pt x="559" y="161"/>
                    </a:cubicBezTo>
                    <a:lnTo>
                      <a:pt x="559" y="161"/>
                    </a:lnTo>
                    <a:cubicBezTo>
                      <a:pt x="851" y="259"/>
                      <a:pt x="1118" y="380"/>
                      <a:pt x="1385" y="526"/>
                    </a:cubicBezTo>
                    <a:cubicBezTo>
                      <a:pt x="1434" y="526"/>
                      <a:pt x="1482" y="526"/>
                      <a:pt x="1482" y="477"/>
                    </a:cubicBezTo>
                    <a:cubicBezTo>
                      <a:pt x="1507" y="429"/>
                      <a:pt x="1482" y="404"/>
                      <a:pt x="1458" y="380"/>
                    </a:cubicBezTo>
                    <a:cubicBezTo>
                      <a:pt x="803" y="61"/>
                      <a:pt x="574" y="1"/>
                      <a:pt x="479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87" name="Google Shape;1587;p34"/>
              <p:cNvSpPr/>
              <p:nvPr/>
            </p:nvSpPr>
            <p:spPr>
              <a:xfrm>
                <a:off x="5442439" y="1508440"/>
                <a:ext cx="151050" cy="201598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2951" extrusionOk="0">
                    <a:moveTo>
                      <a:pt x="2131" y="1"/>
                    </a:moveTo>
                    <a:cubicBezTo>
                      <a:pt x="2118" y="1"/>
                      <a:pt x="2103" y="4"/>
                      <a:pt x="2089" y="11"/>
                    </a:cubicBezTo>
                    <a:cubicBezTo>
                      <a:pt x="2089" y="11"/>
                      <a:pt x="0" y="982"/>
                      <a:pt x="49" y="2877"/>
                    </a:cubicBezTo>
                    <a:cubicBezTo>
                      <a:pt x="49" y="2901"/>
                      <a:pt x="73" y="2950"/>
                      <a:pt x="121" y="2950"/>
                    </a:cubicBezTo>
                    <a:cubicBezTo>
                      <a:pt x="170" y="2950"/>
                      <a:pt x="194" y="2901"/>
                      <a:pt x="194" y="2877"/>
                    </a:cubicBezTo>
                    <a:cubicBezTo>
                      <a:pt x="170" y="1080"/>
                      <a:pt x="2138" y="132"/>
                      <a:pt x="2162" y="132"/>
                    </a:cubicBezTo>
                    <a:cubicBezTo>
                      <a:pt x="2186" y="108"/>
                      <a:pt x="2211" y="84"/>
                      <a:pt x="2186" y="35"/>
                    </a:cubicBezTo>
                    <a:cubicBezTo>
                      <a:pt x="2186" y="18"/>
                      <a:pt x="2162" y="1"/>
                      <a:pt x="2131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588" name="Google Shape;1588;p34"/>
            <p:cNvSpPr/>
            <p:nvPr/>
          </p:nvSpPr>
          <p:spPr>
            <a:xfrm rot="-2700000">
              <a:off x="7005059" y="-115361"/>
              <a:ext cx="716375" cy="1284157"/>
            </a:xfrm>
            <a:custGeom>
              <a:avLst/>
              <a:gdLst/>
              <a:ahLst/>
              <a:cxnLst/>
              <a:rect l="l" t="t" r="r" b="b"/>
              <a:pathLst>
                <a:path w="6681" h="11977" extrusionOk="0">
                  <a:moveTo>
                    <a:pt x="4276" y="0"/>
                  </a:moveTo>
                  <a:cubicBezTo>
                    <a:pt x="4276" y="0"/>
                    <a:pt x="4082" y="49"/>
                    <a:pt x="3839" y="146"/>
                  </a:cubicBezTo>
                  <a:lnTo>
                    <a:pt x="3887" y="267"/>
                  </a:lnTo>
                  <a:lnTo>
                    <a:pt x="3863" y="292"/>
                  </a:lnTo>
                  <a:cubicBezTo>
                    <a:pt x="4009" y="243"/>
                    <a:pt x="4155" y="195"/>
                    <a:pt x="4300" y="146"/>
                  </a:cubicBezTo>
                  <a:lnTo>
                    <a:pt x="4276" y="0"/>
                  </a:lnTo>
                  <a:close/>
                  <a:moveTo>
                    <a:pt x="3426" y="316"/>
                  </a:moveTo>
                  <a:cubicBezTo>
                    <a:pt x="3280" y="365"/>
                    <a:pt x="3134" y="437"/>
                    <a:pt x="3013" y="510"/>
                  </a:cubicBezTo>
                  <a:lnTo>
                    <a:pt x="3080" y="645"/>
                  </a:lnTo>
                  <a:lnTo>
                    <a:pt x="3080" y="645"/>
                  </a:lnTo>
                  <a:cubicBezTo>
                    <a:pt x="3198" y="578"/>
                    <a:pt x="3336" y="530"/>
                    <a:pt x="3474" y="437"/>
                  </a:cubicBezTo>
                  <a:lnTo>
                    <a:pt x="3426" y="316"/>
                  </a:lnTo>
                  <a:close/>
                  <a:moveTo>
                    <a:pt x="3080" y="645"/>
                  </a:moveTo>
                  <a:cubicBezTo>
                    <a:pt x="3074" y="649"/>
                    <a:pt x="3068" y="652"/>
                    <a:pt x="3061" y="656"/>
                  </a:cubicBezTo>
                  <a:lnTo>
                    <a:pt x="3086" y="656"/>
                  </a:lnTo>
                  <a:lnTo>
                    <a:pt x="3080" y="645"/>
                  </a:lnTo>
                  <a:close/>
                  <a:moveTo>
                    <a:pt x="2624" y="753"/>
                  </a:moveTo>
                  <a:cubicBezTo>
                    <a:pt x="2503" y="850"/>
                    <a:pt x="2406" y="948"/>
                    <a:pt x="2284" y="1069"/>
                  </a:cubicBezTo>
                  <a:lnTo>
                    <a:pt x="2403" y="1164"/>
                  </a:lnTo>
                  <a:lnTo>
                    <a:pt x="2403" y="1164"/>
                  </a:lnTo>
                  <a:cubicBezTo>
                    <a:pt x="2496" y="1055"/>
                    <a:pt x="2609" y="965"/>
                    <a:pt x="2721" y="875"/>
                  </a:cubicBezTo>
                  <a:lnTo>
                    <a:pt x="2624" y="753"/>
                  </a:lnTo>
                  <a:close/>
                  <a:moveTo>
                    <a:pt x="2403" y="1164"/>
                  </a:moveTo>
                  <a:cubicBezTo>
                    <a:pt x="2396" y="1173"/>
                    <a:pt x="2388" y="1182"/>
                    <a:pt x="2381" y="1191"/>
                  </a:cubicBezTo>
                  <a:lnTo>
                    <a:pt x="2406" y="1166"/>
                  </a:lnTo>
                  <a:lnTo>
                    <a:pt x="2403" y="1164"/>
                  </a:lnTo>
                  <a:close/>
                  <a:moveTo>
                    <a:pt x="1993" y="1409"/>
                  </a:moveTo>
                  <a:cubicBezTo>
                    <a:pt x="1895" y="1531"/>
                    <a:pt x="1823" y="1676"/>
                    <a:pt x="1774" y="1822"/>
                  </a:cubicBezTo>
                  <a:lnTo>
                    <a:pt x="1895" y="1871"/>
                  </a:lnTo>
                  <a:lnTo>
                    <a:pt x="1895" y="1895"/>
                  </a:lnTo>
                  <a:cubicBezTo>
                    <a:pt x="1944" y="1749"/>
                    <a:pt x="2017" y="1628"/>
                    <a:pt x="2114" y="1506"/>
                  </a:cubicBezTo>
                  <a:lnTo>
                    <a:pt x="1993" y="1409"/>
                  </a:lnTo>
                  <a:close/>
                  <a:moveTo>
                    <a:pt x="1628" y="2259"/>
                  </a:moveTo>
                  <a:cubicBezTo>
                    <a:pt x="1604" y="2405"/>
                    <a:pt x="1580" y="2551"/>
                    <a:pt x="1580" y="2697"/>
                  </a:cubicBezTo>
                  <a:lnTo>
                    <a:pt x="1701" y="2697"/>
                  </a:lnTo>
                  <a:cubicBezTo>
                    <a:pt x="1704" y="2559"/>
                    <a:pt x="1728" y="2421"/>
                    <a:pt x="1774" y="2284"/>
                  </a:cubicBezTo>
                  <a:lnTo>
                    <a:pt x="1628" y="2259"/>
                  </a:lnTo>
                  <a:close/>
                  <a:moveTo>
                    <a:pt x="1701" y="2697"/>
                  </a:moveTo>
                  <a:cubicBezTo>
                    <a:pt x="1701" y="2705"/>
                    <a:pt x="1701" y="2713"/>
                    <a:pt x="1701" y="2721"/>
                  </a:cubicBezTo>
                  <a:lnTo>
                    <a:pt x="1725" y="2697"/>
                  </a:lnTo>
                  <a:close/>
                  <a:moveTo>
                    <a:pt x="1774" y="3158"/>
                  </a:moveTo>
                  <a:lnTo>
                    <a:pt x="1628" y="3183"/>
                  </a:lnTo>
                  <a:cubicBezTo>
                    <a:pt x="1628" y="3304"/>
                    <a:pt x="1677" y="3401"/>
                    <a:pt x="1701" y="3523"/>
                  </a:cubicBezTo>
                  <a:lnTo>
                    <a:pt x="1725" y="3620"/>
                  </a:lnTo>
                  <a:lnTo>
                    <a:pt x="1871" y="3571"/>
                  </a:lnTo>
                  <a:lnTo>
                    <a:pt x="1847" y="3474"/>
                  </a:lnTo>
                  <a:cubicBezTo>
                    <a:pt x="1798" y="3377"/>
                    <a:pt x="1774" y="3255"/>
                    <a:pt x="1774" y="3158"/>
                  </a:cubicBezTo>
                  <a:close/>
                  <a:moveTo>
                    <a:pt x="3329" y="3863"/>
                  </a:moveTo>
                  <a:cubicBezTo>
                    <a:pt x="3232" y="3887"/>
                    <a:pt x="3061" y="3887"/>
                    <a:pt x="2867" y="3887"/>
                  </a:cubicBezTo>
                  <a:lnTo>
                    <a:pt x="2867" y="4054"/>
                  </a:lnTo>
                  <a:lnTo>
                    <a:pt x="2867" y="4054"/>
                  </a:lnTo>
                  <a:cubicBezTo>
                    <a:pt x="3049" y="4033"/>
                    <a:pt x="3189" y="4032"/>
                    <a:pt x="3329" y="4008"/>
                  </a:cubicBezTo>
                  <a:lnTo>
                    <a:pt x="3329" y="3863"/>
                  </a:lnTo>
                  <a:close/>
                  <a:moveTo>
                    <a:pt x="2867" y="4054"/>
                  </a:moveTo>
                  <a:cubicBezTo>
                    <a:pt x="2859" y="4055"/>
                    <a:pt x="2851" y="4056"/>
                    <a:pt x="2843" y="4057"/>
                  </a:cubicBezTo>
                  <a:lnTo>
                    <a:pt x="2867" y="4057"/>
                  </a:lnTo>
                  <a:lnTo>
                    <a:pt x="2867" y="4054"/>
                  </a:lnTo>
                  <a:close/>
                  <a:moveTo>
                    <a:pt x="2406" y="3960"/>
                  </a:moveTo>
                  <a:cubicBezTo>
                    <a:pt x="2284" y="3984"/>
                    <a:pt x="2163" y="4008"/>
                    <a:pt x="2041" y="4033"/>
                  </a:cubicBezTo>
                  <a:lnTo>
                    <a:pt x="2017" y="3984"/>
                  </a:lnTo>
                  <a:lnTo>
                    <a:pt x="1871" y="4033"/>
                  </a:lnTo>
                  <a:cubicBezTo>
                    <a:pt x="1944" y="4178"/>
                    <a:pt x="2017" y="4324"/>
                    <a:pt x="2090" y="4446"/>
                  </a:cubicBezTo>
                  <a:lnTo>
                    <a:pt x="2211" y="4373"/>
                  </a:lnTo>
                  <a:cubicBezTo>
                    <a:pt x="2163" y="4300"/>
                    <a:pt x="2138" y="4227"/>
                    <a:pt x="2090" y="4178"/>
                  </a:cubicBezTo>
                  <a:cubicBezTo>
                    <a:pt x="2211" y="4130"/>
                    <a:pt x="2333" y="4130"/>
                    <a:pt x="2430" y="4106"/>
                  </a:cubicBezTo>
                  <a:lnTo>
                    <a:pt x="2406" y="3960"/>
                  </a:lnTo>
                  <a:close/>
                  <a:moveTo>
                    <a:pt x="1531" y="4178"/>
                  </a:moveTo>
                  <a:cubicBezTo>
                    <a:pt x="1385" y="4227"/>
                    <a:pt x="1240" y="4300"/>
                    <a:pt x="1118" y="4349"/>
                  </a:cubicBezTo>
                  <a:lnTo>
                    <a:pt x="1185" y="4483"/>
                  </a:lnTo>
                  <a:lnTo>
                    <a:pt x="1185" y="4483"/>
                  </a:lnTo>
                  <a:cubicBezTo>
                    <a:pt x="1303" y="4416"/>
                    <a:pt x="1441" y="4370"/>
                    <a:pt x="1580" y="4324"/>
                  </a:cubicBezTo>
                  <a:lnTo>
                    <a:pt x="1531" y="4178"/>
                  </a:lnTo>
                  <a:close/>
                  <a:moveTo>
                    <a:pt x="1185" y="4483"/>
                  </a:moveTo>
                  <a:lnTo>
                    <a:pt x="1185" y="4483"/>
                  </a:lnTo>
                  <a:cubicBezTo>
                    <a:pt x="1179" y="4487"/>
                    <a:pt x="1173" y="4491"/>
                    <a:pt x="1167" y="4494"/>
                  </a:cubicBezTo>
                  <a:lnTo>
                    <a:pt x="1191" y="4494"/>
                  </a:lnTo>
                  <a:lnTo>
                    <a:pt x="1185" y="4483"/>
                  </a:lnTo>
                  <a:close/>
                  <a:moveTo>
                    <a:pt x="3426" y="4203"/>
                  </a:moveTo>
                  <a:cubicBezTo>
                    <a:pt x="3377" y="4324"/>
                    <a:pt x="3304" y="4446"/>
                    <a:pt x="3207" y="4519"/>
                  </a:cubicBezTo>
                  <a:lnTo>
                    <a:pt x="3304" y="4640"/>
                  </a:lnTo>
                  <a:cubicBezTo>
                    <a:pt x="3426" y="4543"/>
                    <a:pt x="3499" y="4397"/>
                    <a:pt x="3572" y="4251"/>
                  </a:cubicBezTo>
                  <a:lnTo>
                    <a:pt x="3426" y="4203"/>
                  </a:lnTo>
                  <a:close/>
                  <a:moveTo>
                    <a:pt x="2478" y="4664"/>
                  </a:moveTo>
                  <a:lnTo>
                    <a:pt x="2406" y="4786"/>
                  </a:lnTo>
                  <a:cubicBezTo>
                    <a:pt x="2503" y="4859"/>
                    <a:pt x="2624" y="4883"/>
                    <a:pt x="2746" y="4883"/>
                  </a:cubicBezTo>
                  <a:lnTo>
                    <a:pt x="2891" y="4883"/>
                  </a:lnTo>
                  <a:lnTo>
                    <a:pt x="2867" y="4737"/>
                  </a:lnTo>
                  <a:cubicBezTo>
                    <a:pt x="2831" y="4743"/>
                    <a:pt x="2796" y="4746"/>
                    <a:pt x="2762" y="4746"/>
                  </a:cubicBezTo>
                  <a:cubicBezTo>
                    <a:pt x="2661" y="4746"/>
                    <a:pt x="2570" y="4719"/>
                    <a:pt x="2478" y="4664"/>
                  </a:cubicBezTo>
                  <a:close/>
                  <a:moveTo>
                    <a:pt x="705" y="4616"/>
                  </a:moveTo>
                  <a:cubicBezTo>
                    <a:pt x="584" y="4713"/>
                    <a:pt x="486" y="4810"/>
                    <a:pt x="389" y="4932"/>
                  </a:cubicBezTo>
                  <a:lnTo>
                    <a:pt x="486" y="5004"/>
                  </a:lnTo>
                  <a:lnTo>
                    <a:pt x="486" y="5029"/>
                  </a:lnTo>
                  <a:cubicBezTo>
                    <a:pt x="584" y="4907"/>
                    <a:pt x="681" y="4810"/>
                    <a:pt x="802" y="4737"/>
                  </a:cubicBezTo>
                  <a:lnTo>
                    <a:pt x="705" y="4616"/>
                  </a:lnTo>
                  <a:close/>
                  <a:moveTo>
                    <a:pt x="146" y="5320"/>
                  </a:moveTo>
                  <a:cubicBezTo>
                    <a:pt x="74" y="5466"/>
                    <a:pt x="49" y="5612"/>
                    <a:pt x="25" y="5757"/>
                  </a:cubicBezTo>
                  <a:lnTo>
                    <a:pt x="171" y="5782"/>
                  </a:lnTo>
                  <a:cubicBezTo>
                    <a:pt x="171" y="5636"/>
                    <a:pt x="219" y="5515"/>
                    <a:pt x="268" y="5369"/>
                  </a:cubicBezTo>
                  <a:lnTo>
                    <a:pt x="146" y="5320"/>
                  </a:lnTo>
                  <a:close/>
                  <a:moveTo>
                    <a:pt x="1" y="6219"/>
                  </a:moveTo>
                  <a:cubicBezTo>
                    <a:pt x="25" y="6389"/>
                    <a:pt x="49" y="6535"/>
                    <a:pt x="98" y="6681"/>
                  </a:cubicBezTo>
                  <a:lnTo>
                    <a:pt x="219" y="6656"/>
                  </a:lnTo>
                  <a:cubicBezTo>
                    <a:pt x="195" y="6511"/>
                    <a:pt x="171" y="6365"/>
                    <a:pt x="171" y="6219"/>
                  </a:cubicBezTo>
                  <a:close/>
                  <a:moveTo>
                    <a:pt x="341" y="7045"/>
                  </a:moveTo>
                  <a:lnTo>
                    <a:pt x="219" y="7118"/>
                  </a:lnTo>
                  <a:cubicBezTo>
                    <a:pt x="268" y="7239"/>
                    <a:pt x="316" y="7385"/>
                    <a:pt x="389" y="7531"/>
                  </a:cubicBezTo>
                  <a:lnTo>
                    <a:pt x="535" y="7458"/>
                  </a:lnTo>
                  <a:cubicBezTo>
                    <a:pt x="462" y="7312"/>
                    <a:pt x="414" y="7191"/>
                    <a:pt x="341" y="7045"/>
                  </a:cubicBezTo>
                  <a:close/>
                  <a:moveTo>
                    <a:pt x="729" y="7871"/>
                  </a:moveTo>
                  <a:lnTo>
                    <a:pt x="608" y="7944"/>
                  </a:lnTo>
                  <a:lnTo>
                    <a:pt x="632" y="7992"/>
                  </a:lnTo>
                  <a:cubicBezTo>
                    <a:pt x="705" y="8114"/>
                    <a:pt x="778" y="8211"/>
                    <a:pt x="827" y="8308"/>
                  </a:cubicBezTo>
                  <a:lnTo>
                    <a:pt x="948" y="8235"/>
                  </a:lnTo>
                  <a:cubicBezTo>
                    <a:pt x="899" y="8138"/>
                    <a:pt x="827" y="8041"/>
                    <a:pt x="778" y="7920"/>
                  </a:cubicBezTo>
                  <a:lnTo>
                    <a:pt x="729" y="7871"/>
                  </a:lnTo>
                  <a:close/>
                  <a:moveTo>
                    <a:pt x="1191" y="8600"/>
                  </a:moveTo>
                  <a:lnTo>
                    <a:pt x="1069" y="8673"/>
                  </a:lnTo>
                  <a:cubicBezTo>
                    <a:pt x="1191" y="8794"/>
                    <a:pt x="1288" y="8915"/>
                    <a:pt x="1385" y="9037"/>
                  </a:cubicBezTo>
                  <a:lnTo>
                    <a:pt x="1482" y="8915"/>
                  </a:lnTo>
                  <a:cubicBezTo>
                    <a:pt x="1385" y="8818"/>
                    <a:pt x="1288" y="8697"/>
                    <a:pt x="1191" y="8600"/>
                  </a:cubicBezTo>
                  <a:close/>
                  <a:moveTo>
                    <a:pt x="1798" y="9231"/>
                  </a:moveTo>
                  <a:lnTo>
                    <a:pt x="1701" y="9353"/>
                  </a:lnTo>
                  <a:cubicBezTo>
                    <a:pt x="1823" y="9450"/>
                    <a:pt x="1944" y="9547"/>
                    <a:pt x="2065" y="9644"/>
                  </a:cubicBezTo>
                  <a:lnTo>
                    <a:pt x="2138" y="9523"/>
                  </a:lnTo>
                  <a:cubicBezTo>
                    <a:pt x="2017" y="9426"/>
                    <a:pt x="1920" y="9328"/>
                    <a:pt x="1798" y="9231"/>
                  </a:cubicBezTo>
                  <a:close/>
                  <a:moveTo>
                    <a:pt x="5029" y="9328"/>
                  </a:moveTo>
                  <a:cubicBezTo>
                    <a:pt x="4981" y="9328"/>
                    <a:pt x="4932" y="9328"/>
                    <a:pt x="4908" y="9353"/>
                  </a:cubicBezTo>
                  <a:lnTo>
                    <a:pt x="4932" y="9499"/>
                  </a:lnTo>
                  <a:lnTo>
                    <a:pt x="5053" y="9499"/>
                  </a:lnTo>
                  <a:cubicBezTo>
                    <a:pt x="5029" y="9523"/>
                    <a:pt x="5005" y="9547"/>
                    <a:pt x="4981" y="9571"/>
                  </a:cubicBezTo>
                  <a:lnTo>
                    <a:pt x="5078" y="9693"/>
                  </a:lnTo>
                  <a:cubicBezTo>
                    <a:pt x="5151" y="9644"/>
                    <a:pt x="5199" y="9571"/>
                    <a:pt x="5223" y="9474"/>
                  </a:cubicBezTo>
                  <a:cubicBezTo>
                    <a:pt x="5223" y="9450"/>
                    <a:pt x="5199" y="9328"/>
                    <a:pt x="5029" y="9328"/>
                  </a:cubicBezTo>
                  <a:close/>
                  <a:moveTo>
                    <a:pt x="2527" y="9717"/>
                  </a:moveTo>
                  <a:lnTo>
                    <a:pt x="2478" y="9863"/>
                  </a:lnTo>
                  <a:cubicBezTo>
                    <a:pt x="2600" y="9936"/>
                    <a:pt x="2746" y="9984"/>
                    <a:pt x="2891" y="10033"/>
                  </a:cubicBezTo>
                  <a:lnTo>
                    <a:pt x="2940" y="9887"/>
                  </a:lnTo>
                  <a:cubicBezTo>
                    <a:pt x="2794" y="9839"/>
                    <a:pt x="2673" y="9790"/>
                    <a:pt x="2527" y="9717"/>
                  </a:cubicBezTo>
                  <a:close/>
                  <a:moveTo>
                    <a:pt x="4470" y="9596"/>
                  </a:moveTo>
                  <a:cubicBezTo>
                    <a:pt x="4373" y="9693"/>
                    <a:pt x="4300" y="9814"/>
                    <a:pt x="4276" y="9936"/>
                  </a:cubicBezTo>
                  <a:lnTo>
                    <a:pt x="4203" y="9936"/>
                  </a:lnTo>
                  <a:lnTo>
                    <a:pt x="4252" y="10082"/>
                  </a:lnTo>
                  <a:lnTo>
                    <a:pt x="4373" y="10057"/>
                  </a:lnTo>
                  <a:cubicBezTo>
                    <a:pt x="4495" y="10033"/>
                    <a:pt x="4592" y="9984"/>
                    <a:pt x="4689" y="9960"/>
                  </a:cubicBezTo>
                  <a:lnTo>
                    <a:pt x="4616" y="9814"/>
                  </a:lnTo>
                  <a:lnTo>
                    <a:pt x="4446" y="9887"/>
                  </a:lnTo>
                  <a:cubicBezTo>
                    <a:pt x="4495" y="9814"/>
                    <a:pt x="4519" y="9766"/>
                    <a:pt x="4568" y="9717"/>
                  </a:cubicBezTo>
                  <a:lnTo>
                    <a:pt x="4470" y="9596"/>
                  </a:lnTo>
                  <a:close/>
                  <a:moveTo>
                    <a:pt x="3353" y="9984"/>
                  </a:moveTo>
                  <a:lnTo>
                    <a:pt x="3329" y="10130"/>
                  </a:lnTo>
                  <a:cubicBezTo>
                    <a:pt x="3450" y="10130"/>
                    <a:pt x="3547" y="10154"/>
                    <a:pt x="3669" y="10154"/>
                  </a:cubicBezTo>
                  <a:lnTo>
                    <a:pt x="3790" y="10154"/>
                  </a:lnTo>
                  <a:lnTo>
                    <a:pt x="3790" y="9984"/>
                  </a:lnTo>
                  <a:cubicBezTo>
                    <a:pt x="3742" y="9992"/>
                    <a:pt x="3693" y="9995"/>
                    <a:pt x="3644" y="9995"/>
                  </a:cubicBezTo>
                  <a:cubicBezTo>
                    <a:pt x="3547" y="9995"/>
                    <a:pt x="3450" y="9984"/>
                    <a:pt x="3353" y="9984"/>
                  </a:cubicBezTo>
                  <a:close/>
                  <a:moveTo>
                    <a:pt x="4203" y="10494"/>
                  </a:moveTo>
                  <a:cubicBezTo>
                    <a:pt x="4227" y="10640"/>
                    <a:pt x="4252" y="10810"/>
                    <a:pt x="4325" y="10956"/>
                  </a:cubicBezTo>
                  <a:lnTo>
                    <a:pt x="4446" y="10907"/>
                  </a:lnTo>
                  <a:cubicBezTo>
                    <a:pt x="4398" y="10786"/>
                    <a:pt x="4373" y="10640"/>
                    <a:pt x="4349" y="10494"/>
                  </a:cubicBezTo>
                  <a:close/>
                  <a:moveTo>
                    <a:pt x="4665" y="11248"/>
                  </a:moveTo>
                  <a:lnTo>
                    <a:pt x="4543" y="11345"/>
                  </a:lnTo>
                  <a:cubicBezTo>
                    <a:pt x="4640" y="11466"/>
                    <a:pt x="4762" y="11563"/>
                    <a:pt x="4883" y="11661"/>
                  </a:cubicBezTo>
                  <a:lnTo>
                    <a:pt x="4981" y="11563"/>
                  </a:lnTo>
                  <a:cubicBezTo>
                    <a:pt x="4859" y="11466"/>
                    <a:pt x="4762" y="11369"/>
                    <a:pt x="4665" y="11248"/>
                  </a:cubicBezTo>
                  <a:close/>
                  <a:moveTo>
                    <a:pt x="5345" y="11733"/>
                  </a:moveTo>
                  <a:lnTo>
                    <a:pt x="5296" y="11855"/>
                  </a:lnTo>
                  <a:cubicBezTo>
                    <a:pt x="5442" y="11928"/>
                    <a:pt x="5588" y="11952"/>
                    <a:pt x="5758" y="11976"/>
                  </a:cubicBezTo>
                  <a:lnTo>
                    <a:pt x="5758" y="11831"/>
                  </a:lnTo>
                  <a:cubicBezTo>
                    <a:pt x="5636" y="11806"/>
                    <a:pt x="5491" y="11782"/>
                    <a:pt x="5345" y="11733"/>
                  </a:cubicBezTo>
                  <a:close/>
                  <a:moveTo>
                    <a:pt x="6632" y="11758"/>
                  </a:moveTo>
                  <a:cubicBezTo>
                    <a:pt x="6487" y="11782"/>
                    <a:pt x="6365" y="11806"/>
                    <a:pt x="6219" y="11831"/>
                  </a:cubicBezTo>
                  <a:lnTo>
                    <a:pt x="6219" y="11976"/>
                  </a:lnTo>
                  <a:cubicBezTo>
                    <a:pt x="6365" y="11952"/>
                    <a:pt x="6511" y="11928"/>
                    <a:pt x="6681" y="11879"/>
                  </a:cubicBezTo>
                  <a:lnTo>
                    <a:pt x="6632" y="1175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89" name="Google Shape;1589;p34"/>
          <p:cNvGrpSpPr/>
          <p:nvPr/>
        </p:nvGrpSpPr>
        <p:grpSpPr>
          <a:xfrm flipH="1">
            <a:off x="8230789" y="2382291"/>
            <a:ext cx="1277992" cy="1347004"/>
            <a:chOff x="855987" y="2204128"/>
            <a:chExt cx="1217483" cy="962421"/>
          </a:xfrm>
        </p:grpSpPr>
        <p:grpSp>
          <p:nvGrpSpPr>
            <p:cNvPr id="1590" name="Google Shape;1590;p34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591" name="Google Shape;1591;p34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92" name="Google Shape;1592;p34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93" name="Google Shape;1593;p34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94" name="Google Shape;1594;p34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95" name="Google Shape;1595;p34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96" name="Google Shape;1596;p34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597" name="Google Shape;1597;p34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98" name="Google Shape;1598;p34"/>
          <p:cNvGrpSpPr/>
          <p:nvPr/>
        </p:nvGrpSpPr>
        <p:grpSpPr>
          <a:xfrm rot="10800000" flipH="1">
            <a:off x="3699499" y="-249093"/>
            <a:ext cx="1590405" cy="924348"/>
            <a:chOff x="3965010" y="571479"/>
            <a:chExt cx="1651683" cy="719972"/>
          </a:xfrm>
        </p:grpSpPr>
        <p:grpSp>
          <p:nvGrpSpPr>
            <p:cNvPr id="1599" name="Google Shape;1599;p34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600" name="Google Shape;1600;p34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601" name="Google Shape;1601;p34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602" name="Google Shape;1602;p34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603" name="Google Shape;1603;p34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604" name="Google Shape;1604;p34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605" name="Google Shape;1605;p34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606" name="Google Shape;1606;p34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68391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0000"/>
              </a:buClr>
              <a:buFont typeface="Arial"/>
              <a:buNone/>
              <a:defRPr/>
            </a:pPr>
            <a:endParaRPr lang="en-US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0000"/>
              </a:buClr>
              <a:buFont typeface="Arial"/>
              <a:buNone/>
              <a:defRPr/>
            </a:pPr>
            <a:endParaRPr lang="en-US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0000"/>
              </a:buClr>
              <a:buFont typeface="Arial"/>
              <a:buNone/>
              <a:defRPr/>
            </a:pPr>
            <a:fld id="{4A523AE6-FBDF-4982-9C32-2D7DFEC10D42}" type="slidenum">
              <a:rPr lang="en-US" altLang="en-US" sz="1400" kern="0">
                <a:solidFill>
                  <a:srgbClr val="000000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  <a:defRPr/>
              </a:pPr>
              <a:t>‹#›</a:t>
            </a:fld>
            <a:endParaRPr lang="en-US" altLang="en-US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58688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499"/>
                </a:lnTo>
                <a:lnTo>
                  <a:pt x="9144000" y="5143499"/>
                </a:lnTo>
                <a:lnTo>
                  <a:pt x="9144000" y="0"/>
                </a:lnTo>
                <a:close/>
              </a:path>
            </a:pathLst>
          </a:custGeom>
          <a:solidFill>
            <a:srgbClr val="FDF5DC"/>
          </a:solidFill>
        </p:spPr>
        <p:txBody>
          <a:bodyPr wrap="square" lIns="0" tIns="0" rIns="0" bIns="0" rtlCol="0"/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2780145" y="6231467"/>
            <a:ext cx="2762250" cy="626533"/>
          </a:xfrm>
          <a:custGeom>
            <a:avLst/>
            <a:gdLst/>
            <a:ahLst/>
            <a:cxnLst/>
            <a:rect l="l" t="t" r="r" b="b"/>
            <a:pathLst>
              <a:path w="2762250" h="469900">
                <a:moveTo>
                  <a:pt x="0" y="0"/>
                </a:moveTo>
                <a:lnTo>
                  <a:pt x="2761672" y="0"/>
                </a:lnTo>
                <a:lnTo>
                  <a:pt x="2761672" y="469900"/>
                </a:lnTo>
                <a:lnTo>
                  <a:pt x="0" y="4699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6B675C"/>
            </a:solidFill>
          </a:ln>
        </p:spPr>
        <p:txBody>
          <a:bodyPr wrap="square" lIns="0" tIns="0" rIns="0" bIns="0" rtlCol="0"/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5967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06872" y="0"/>
            <a:ext cx="641891" cy="73203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151332" y="6266792"/>
            <a:ext cx="2018664" cy="56726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 b="0" i="0">
                <a:solidFill>
                  <a:srgbClr val="66470E"/>
                </a:solidFill>
                <a:latin typeface="Arial MT"/>
                <a:cs typeface="Arial MT"/>
              </a:defRPr>
            </a:lvl1pPr>
          </a:lstStyle>
          <a:p>
            <a:pPr marL="93345" marR="5080" indent="-81280">
              <a:lnSpc>
                <a:spcPts val="1580"/>
              </a:lnSpc>
              <a:spcBef>
                <a:spcPts val="100"/>
              </a:spcBef>
              <a:buClr>
                <a:srgbClr val="000000"/>
              </a:buClr>
              <a:buFont typeface="Arial"/>
              <a:buNone/>
            </a:pPr>
            <a:r>
              <a:rPr kern="0" spc="-5" dirty="0">
                <a:sym typeface="Arial"/>
              </a:rPr>
              <a:t>G</a:t>
            </a:r>
            <a:r>
              <a:rPr kern="0" dirty="0">
                <a:sym typeface="Arial"/>
              </a:rPr>
              <a:t>V</a:t>
            </a:r>
            <a:r>
              <a:rPr kern="0" spc="-10" dirty="0">
                <a:sym typeface="Arial"/>
              </a:rPr>
              <a:t>T</a:t>
            </a:r>
            <a:r>
              <a:rPr kern="0" dirty="0">
                <a:sym typeface="Arial"/>
              </a:rPr>
              <a:t>H:</a:t>
            </a:r>
            <a:r>
              <a:rPr kern="0" spc="-5" dirty="0">
                <a:sym typeface="Arial"/>
              </a:rPr>
              <a:t> </a:t>
            </a:r>
            <a:r>
              <a:rPr kern="0" spc="-10" dirty="0">
                <a:sym typeface="Arial"/>
              </a:rPr>
              <a:t>T</a:t>
            </a:r>
            <a:r>
              <a:rPr kern="0" dirty="0">
                <a:sym typeface="Arial"/>
              </a:rPr>
              <a:t>R</a:t>
            </a:r>
            <a:r>
              <a:rPr kern="0" spc="-470" dirty="0">
                <a:sym typeface="Arial"/>
              </a:rPr>
              <a:t>Ầ</a:t>
            </a:r>
            <a:r>
              <a:rPr kern="0" dirty="0">
                <a:sym typeface="Arial"/>
              </a:rPr>
              <a:t>N</a:t>
            </a:r>
            <a:r>
              <a:rPr kern="0" spc="-5" dirty="0">
                <a:sym typeface="Arial"/>
              </a:rPr>
              <a:t> </a:t>
            </a:r>
            <a:r>
              <a:rPr kern="0" spc="-10" dirty="0">
                <a:sym typeface="Arial"/>
              </a:rPr>
              <a:t>T</a:t>
            </a:r>
            <a:r>
              <a:rPr kern="0" dirty="0">
                <a:sym typeface="Arial"/>
              </a:rPr>
              <a:t>H</a:t>
            </a:r>
            <a:r>
              <a:rPr kern="0" spc="-1015" dirty="0">
                <a:sym typeface="Arial"/>
              </a:rPr>
              <a:t>Ị</a:t>
            </a:r>
            <a:r>
              <a:rPr kern="0" spc="-5" dirty="0">
                <a:sym typeface="Arial"/>
              </a:rPr>
              <a:t> M</a:t>
            </a:r>
            <a:r>
              <a:rPr kern="0" spc="-470" dirty="0">
                <a:sym typeface="Arial"/>
              </a:rPr>
              <a:t>Ỹ</a:t>
            </a:r>
            <a:r>
              <a:rPr kern="0" dirty="0">
                <a:sym typeface="Arial"/>
              </a:rPr>
              <a:t> </a:t>
            </a:r>
            <a:r>
              <a:rPr kern="0" spc="-5" dirty="0">
                <a:sym typeface="Arial"/>
              </a:rPr>
              <a:t>L</a:t>
            </a:r>
            <a:r>
              <a:rPr kern="0" spc="-245" dirty="0">
                <a:sym typeface="Arial"/>
              </a:rPr>
              <a:t>Ệ  </a:t>
            </a:r>
            <a:r>
              <a:rPr kern="0" spc="-55" dirty="0">
                <a:sym typeface="Arial"/>
              </a:rPr>
              <a:t>ĐT/ZALO:</a:t>
            </a:r>
            <a:r>
              <a:rPr kern="0" spc="-35" dirty="0">
                <a:sym typeface="Arial"/>
              </a:rPr>
              <a:t> </a:t>
            </a:r>
            <a:r>
              <a:rPr kern="0" spc="-5" dirty="0">
                <a:sym typeface="Arial"/>
              </a:rPr>
              <a:t>0935105957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200" y="6377941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fld id="{1D8BD707-D9CF-40AE-B4C6-C98DA3205C09}" type="datetimeFigureOut">
              <a:rPr lang="en-US" sz="1400" kern="0">
                <a:solidFill>
                  <a:srgbClr val="000000">
                    <a:tint val="75000"/>
                  </a:srgbClr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11/24/2025</a:t>
            </a:fld>
            <a:endParaRPr lang="en-US" sz="1400" kern="0">
              <a:solidFill>
                <a:srgbClr val="000000">
                  <a:tint val="75000"/>
                </a:srgbClr>
              </a:solidFill>
              <a:cs typeface="Arial"/>
              <a:sym typeface="Arial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583680" y="6377941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fld id="{B6F15528-21DE-4FAA-801E-634DDDAF4B2B}" type="slidenum">
              <a:rPr sz="1400" kern="0">
                <a:solidFill>
                  <a:srgbClr val="000000">
                    <a:tint val="75000"/>
                  </a:srgbClr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sz="1400" kern="0">
              <a:solidFill>
                <a:srgbClr val="000000">
                  <a:tint val="75000"/>
                </a:srgb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0138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1970C-9600-45F2-BF7B-011E90B1A0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F3817-DF8E-4FBA-A377-EAC3085931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004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1970C-9600-45F2-BF7B-011E90B1A0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F3817-DF8E-4FBA-A377-EAC3085931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137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1970C-9600-45F2-BF7B-011E90B1A0C8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F3817-DF8E-4FBA-A377-EAC308593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2902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1970C-9600-45F2-BF7B-011E90B1A0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F3817-DF8E-4FBA-A377-EAC3085931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9933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1970C-9600-45F2-BF7B-011E90B1A0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F3817-DF8E-4FBA-A377-EAC3085931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3578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1970C-9600-45F2-BF7B-011E90B1A0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F3817-DF8E-4FBA-A377-EAC3085931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5774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1970C-9600-45F2-BF7B-011E90B1A0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F3817-DF8E-4FBA-A377-EAC3085931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8722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1970C-9600-45F2-BF7B-011E90B1A0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F3817-DF8E-4FBA-A377-EAC3085931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0227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1970C-9600-45F2-BF7B-011E90B1A0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F3817-DF8E-4FBA-A377-EAC3085931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4619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1970C-9600-45F2-BF7B-011E90B1A0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F3817-DF8E-4FBA-A377-EAC3085931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0831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1970C-9600-45F2-BF7B-011E90B1A0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F3817-DF8E-4FBA-A377-EAC3085931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0377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1970C-9600-45F2-BF7B-011E90B1A0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F3817-DF8E-4FBA-A377-EAC3085931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495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1970C-9600-45F2-BF7B-011E90B1A0C8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F3817-DF8E-4FBA-A377-EAC308593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38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1970C-9600-45F2-BF7B-011E90B1A0C8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F3817-DF8E-4FBA-A377-EAC308593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463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1970C-9600-45F2-BF7B-011E90B1A0C8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F3817-DF8E-4FBA-A377-EAC308593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333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1970C-9600-45F2-BF7B-011E90B1A0C8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F3817-DF8E-4FBA-A377-EAC308593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623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1970C-9600-45F2-BF7B-011E90B1A0C8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F3817-DF8E-4FBA-A377-EAC308593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072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713825" y="1548033"/>
            <a:ext cx="7630200" cy="46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830025" y="303967"/>
            <a:ext cx="7028400" cy="6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581084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713825" y="1548033"/>
            <a:ext cx="7630200" cy="46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830025" y="303967"/>
            <a:ext cx="7028400" cy="6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127423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713825" y="1548033"/>
            <a:ext cx="7630200" cy="46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830025" y="303967"/>
            <a:ext cx="7028400" cy="6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940976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1970C-9600-45F2-BF7B-011E90B1A0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F3817-DF8E-4FBA-A377-EAC3085931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96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4"/>
            <a:ext cx="919570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78971" y="1243288"/>
            <a:ext cx="847539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THÁNG 10: </a:t>
            </a:r>
          </a:p>
          <a:p>
            <a:pPr algn="ctr"/>
            <a:r>
              <a:rPr lang="vi-VN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CHỦ ĐỀ 2: KHÁM PHÁ BẢN THÂN</a:t>
            </a:r>
            <a:endParaRPr lang="en-US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5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4394" y="2971805"/>
            <a:ext cx="902272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</a:rPr>
              <a:t>Tiết </a:t>
            </a:r>
            <a:r>
              <a:rPr lang="en-US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</a:rPr>
              <a:t>1</a:t>
            </a:r>
            <a:r>
              <a:rPr lang="vi-VN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</a:rPr>
              <a:t>7</a:t>
            </a:r>
            <a:r>
              <a:rPr lang="vi-VN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</a:rPr>
              <a:t>: </a:t>
            </a:r>
          </a:p>
          <a:p>
            <a:pPr algn="ctr"/>
            <a:r>
              <a:rPr lang="vi-VN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</a:rPr>
              <a:t>CHIA SẺ KẾT QUẢ RÈN LUYỆN KHẢ NĂNG TRANH BIỆN, </a:t>
            </a:r>
          </a:p>
          <a:p>
            <a:pPr algn="ctr"/>
            <a:r>
              <a:rPr lang="vi-VN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</a:rPr>
              <a:t>THƯƠNG THUYẾT CỦA BẢN THÂN</a:t>
            </a:r>
            <a:endParaRPr lang="en-US" sz="2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8051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2" y="3175"/>
            <a:ext cx="91932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22220" y="1828800"/>
            <a:ext cx="7772400" cy="2365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- HS chia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sẻ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kết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quả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rèn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luyện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khả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năng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tranh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biện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thương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thuyết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của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bản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thân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.</a:t>
            </a:r>
            <a:endParaRPr lang="en-US" sz="2400" dirty="0" smtClean="0">
              <a:effectLst/>
              <a:latin typeface="Times New Roman"/>
              <a:ea typeface="Arial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- HS chia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sẻ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theo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nhóm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nhận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xét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về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kết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quả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rèn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luyện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khả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năng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tranh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biện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thương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thuyết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của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các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bạn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 HS</a:t>
            </a:r>
            <a:endParaRPr lang="en-US" sz="2400" dirty="0" smtClean="0">
              <a:effectLst/>
              <a:latin typeface="Times New Roman"/>
              <a:ea typeface="Arial"/>
              <a:cs typeface="Times New Roman"/>
            </a:endParaRPr>
          </a:p>
          <a:p>
            <a:r>
              <a:rPr lang="en-US" sz="2400" dirty="0" smtClean="0">
                <a:solidFill>
                  <a:srgbClr val="000000"/>
                </a:solidFill>
                <a:effectLst/>
                <a:latin typeface="Times New Roman"/>
                <a:ea typeface="Arial"/>
              </a:rPr>
              <a:t>- GV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/>
                <a:ea typeface="Arial"/>
              </a:rPr>
              <a:t>nhận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/>
                <a:ea typeface="Arial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/>
                <a:ea typeface="Arial"/>
              </a:rPr>
              <a:t>xét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/>
                <a:ea typeface="Arial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/>
                <a:ea typeface="Arial"/>
              </a:rPr>
              <a:t>chung</a:t>
            </a:r>
            <a:r>
              <a:rPr lang="vi-VN" sz="2400" dirty="0" smtClean="0">
                <a:solidFill>
                  <a:srgbClr val="000000"/>
                </a:solidFill>
                <a:effectLst/>
                <a:latin typeface="Times New Roman"/>
                <a:ea typeface="Arial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4241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6" y="18803"/>
            <a:ext cx="919402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55668" y="609600"/>
            <a:ext cx="6524220" cy="3954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200" b="1" dirty="0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KẾT LUẬN</a:t>
            </a:r>
            <a:endParaRPr lang="en-US" sz="2200" dirty="0" smtClean="0">
              <a:effectLst/>
              <a:latin typeface="Times New Roman"/>
              <a:ea typeface="Arial"/>
              <a:cs typeface="Times New Roman"/>
            </a:endParaRPr>
          </a:p>
          <a:p>
            <a:pPr algn="just">
              <a:lnSpc>
                <a:spcPct val="115000"/>
              </a:lnSpc>
            </a:pPr>
            <a:r>
              <a:rPr lang="en-US" sz="2200" dirty="0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    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Tranh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biện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và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thương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thuyết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là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những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kĩ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năng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rất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cần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thiết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 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cho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mỗi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người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trong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cuộc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sống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hiện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đại.Có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được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kĩ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năng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tranh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biện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,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thương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thuyết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không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chỉ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giúp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chúng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 ta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bảo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vệ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được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quan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điểm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của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mình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mà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còn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giúp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 ta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thương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lượng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,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thuyết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phục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người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khác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để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đi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đến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thỏa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thuận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,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giải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quyết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vấn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đề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một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cách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thỏa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đáng.Để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làm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được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điều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đó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,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mỗi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chúng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 ta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cần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biết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cách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tranh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biện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,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thương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thuyết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một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cách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hiệu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quả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và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thường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xuyên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thực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hành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để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rèn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luyện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kĩ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năng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đó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.</a:t>
            </a:r>
            <a:endParaRPr lang="en-US" sz="2200" dirty="0">
              <a:effectLst/>
              <a:latin typeface="Times New Roman"/>
              <a:ea typeface="Arial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4241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2" y="3175"/>
            <a:ext cx="91932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98034"/>
              </p:ext>
            </p:extLst>
          </p:nvPr>
        </p:nvGraphicFramePr>
        <p:xfrm>
          <a:off x="1301055" y="1703532"/>
          <a:ext cx="6031230" cy="1752600"/>
        </p:xfrm>
        <a:graphic>
          <a:graphicData uri="http://schemas.openxmlformats.org/drawingml/2006/table">
            <a:tbl>
              <a:tblPr firstRow="1" firstCol="1" bandRow="1"/>
              <a:tblGrid>
                <a:gridCol w="4140835"/>
                <a:gridCol w="1890395"/>
              </a:tblGrid>
              <a:tr h="3505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Tiêu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chí</a:t>
                      </a:r>
                      <a:endParaRPr lang="en-US" sz="2000" b="1" dirty="0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Hs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tự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đánh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giá</a:t>
                      </a:r>
                      <a:endParaRPr lang="en-US" sz="2000" b="1" dirty="0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1.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2.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3.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…..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905000" y="3673907"/>
            <a:ext cx="4572000" cy="90774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dirty="0" smtClean="0">
                <a:effectLst/>
                <a:latin typeface="Times New Roman"/>
                <a:ea typeface="Arial"/>
                <a:cs typeface="Times New Roman"/>
              </a:rPr>
              <a:t>*</a:t>
            </a:r>
            <a:r>
              <a:rPr lang="en-US" sz="2400" dirty="0" err="1" smtClean="0">
                <a:effectLst/>
                <a:latin typeface="Times New Roman"/>
                <a:ea typeface="Arial"/>
                <a:cs typeface="Times New Roman"/>
              </a:rPr>
              <a:t>Đạt</a:t>
            </a:r>
            <a:r>
              <a:rPr lang="en-US" sz="2400" dirty="0" smtClean="0"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Arial"/>
                <a:cs typeface="Times New Roman"/>
              </a:rPr>
              <a:t>yêu</a:t>
            </a:r>
            <a:r>
              <a:rPr lang="en-US" sz="2400" dirty="0" smtClean="0"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Arial"/>
                <a:cs typeface="Times New Roman"/>
              </a:rPr>
              <a:t>cầu</a:t>
            </a:r>
            <a:r>
              <a:rPr lang="en-US" sz="2400" dirty="0" smtClean="0">
                <a:effectLst/>
                <a:latin typeface="Times New Roman"/>
                <a:ea typeface="Arial"/>
                <a:cs typeface="Times New Roman"/>
              </a:rPr>
              <a:t>: (</a:t>
            </a:r>
            <a:r>
              <a:rPr lang="en-US" sz="2400" dirty="0" err="1" smtClean="0">
                <a:effectLst/>
                <a:latin typeface="Times New Roman"/>
                <a:ea typeface="Arial"/>
                <a:cs typeface="Times New Roman"/>
              </a:rPr>
              <a:t>Mức</a:t>
            </a:r>
            <a:r>
              <a:rPr lang="en-US" sz="2400" dirty="0" smtClean="0">
                <a:effectLst/>
                <a:latin typeface="Times New Roman"/>
                <a:ea typeface="Arial"/>
                <a:cs typeface="Times New Roman"/>
              </a:rPr>
              <a:t> qui </a:t>
            </a:r>
            <a:r>
              <a:rPr lang="en-US" sz="2400" dirty="0" err="1" smtClean="0">
                <a:effectLst/>
                <a:latin typeface="Times New Roman"/>
                <a:ea typeface="Arial"/>
                <a:cs typeface="Times New Roman"/>
              </a:rPr>
              <a:t>định</a:t>
            </a:r>
            <a:r>
              <a:rPr lang="en-US" sz="2400" dirty="0" smtClean="0">
                <a:effectLst/>
                <a:latin typeface="Times New Roman"/>
                <a:ea typeface="Arial"/>
                <a:cs typeface="Times New Roman"/>
              </a:rPr>
              <a:t>)</a:t>
            </a:r>
          </a:p>
          <a:p>
            <a:pPr algn="just">
              <a:lnSpc>
                <a:spcPct val="115000"/>
              </a:lnSpc>
            </a:pPr>
            <a:r>
              <a:rPr lang="en-US" sz="2400" dirty="0" smtClean="0">
                <a:effectLst/>
                <a:latin typeface="Times New Roman"/>
                <a:ea typeface="Arial"/>
                <a:cs typeface="Times New Roman"/>
              </a:rPr>
              <a:t>*</a:t>
            </a:r>
            <a:r>
              <a:rPr lang="en-US" sz="2400" dirty="0" err="1" smtClean="0">
                <a:effectLst/>
                <a:latin typeface="Times New Roman"/>
                <a:ea typeface="Arial"/>
                <a:cs typeface="Times New Roman"/>
              </a:rPr>
              <a:t>Chưa</a:t>
            </a:r>
            <a:r>
              <a:rPr lang="en-US" sz="2400" dirty="0" smtClean="0"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Arial"/>
                <a:cs typeface="Times New Roman"/>
              </a:rPr>
              <a:t>đạt</a:t>
            </a:r>
            <a:r>
              <a:rPr lang="en-US" sz="2400" dirty="0" smtClean="0"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Arial"/>
                <a:cs typeface="Times New Roman"/>
              </a:rPr>
              <a:t>yêu</a:t>
            </a:r>
            <a:r>
              <a:rPr lang="en-US" sz="2400" dirty="0" smtClean="0"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Arial"/>
                <a:cs typeface="Times New Roman"/>
              </a:rPr>
              <a:t>cầu</a:t>
            </a:r>
            <a:r>
              <a:rPr lang="en-US" sz="2400" dirty="0" smtClean="0">
                <a:effectLst/>
                <a:latin typeface="Times New Roman"/>
                <a:ea typeface="Arial"/>
                <a:cs typeface="Times New Roman"/>
              </a:rPr>
              <a:t>: (</a:t>
            </a:r>
            <a:r>
              <a:rPr lang="en-US" sz="2400" dirty="0" err="1" smtClean="0">
                <a:effectLst/>
                <a:latin typeface="Times New Roman"/>
                <a:ea typeface="Arial"/>
                <a:cs typeface="Times New Roman"/>
              </a:rPr>
              <a:t>Mức</a:t>
            </a:r>
            <a:r>
              <a:rPr lang="en-US" sz="2400" dirty="0" smtClean="0">
                <a:effectLst/>
                <a:latin typeface="Times New Roman"/>
                <a:ea typeface="Arial"/>
                <a:cs typeface="Times New Roman"/>
              </a:rPr>
              <a:t> qui </a:t>
            </a:r>
            <a:r>
              <a:rPr lang="en-US" sz="2400" dirty="0" err="1" smtClean="0">
                <a:effectLst/>
                <a:latin typeface="Times New Roman"/>
                <a:ea typeface="Arial"/>
                <a:cs typeface="Times New Roman"/>
              </a:rPr>
              <a:t>định</a:t>
            </a:r>
            <a:r>
              <a:rPr lang="en-US" sz="2400" dirty="0" smtClean="0">
                <a:effectLst/>
                <a:latin typeface="Times New Roman"/>
                <a:ea typeface="Arial"/>
                <a:cs typeface="Times New Roman"/>
              </a:rPr>
              <a:t>)</a:t>
            </a:r>
            <a:endParaRPr lang="en-US" sz="2400" dirty="0">
              <a:effectLst/>
              <a:latin typeface="Times New Roman"/>
              <a:ea typeface="Arial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6897" y="685800"/>
            <a:ext cx="65517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ĐÁNH GIÁ CHỦ ĐỀ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4241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4"/>
            <a:ext cx="9195460" cy="685641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129888" y="2438400"/>
            <a:ext cx="6808024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 smtClean="0">
                <a:effectLst/>
                <a:latin typeface="Times New Roman"/>
                <a:ea typeface="Arial"/>
                <a:cs typeface="Times New Roman"/>
              </a:rPr>
              <a:t>2. </a:t>
            </a:r>
            <a:r>
              <a:rPr lang="en-US" sz="2400" b="1" dirty="0" err="1" smtClean="0">
                <a:effectLst/>
                <a:latin typeface="Times New Roman"/>
                <a:ea typeface="Arial"/>
                <a:cs typeface="Times New Roman"/>
              </a:rPr>
              <a:t>Đánh</a:t>
            </a:r>
            <a:r>
              <a:rPr lang="en-US" sz="2400" b="1" dirty="0" smtClean="0"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 smtClean="0">
                <a:effectLst/>
                <a:latin typeface="Times New Roman"/>
                <a:ea typeface="Arial"/>
                <a:cs typeface="Times New Roman"/>
              </a:rPr>
              <a:t>giá</a:t>
            </a:r>
            <a:r>
              <a:rPr lang="en-US" sz="2400" b="1" dirty="0" smtClean="0"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 smtClean="0">
                <a:effectLst/>
                <a:latin typeface="Times New Roman"/>
                <a:ea typeface="Arial"/>
                <a:cs typeface="Times New Roman"/>
              </a:rPr>
              <a:t>theo</a:t>
            </a:r>
            <a:r>
              <a:rPr lang="en-US" sz="2400" b="1" dirty="0" smtClean="0"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 smtClean="0">
                <a:effectLst/>
                <a:latin typeface="Times New Roman"/>
                <a:ea typeface="Arial"/>
                <a:cs typeface="Times New Roman"/>
              </a:rPr>
              <a:t>nhóm</a:t>
            </a:r>
            <a:r>
              <a:rPr lang="en-US" sz="2400" b="1" dirty="0" smtClean="0">
                <a:effectLst/>
                <a:latin typeface="Times New Roman"/>
                <a:ea typeface="Arial"/>
                <a:cs typeface="Times New Roman"/>
              </a:rPr>
              <a:t>/ </a:t>
            </a:r>
            <a:r>
              <a:rPr lang="en-US" sz="2400" b="1" dirty="0" err="1" smtClean="0">
                <a:effectLst/>
                <a:latin typeface="Times New Roman"/>
                <a:ea typeface="Arial"/>
                <a:cs typeface="Times New Roman"/>
              </a:rPr>
              <a:t>tổ</a:t>
            </a:r>
            <a:r>
              <a:rPr lang="en-US" sz="2400" dirty="0" smtClean="0">
                <a:effectLst/>
                <a:latin typeface="Times New Roman"/>
                <a:ea typeface="Arial"/>
                <a:cs typeface="Times New Roman"/>
              </a:rPr>
              <a:t>:</a:t>
            </a:r>
            <a:endParaRPr lang="en-US" sz="2400" dirty="0">
              <a:effectLst/>
              <a:latin typeface="Times New Roman"/>
              <a:ea typeface="Arial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29888" y="3029530"/>
            <a:ext cx="6934200" cy="2181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 smtClean="0">
                <a:effectLst/>
                <a:latin typeface="Times New Roman"/>
                <a:ea typeface="Arial"/>
                <a:cs typeface="Times New Roman"/>
              </a:rPr>
              <a:t>3. </a:t>
            </a:r>
            <a:r>
              <a:rPr lang="en-US" sz="2400" b="1" dirty="0" err="1" smtClean="0">
                <a:effectLst/>
                <a:latin typeface="Times New Roman"/>
                <a:ea typeface="Arial"/>
                <a:cs typeface="Times New Roman"/>
              </a:rPr>
              <a:t>Đánh</a:t>
            </a:r>
            <a:r>
              <a:rPr lang="en-US" sz="2400" b="1" dirty="0" smtClean="0"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 smtClean="0">
                <a:effectLst/>
                <a:latin typeface="Times New Roman"/>
                <a:ea typeface="Arial"/>
                <a:cs typeface="Times New Roman"/>
              </a:rPr>
              <a:t>giá</a:t>
            </a:r>
            <a:r>
              <a:rPr lang="en-US" sz="2400" b="1" dirty="0" smtClean="0"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 smtClean="0">
                <a:effectLst/>
                <a:latin typeface="Times New Roman"/>
                <a:ea typeface="Arial"/>
                <a:cs typeface="Times New Roman"/>
              </a:rPr>
              <a:t>chung</a:t>
            </a:r>
            <a:r>
              <a:rPr lang="en-US" sz="2400" b="1" dirty="0" smtClean="0"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 smtClean="0">
                <a:effectLst/>
                <a:latin typeface="Times New Roman"/>
                <a:ea typeface="Arial"/>
                <a:cs typeface="Times New Roman"/>
              </a:rPr>
              <a:t>của</a:t>
            </a:r>
            <a:r>
              <a:rPr lang="en-US" sz="2400" b="1" dirty="0" smtClean="0"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 smtClean="0">
                <a:effectLst/>
                <a:latin typeface="Times New Roman"/>
                <a:ea typeface="Arial"/>
                <a:cs typeface="Times New Roman"/>
              </a:rPr>
              <a:t>giáo</a:t>
            </a:r>
            <a:r>
              <a:rPr lang="en-US" sz="2400" b="1" dirty="0" smtClean="0"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 smtClean="0">
                <a:effectLst/>
                <a:latin typeface="Times New Roman"/>
                <a:ea typeface="Arial"/>
                <a:cs typeface="Times New Roman"/>
              </a:rPr>
              <a:t>viên</a:t>
            </a:r>
            <a:r>
              <a:rPr lang="en-US" sz="2400" b="1" dirty="0" smtClean="0">
                <a:effectLst/>
                <a:latin typeface="Times New Roman"/>
                <a:ea typeface="Arial"/>
                <a:cs typeface="Times New Roman"/>
              </a:rPr>
              <a:t>:</a:t>
            </a:r>
            <a:endParaRPr lang="en-US" sz="2400" dirty="0" smtClean="0">
              <a:effectLst/>
              <a:latin typeface="Times New Roman"/>
              <a:ea typeface="Arial"/>
              <a:cs typeface="Times New Roman"/>
            </a:endParaRPr>
          </a:p>
          <a:p>
            <a:pPr algn="just">
              <a:lnSpc>
                <a:spcPct val="115000"/>
              </a:lnSpc>
            </a:pPr>
            <a:r>
              <a:rPr lang="en-US" sz="2400" b="1" dirty="0" smtClean="0">
                <a:effectLst/>
                <a:latin typeface="Times New Roman"/>
                <a:ea typeface="Arial"/>
                <a:cs typeface="Times New Roman"/>
              </a:rPr>
              <a:t>- </a:t>
            </a:r>
            <a:r>
              <a:rPr lang="en-US" sz="2400" dirty="0" err="1" smtClean="0">
                <a:effectLst/>
                <a:latin typeface="Times New Roman"/>
                <a:ea typeface="Arial"/>
                <a:cs typeface="Times New Roman"/>
              </a:rPr>
              <a:t>Biểu</a:t>
            </a:r>
            <a:r>
              <a:rPr lang="en-US" sz="2400" dirty="0" smtClean="0"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Arial"/>
                <a:cs typeface="Times New Roman"/>
              </a:rPr>
              <a:t>dương</a:t>
            </a:r>
            <a:r>
              <a:rPr lang="en-US" sz="2400" dirty="0" smtClean="0"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Arial"/>
                <a:cs typeface="Times New Roman"/>
              </a:rPr>
              <a:t>tinh</a:t>
            </a:r>
            <a:r>
              <a:rPr lang="en-US" sz="2400" dirty="0" smtClean="0"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Arial"/>
                <a:cs typeface="Times New Roman"/>
              </a:rPr>
              <a:t>thần</a:t>
            </a:r>
            <a:r>
              <a:rPr lang="en-US" sz="2400" dirty="0" smtClean="0"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Arial"/>
                <a:cs typeface="Times New Roman"/>
              </a:rPr>
              <a:t>chuẩn</a:t>
            </a:r>
            <a:r>
              <a:rPr lang="en-US" sz="2400" dirty="0" smtClean="0"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Arial"/>
                <a:cs typeface="Times New Roman"/>
              </a:rPr>
              <a:t>bị</a:t>
            </a:r>
            <a:r>
              <a:rPr lang="en-US" sz="2400" dirty="0" smtClean="0"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Arial"/>
                <a:cs typeface="Times New Roman"/>
              </a:rPr>
              <a:t>chu</a:t>
            </a:r>
            <a:r>
              <a:rPr lang="en-US" sz="2400" dirty="0" smtClean="0"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Arial"/>
                <a:cs typeface="Times New Roman"/>
              </a:rPr>
              <a:t>đáo</a:t>
            </a:r>
            <a:r>
              <a:rPr lang="en-US" sz="2400" dirty="0" smtClean="0"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Arial"/>
                <a:cs typeface="Times New Roman"/>
              </a:rPr>
              <a:t>cho</a:t>
            </a:r>
            <a:r>
              <a:rPr lang="en-US" sz="2400" dirty="0" smtClean="0"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Arial"/>
                <a:cs typeface="Times New Roman"/>
              </a:rPr>
              <a:t>hoạt</a:t>
            </a:r>
            <a:r>
              <a:rPr lang="en-US" sz="2400" dirty="0" smtClean="0"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Arial"/>
                <a:cs typeface="Times New Roman"/>
              </a:rPr>
              <a:t>động</a:t>
            </a:r>
            <a:r>
              <a:rPr lang="en-US" sz="2400" dirty="0" smtClean="0"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Arial"/>
                <a:cs typeface="Times New Roman"/>
              </a:rPr>
              <a:t>của</a:t>
            </a:r>
            <a:r>
              <a:rPr lang="en-US" sz="2400" dirty="0" smtClean="0"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Arial"/>
                <a:cs typeface="Times New Roman"/>
              </a:rPr>
              <a:t>các</a:t>
            </a:r>
            <a:r>
              <a:rPr lang="en-US" sz="2400" dirty="0" smtClean="0"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Arial"/>
                <a:cs typeface="Times New Roman"/>
              </a:rPr>
              <a:t>em</a:t>
            </a:r>
            <a:r>
              <a:rPr lang="en-US" sz="2400" dirty="0" smtClean="0"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Arial"/>
                <a:cs typeface="Times New Roman"/>
              </a:rPr>
              <a:t>học</a:t>
            </a:r>
            <a:r>
              <a:rPr lang="en-US" sz="2400" dirty="0" smtClean="0"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Arial"/>
                <a:cs typeface="Times New Roman"/>
              </a:rPr>
              <a:t>sinh</a:t>
            </a:r>
            <a:r>
              <a:rPr lang="en-US" sz="2400" dirty="0" smtClean="0"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Arial"/>
                <a:cs typeface="Times New Roman"/>
              </a:rPr>
              <a:t>trong</a:t>
            </a:r>
            <a:r>
              <a:rPr lang="en-US" sz="2400" dirty="0" smtClean="0"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Arial"/>
                <a:cs typeface="Times New Roman"/>
              </a:rPr>
              <a:t>lớp</a:t>
            </a:r>
            <a:r>
              <a:rPr lang="en-US" sz="2400" dirty="0" smtClean="0">
                <a:effectLst/>
                <a:latin typeface="Times New Roman"/>
                <a:ea typeface="Arial"/>
                <a:cs typeface="Times New Roman"/>
              </a:rPr>
              <a:t>.</a:t>
            </a:r>
          </a:p>
          <a:p>
            <a:pPr algn="just">
              <a:lnSpc>
                <a:spcPct val="115000"/>
              </a:lnSpc>
            </a:pPr>
            <a:r>
              <a:rPr lang="en-US" sz="2400" dirty="0" smtClean="0">
                <a:effectLst/>
                <a:latin typeface="Times New Roman"/>
                <a:ea typeface="Arial"/>
                <a:cs typeface="Times New Roman"/>
              </a:rPr>
              <a:t>- </a:t>
            </a:r>
            <a:r>
              <a:rPr lang="en-US" sz="2400" dirty="0" err="1" smtClean="0">
                <a:effectLst/>
                <a:latin typeface="Times New Roman"/>
                <a:ea typeface="Arial"/>
                <a:cs typeface="Times New Roman"/>
              </a:rPr>
              <a:t>Biểu</a:t>
            </a:r>
            <a:r>
              <a:rPr lang="en-US" sz="2400" dirty="0" smtClean="0"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Arial"/>
                <a:cs typeface="Times New Roman"/>
              </a:rPr>
              <a:t>dương</a:t>
            </a:r>
            <a:r>
              <a:rPr lang="en-US" sz="2400" dirty="0" smtClean="0"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Arial"/>
                <a:cs typeface="Times New Roman"/>
              </a:rPr>
              <a:t>tinh</a:t>
            </a:r>
            <a:r>
              <a:rPr lang="en-US" sz="2400" dirty="0" smtClean="0"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Arial"/>
                <a:cs typeface="Times New Roman"/>
              </a:rPr>
              <a:t>thần</a:t>
            </a:r>
            <a:r>
              <a:rPr lang="en-US" sz="2400" dirty="0" smtClean="0"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Arial"/>
                <a:cs typeface="Times New Roman"/>
              </a:rPr>
              <a:t>tích</a:t>
            </a:r>
            <a:r>
              <a:rPr lang="en-US" sz="2400" dirty="0" smtClean="0"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Arial"/>
                <a:cs typeface="Times New Roman"/>
              </a:rPr>
              <a:t>cực</a:t>
            </a:r>
            <a:r>
              <a:rPr lang="en-US" sz="2400" dirty="0" smtClean="0"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Arial"/>
                <a:cs typeface="Times New Roman"/>
              </a:rPr>
              <a:t>của</a:t>
            </a:r>
            <a:r>
              <a:rPr lang="en-US" sz="2400" dirty="0" smtClean="0"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Arial"/>
                <a:cs typeface="Times New Roman"/>
              </a:rPr>
              <a:t>học</a:t>
            </a:r>
            <a:r>
              <a:rPr lang="en-US" sz="2400" dirty="0" smtClean="0"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Arial"/>
                <a:cs typeface="Times New Roman"/>
              </a:rPr>
              <a:t>sinh</a:t>
            </a:r>
            <a:r>
              <a:rPr lang="en-US" sz="2400" dirty="0" smtClean="0"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Arial"/>
                <a:cs typeface="Times New Roman"/>
              </a:rPr>
              <a:t>khi</a:t>
            </a:r>
            <a:r>
              <a:rPr lang="en-US" sz="2400" dirty="0" smtClean="0"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Arial"/>
                <a:cs typeface="Times New Roman"/>
              </a:rPr>
              <a:t>tham</a:t>
            </a:r>
            <a:r>
              <a:rPr lang="en-US" sz="2400" dirty="0" smtClean="0"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Arial"/>
                <a:cs typeface="Times New Roman"/>
              </a:rPr>
              <a:t>gia</a:t>
            </a:r>
            <a:r>
              <a:rPr lang="en-US" sz="2400" dirty="0" smtClean="0"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Arial"/>
                <a:cs typeface="Times New Roman"/>
              </a:rPr>
              <a:t>chủ</a:t>
            </a:r>
            <a:r>
              <a:rPr lang="en-US" sz="2400" dirty="0" smtClean="0"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Arial"/>
                <a:cs typeface="Times New Roman"/>
              </a:rPr>
              <a:t>để</a:t>
            </a:r>
            <a:r>
              <a:rPr lang="en-US" sz="2400" dirty="0" smtClean="0"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Arial"/>
                <a:cs typeface="Times New Roman"/>
              </a:rPr>
              <a:t>thảo</a:t>
            </a:r>
            <a:r>
              <a:rPr lang="en-US" sz="2400" dirty="0" smtClean="0"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Arial"/>
                <a:cs typeface="Times New Roman"/>
              </a:rPr>
              <a:t>luận</a:t>
            </a:r>
            <a:r>
              <a:rPr lang="en-US" sz="2400" dirty="0" smtClean="0">
                <a:effectLst/>
                <a:latin typeface="Times New Roman"/>
                <a:ea typeface="Arial"/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241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" name="Google Shape;2713;p75"/>
          <p:cNvSpPr txBox="1">
            <a:spLocks noGrp="1"/>
          </p:cNvSpPr>
          <p:nvPr>
            <p:ph type="title"/>
          </p:nvPr>
        </p:nvSpPr>
        <p:spPr>
          <a:xfrm>
            <a:off x="2286000" y="1828800"/>
            <a:ext cx="4482204" cy="8620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/>
          <a:p>
            <a:r>
              <a:rPr lang="e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 nhiệm vụ về nhà</a:t>
            </a:r>
            <a:endParaRPr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16" name="Google Shape;2716;p75"/>
          <p:cNvSpPr/>
          <p:nvPr/>
        </p:nvSpPr>
        <p:spPr>
          <a:xfrm>
            <a:off x="838200" y="1371600"/>
            <a:ext cx="7599286" cy="4592675"/>
          </a:xfrm>
          <a:prstGeom prst="roundRect">
            <a:avLst>
              <a:gd name="adj" fmla="val 6328"/>
            </a:avLst>
          </a:prstGeom>
          <a:solidFill>
            <a:schemeClr val="accent5">
              <a:lumMod val="40000"/>
              <a:lumOff val="60000"/>
            </a:scheme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>
              <a:lnSpc>
                <a:spcPct val="200000"/>
              </a:lnSpc>
              <a:spcBef>
                <a:spcPct val="0"/>
              </a:spcBef>
              <a:buClr>
                <a:srgbClr val="000000"/>
              </a:buClr>
              <a:buFontTx/>
              <a:buChar char="-"/>
            </a:pP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Thực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hiện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tốt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nội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dung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kế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hoạch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en-US" sz="28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tuần</a:t>
            </a:r>
            <a:endParaRPr lang="vi-VN" altLang="en-US" sz="2800" kern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>
              <a:lnSpc>
                <a:spcPct val="200000"/>
              </a:lnSpc>
              <a:spcBef>
                <a:spcPct val="0"/>
              </a:spcBef>
              <a:buClr>
                <a:srgbClr val="000000"/>
              </a:buClr>
            </a:pPr>
            <a:r>
              <a:rPr lang="vi-VN" sz="2800" dirty="0" smtClean="0">
                <a:latin typeface="Times New Roman"/>
                <a:ea typeface="Arial"/>
                <a:cs typeface="Times New Roman"/>
              </a:rPr>
              <a:t>-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Yêu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Times New Roman"/>
              </a:rPr>
              <a:t>cầu</a:t>
            </a:r>
            <a:r>
              <a:rPr lang="en-US" sz="28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Times New Roman"/>
              </a:rPr>
              <a:t>học</a:t>
            </a:r>
            <a:r>
              <a:rPr lang="en-US" sz="28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Times New Roman"/>
              </a:rPr>
              <a:t>sinh</a:t>
            </a:r>
            <a:r>
              <a:rPr lang="en-US" sz="28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Times New Roman"/>
              </a:rPr>
              <a:t>tìm</a:t>
            </a:r>
            <a:r>
              <a:rPr lang="en-US" sz="28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Times New Roman"/>
              </a:rPr>
              <a:t>hiểu</a:t>
            </a:r>
            <a:r>
              <a:rPr lang="en-US" sz="2800" dirty="0">
                <a:latin typeface="Times New Roman"/>
                <a:ea typeface="Arial"/>
                <a:cs typeface="Times New Roman"/>
              </a:rPr>
              <a:t>  chia </a:t>
            </a:r>
            <a:r>
              <a:rPr lang="en-US" sz="2800" dirty="0" err="1">
                <a:latin typeface="Times New Roman"/>
                <a:ea typeface="Arial"/>
                <a:cs typeface="Times New Roman"/>
              </a:rPr>
              <a:t>sẻ</a:t>
            </a:r>
            <a:r>
              <a:rPr lang="en-US" sz="28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kết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quả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rèn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luyện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khả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năng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tranh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biện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thương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thuyết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bản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thân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Times New Roman"/>
              </a:rPr>
              <a:t>trong</a:t>
            </a:r>
            <a:r>
              <a:rPr lang="en-US" sz="28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Times New Roman"/>
              </a:rPr>
              <a:t>bài</a:t>
            </a:r>
            <a:r>
              <a:rPr lang="en-US" sz="28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Times New Roman"/>
              </a:rPr>
              <a:t>học</a:t>
            </a:r>
            <a:r>
              <a:rPr lang="en-US" sz="28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tới</a:t>
            </a:r>
            <a:r>
              <a:rPr lang="vi-VN" sz="2800" dirty="0" smtClean="0">
                <a:latin typeface="Times New Roman"/>
                <a:ea typeface="Arial"/>
                <a:cs typeface="Times New Roman"/>
              </a:rPr>
              <a:t>.</a:t>
            </a:r>
            <a:endParaRPr lang="en-US" sz="2800" dirty="0">
              <a:latin typeface="Times New Roman"/>
              <a:ea typeface="Arial"/>
              <a:cs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20135" y="445278"/>
            <a:ext cx="643541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GIAO NHIỆM VỤ VỀ NHÀ</a:t>
            </a:r>
            <a:endParaRPr lang="en-US" sz="4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3373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6"/>
          <p:cNvGrpSpPr>
            <a:grpSpLocks/>
          </p:cNvGrpSpPr>
          <p:nvPr/>
        </p:nvGrpSpPr>
        <p:grpSpPr bwMode="auto">
          <a:xfrm>
            <a:off x="748904" y="1657165"/>
            <a:ext cx="7067550" cy="4184979"/>
            <a:chOff x="-166977" y="0"/>
            <a:chExt cx="8523798" cy="5698029"/>
          </a:xfrm>
        </p:grpSpPr>
        <p:pic>
          <p:nvPicPr>
            <p:cNvPr id="23558" name="Google Shape;164;p9"/>
            <p:cNvPicPr preferRelativeResize="0"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85" t="10429" r="46645" b="11189"/>
            <a:stretch>
              <a:fillRect/>
            </a:stretch>
          </p:blipFill>
          <p:spPr bwMode="auto">
            <a:xfrm>
              <a:off x="-166977" y="0"/>
              <a:ext cx="8523798" cy="5698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9" name="Google Shape;165;p9"/>
            <p:cNvPicPr preferRelativeResize="0"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74" t="9789" r="12466"/>
            <a:stretch>
              <a:fillRect/>
            </a:stretch>
          </p:blipFill>
          <p:spPr bwMode="auto">
            <a:xfrm>
              <a:off x="3295278" y="4015409"/>
              <a:ext cx="2947731" cy="1677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555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155" y="2498725"/>
            <a:ext cx="2889647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图片 8" descr="6fc417983c9675ce1b60e983870aeb8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3" y="4050551"/>
            <a:ext cx="1940719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文本框 15"/>
          <p:cNvSpPr txBox="1">
            <a:spLocks noChangeArrowheads="1"/>
          </p:cNvSpPr>
          <p:nvPr/>
        </p:nvSpPr>
        <p:spPr bwMode="auto">
          <a:xfrm>
            <a:off x="1799035" y="2547977"/>
            <a:ext cx="5486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n-US" altLang="zh-CN" sz="4800" b="1" kern="0" dirty="0" err="1">
                <a:solidFill>
                  <a:srgbClr val="FF0000"/>
                </a:solidFill>
                <a:latin typeface="SVN-Tamarindo"/>
                <a:ea typeface="华康海报体W12"/>
                <a:cs typeface="Times New Roman" panose="02020603050405020304" pitchFamily="18" charset="0"/>
                <a:sym typeface="Arial"/>
              </a:rPr>
              <a:t>Xin</a:t>
            </a:r>
            <a:r>
              <a:rPr lang="en-US" altLang="zh-CN" sz="4800" b="1" kern="0" dirty="0">
                <a:solidFill>
                  <a:srgbClr val="FF0000"/>
                </a:solidFill>
                <a:latin typeface="SVN-Tamarindo"/>
                <a:ea typeface="华康海报体W12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4800" b="1" kern="0" dirty="0" err="1">
                <a:solidFill>
                  <a:srgbClr val="FF0000"/>
                </a:solidFill>
                <a:latin typeface="SVN-Tamarindo"/>
                <a:ea typeface="华康海报体W12"/>
                <a:cs typeface="Times New Roman" panose="02020603050405020304" pitchFamily="18" charset="0"/>
                <a:sym typeface="Arial"/>
              </a:rPr>
              <a:t>chào</a:t>
            </a:r>
            <a:r>
              <a:rPr lang="en-US" altLang="zh-CN" sz="4800" b="1" kern="0" dirty="0">
                <a:solidFill>
                  <a:srgbClr val="FF0000"/>
                </a:solidFill>
                <a:latin typeface="SVN-Tamarindo"/>
                <a:ea typeface="华康海报体W12"/>
                <a:cs typeface="Times New Roman" panose="02020603050405020304" pitchFamily="18" charset="0"/>
                <a:sym typeface="Arial"/>
              </a:rPr>
              <a:t> </a:t>
            </a:r>
          </a:p>
          <a:p>
            <a:pPr algn="ctr"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n-US" altLang="zh-CN" sz="4800" b="1" kern="0" dirty="0" err="1">
                <a:solidFill>
                  <a:srgbClr val="FF0000"/>
                </a:solidFill>
                <a:latin typeface="SVN-Tamarindo"/>
                <a:ea typeface="华康海报体W12"/>
                <a:cs typeface="Times New Roman" panose="02020603050405020304" pitchFamily="18" charset="0"/>
                <a:sym typeface="Arial"/>
              </a:rPr>
              <a:t>và</a:t>
            </a:r>
            <a:r>
              <a:rPr lang="en-US" altLang="zh-CN" sz="4800" b="1" kern="0" dirty="0">
                <a:solidFill>
                  <a:srgbClr val="FF0000"/>
                </a:solidFill>
                <a:latin typeface="SVN-Tamarindo"/>
                <a:ea typeface="华康海报体W12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4800" b="1" kern="0" dirty="0" err="1">
                <a:solidFill>
                  <a:srgbClr val="FF0000"/>
                </a:solidFill>
                <a:latin typeface="SVN-Tamarindo"/>
                <a:ea typeface="华康海报体W12"/>
                <a:cs typeface="Times New Roman" panose="02020603050405020304" pitchFamily="18" charset="0"/>
                <a:sym typeface="Arial"/>
              </a:rPr>
              <a:t>hẹn</a:t>
            </a:r>
            <a:r>
              <a:rPr lang="en-US" altLang="zh-CN" sz="4800" b="1" kern="0" dirty="0">
                <a:solidFill>
                  <a:srgbClr val="FF0000"/>
                </a:solidFill>
                <a:latin typeface="SVN-Tamarindo"/>
                <a:ea typeface="华康海报体W12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4800" b="1" kern="0" dirty="0" err="1">
                <a:solidFill>
                  <a:srgbClr val="FF0000"/>
                </a:solidFill>
                <a:latin typeface="SVN-Tamarindo"/>
                <a:ea typeface="华康海报体W12"/>
                <a:cs typeface="Times New Roman" panose="02020603050405020304" pitchFamily="18" charset="0"/>
                <a:sym typeface="Arial"/>
              </a:rPr>
              <a:t>gặp</a:t>
            </a:r>
            <a:r>
              <a:rPr lang="en-US" altLang="zh-CN" sz="4800" b="1" kern="0" dirty="0">
                <a:solidFill>
                  <a:srgbClr val="FF0000"/>
                </a:solidFill>
                <a:latin typeface="SVN-Tamarindo"/>
                <a:ea typeface="华康海报体W12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4800" b="1" kern="0" dirty="0" err="1">
                <a:solidFill>
                  <a:srgbClr val="FF0000"/>
                </a:solidFill>
                <a:latin typeface="SVN-Tamarindo"/>
                <a:ea typeface="华康海报体W12"/>
                <a:cs typeface="Times New Roman" panose="02020603050405020304" pitchFamily="18" charset="0"/>
                <a:sym typeface="Arial"/>
              </a:rPr>
              <a:t>lại</a:t>
            </a:r>
            <a:r>
              <a:rPr lang="en-US" altLang="zh-CN" sz="4800" b="1" kern="0" dirty="0">
                <a:solidFill>
                  <a:srgbClr val="FF0000"/>
                </a:solidFill>
                <a:latin typeface="SVN-Tamarindo"/>
                <a:ea typeface="华康海报体W12"/>
                <a:cs typeface="Times New Roman" panose="02020603050405020304" pitchFamily="18" charset="0"/>
                <a:sym typeface="Arial"/>
              </a:rPr>
              <a:t>!</a:t>
            </a:r>
            <a:endParaRPr lang="zh-CN" altLang="en-US" sz="4800" b="1" kern="0" dirty="0">
              <a:solidFill>
                <a:srgbClr val="FF0000"/>
              </a:solidFill>
              <a:latin typeface="SVN-Tamarindo"/>
              <a:ea typeface="华康海报体W12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6313" y="229812"/>
            <a:ext cx="8211844" cy="99129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XIN CHÂN THÀNH CẢM ƠN CÁC THẦY CÔ GIÁO VÀ CÁC EM HỌC SINH</a:t>
            </a:r>
          </a:p>
        </p:txBody>
      </p:sp>
    </p:spTree>
    <p:extLst>
      <p:ext uri="{BB962C8B-B14F-4D97-AF65-F5344CB8AC3E}">
        <p14:creationId xmlns:p14="http://schemas.microsoft.com/office/powerpoint/2010/main" val="62470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241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570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3400" y="1828804"/>
            <a:ext cx="80772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000" b="1" dirty="0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1. </a:t>
            </a:r>
            <a:r>
              <a:rPr lang="en-US" sz="2000" b="1" dirty="0" err="1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Năng</a:t>
            </a:r>
            <a:r>
              <a:rPr lang="en-US" sz="2000" b="1" dirty="0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lực</a:t>
            </a:r>
            <a:endParaRPr lang="en-US" sz="2000" dirty="0" smtClean="0">
              <a:effectLst/>
              <a:latin typeface="Times New Roman"/>
              <a:ea typeface="Arial"/>
              <a:cs typeface="Times New Roman"/>
            </a:endParaRPr>
          </a:p>
          <a:p>
            <a:pPr algn="just">
              <a:lnSpc>
                <a:spcPct val="115000"/>
              </a:lnSpc>
            </a:pPr>
            <a:r>
              <a:rPr lang="en-US" sz="2000" dirty="0" smtClean="0">
                <a:effectLst/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000" dirty="0" err="1" smtClean="0">
                <a:effectLst/>
                <a:latin typeface="Times New Roman"/>
                <a:ea typeface="Times New Roman"/>
                <a:cs typeface="Times New Roman"/>
              </a:rPr>
              <a:t>Năng</a:t>
            </a:r>
            <a:r>
              <a:rPr lang="en-US" sz="20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effectLst/>
                <a:latin typeface="Times New Roman"/>
                <a:ea typeface="Times New Roman"/>
                <a:cs typeface="Times New Roman"/>
              </a:rPr>
              <a:t>lực</a:t>
            </a:r>
            <a:r>
              <a:rPr lang="en-US" sz="20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effectLst/>
                <a:latin typeface="Times New Roman"/>
                <a:ea typeface="Times New Roman"/>
                <a:cs typeface="Times New Roman"/>
              </a:rPr>
              <a:t>chung</a:t>
            </a:r>
            <a:r>
              <a:rPr lang="en-US" sz="2000" dirty="0" smtClean="0">
                <a:effectLst/>
                <a:latin typeface="Times New Roman"/>
                <a:ea typeface="Times New Roman"/>
                <a:cs typeface="Times New Roman"/>
              </a:rPr>
              <a:t>:</a:t>
            </a:r>
            <a:r>
              <a:rPr lang="en-US" sz="2000" dirty="0" smtClean="0"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000" dirty="0" err="1" smtClean="0">
                <a:effectLst/>
                <a:latin typeface="Times New Roman"/>
                <a:ea typeface="Arial"/>
                <a:cs typeface="Times New Roman"/>
              </a:rPr>
              <a:t>tự</a:t>
            </a:r>
            <a:r>
              <a:rPr lang="en-US" sz="2000" dirty="0" smtClean="0"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000" dirty="0" err="1" smtClean="0">
                <a:effectLst/>
                <a:latin typeface="Times New Roman"/>
                <a:ea typeface="Arial"/>
                <a:cs typeface="Times New Roman"/>
              </a:rPr>
              <a:t>chủ</a:t>
            </a:r>
            <a:r>
              <a:rPr lang="en-US" sz="2000" dirty="0" smtClean="0"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000" dirty="0" err="1" smtClean="0">
                <a:effectLst/>
                <a:latin typeface="Times New Roman"/>
                <a:ea typeface="Arial"/>
                <a:cs typeface="Times New Roman"/>
              </a:rPr>
              <a:t>và</a:t>
            </a:r>
            <a:r>
              <a:rPr lang="en-US" sz="2000" dirty="0" smtClean="0"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000" dirty="0" err="1" smtClean="0">
                <a:effectLst/>
                <a:latin typeface="Times New Roman"/>
                <a:ea typeface="Arial"/>
                <a:cs typeface="Times New Roman"/>
              </a:rPr>
              <a:t>tự</a:t>
            </a:r>
            <a:r>
              <a:rPr lang="en-US" sz="2000" dirty="0" smtClean="0"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000" dirty="0" err="1" smtClean="0">
                <a:effectLst/>
                <a:latin typeface="Times New Roman"/>
                <a:ea typeface="Arial"/>
                <a:cs typeface="Times New Roman"/>
              </a:rPr>
              <a:t>học</a:t>
            </a:r>
            <a:r>
              <a:rPr lang="en-US" sz="2000" dirty="0" smtClean="0">
                <a:effectLst/>
                <a:latin typeface="Times New Roman"/>
                <a:ea typeface="Arial"/>
                <a:cs typeface="Times New Roman"/>
              </a:rPr>
              <a:t>, </a:t>
            </a:r>
            <a:r>
              <a:rPr lang="en-US" sz="2000" dirty="0" err="1" smtClean="0">
                <a:effectLst/>
                <a:latin typeface="Times New Roman"/>
                <a:ea typeface="Arial"/>
                <a:cs typeface="Times New Roman"/>
              </a:rPr>
              <a:t>giao</a:t>
            </a:r>
            <a:r>
              <a:rPr lang="en-US" sz="2000" dirty="0" smtClean="0"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000" dirty="0" err="1" smtClean="0">
                <a:effectLst/>
                <a:latin typeface="Times New Roman"/>
                <a:ea typeface="Arial"/>
                <a:cs typeface="Times New Roman"/>
              </a:rPr>
              <a:t>tiếp</a:t>
            </a:r>
            <a:r>
              <a:rPr lang="en-US" sz="2000" dirty="0" smtClean="0">
                <a:effectLst/>
                <a:latin typeface="Times New Roman"/>
                <a:ea typeface="Arial"/>
                <a:cs typeface="Times New Roman"/>
              </a:rPr>
              <a:t>, </a:t>
            </a:r>
            <a:r>
              <a:rPr lang="en-US" sz="2000" dirty="0" err="1" smtClean="0">
                <a:effectLst/>
                <a:latin typeface="Times New Roman"/>
                <a:ea typeface="Arial"/>
                <a:cs typeface="Times New Roman"/>
              </a:rPr>
              <a:t>hợp</a:t>
            </a:r>
            <a:r>
              <a:rPr lang="en-US" sz="2000" dirty="0" smtClean="0"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000" dirty="0" err="1" smtClean="0">
                <a:effectLst/>
                <a:latin typeface="Times New Roman"/>
                <a:ea typeface="Arial"/>
                <a:cs typeface="Times New Roman"/>
              </a:rPr>
              <a:t>tác</a:t>
            </a:r>
            <a:r>
              <a:rPr lang="en-US" sz="2000" dirty="0" smtClean="0">
                <a:effectLst/>
                <a:latin typeface="Times New Roman"/>
                <a:ea typeface="Arial"/>
                <a:cs typeface="Times New Roman"/>
              </a:rPr>
              <a:t>, </a:t>
            </a:r>
            <a:r>
              <a:rPr lang="en-US" sz="2000" dirty="0" err="1" smtClean="0">
                <a:effectLst/>
                <a:latin typeface="Times New Roman"/>
                <a:ea typeface="Arial"/>
                <a:cs typeface="Times New Roman"/>
              </a:rPr>
              <a:t>giải</a:t>
            </a:r>
            <a:r>
              <a:rPr lang="en-US" sz="2000" dirty="0" smtClean="0"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000" dirty="0" err="1" smtClean="0">
                <a:effectLst/>
                <a:latin typeface="Times New Roman"/>
                <a:ea typeface="Arial"/>
                <a:cs typeface="Times New Roman"/>
              </a:rPr>
              <a:t>quyết</a:t>
            </a:r>
            <a:r>
              <a:rPr lang="en-US" sz="2000" dirty="0" smtClean="0"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000" dirty="0" err="1" smtClean="0">
                <a:effectLst/>
                <a:latin typeface="Times New Roman"/>
                <a:ea typeface="Arial"/>
                <a:cs typeface="Times New Roman"/>
              </a:rPr>
              <a:t>vấn</a:t>
            </a:r>
            <a:r>
              <a:rPr lang="en-US" sz="2000" dirty="0" smtClean="0"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000" dirty="0" err="1" smtClean="0">
                <a:effectLst/>
                <a:latin typeface="Times New Roman"/>
                <a:ea typeface="Arial"/>
                <a:cs typeface="Times New Roman"/>
              </a:rPr>
              <a:t>đề</a:t>
            </a:r>
            <a:r>
              <a:rPr lang="en-US" sz="2000" dirty="0" smtClean="0">
                <a:effectLst/>
                <a:latin typeface="Times New Roman"/>
                <a:ea typeface="Arial"/>
                <a:cs typeface="Times New Roman"/>
              </a:rPr>
              <a:t>.</a:t>
            </a:r>
          </a:p>
          <a:p>
            <a:pPr algn="just">
              <a:lnSpc>
                <a:spcPct val="115000"/>
              </a:lnSpc>
              <a:tabLst>
                <a:tab pos="1676400" algn="l"/>
              </a:tabLst>
            </a:pPr>
            <a:r>
              <a:rPr lang="en-US" sz="2000" dirty="0" smtClean="0">
                <a:effectLst/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000" dirty="0" err="1" smtClean="0">
                <a:effectLst/>
                <a:latin typeface="Times New Roman"/>
                <a:ea typeface="Times New Roman"/>
                <a:cs typeface="Times New Roman"/>
              </a:rPr>
              <a:t>Năng</a:t>
            </a:r>
            <a:r>
              <a:rPr lang="en-US" sz="20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effectLst/>
                <a:latin typeface="Times New Roman"/>
                <a:ea typeface="Times New Roman"/>
                <a:cs typeface="Times New Roman"/>
              </a:rPr>
              <a:t>lực</a:t>
            </a:r>
            <a:r>
              <a:rPr lang="en-US" sz="20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effectLst/>
                <a:latin typeface="Times New Roman"/>
                <a:ea typeface="Times New Roman"/>
                <a:cs typeface="Times New Roman"/>
              </a:rPr>
              <a:t>đặc</a:t>
            </a:r>
            <a:r>
              <a:rPr lang="en-US" sz="20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effectLst/>
                <a:latin typeface="Times New Roman"/>
                <a:ea typeface="Times New Roman"/>
                <a:cs typeface="Times New Roman"/>
              </a:rPr>
              <a:t>thù</a:t>
            </a:r>
            <a:r>
              <a:rPr lang="en-US" sz="2000" dirty="0" smtClean="0">
                <a:effectLst/>
                <a:latin typeface="Times New Roman"/>
                <a:ea typeface="Times New Roman"/>
                <a:cs typeface="Times New Roman"/>
              </a:rPr>
              <a:t>:	</a:t>
            </a:r>
            <a:endParaRPr lang="en-US" sz="2000" dirty="0" smtClean="0">
              <a:effectLst/>
              <a:latin typeface="Times New Roman"/>
              <a:ea typeface="Arial"/>
              <a:cs typeface="Times New Roman"/>
            </a:endParaRPr>
          </a:p>
          <a:p>
            <a:pPr algn="just">
              <a:lnSpc>
                <a:spcPct val="115000"/>
              </a:lnSpc>
            </a:pPr>
            <a:r>
              <a:rPr lang="en-US" sz="2000" dirty="0" smtClean="0">
                <a:effectLst/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2000" dirty="0" err="1" smtClean="0">
                <a:effectLst/>
                <a:latin typeface="Times New Roman"/>
                <a:ea typeface="Times New Roman"/>
                <a:cs typeface="Times New Roman"/>
              </a:rPr>
              <a:t>Nhận</a:t>
            </a:r>
            <a:r>
              <a:rPr lang="en-US" sz="20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effectLst/>
                <a:latin typeface="Times New Roman"/>
                <a:ea typeface="Times New Roman"/>
                <a:cs typeface="Times New Roman"/>
              </a:rPr>
              <a:t>diện</a:t>
            </a:r>
            <a:r>
              <a:rPr lang="en-US" sz="20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effectLst/>
                <a:latin typeface="Times New Roman"/>
                <a:ea typeface="Times New Roman"/>
                <a:cs typeface="Times New Roman"/>
              </a:rPr>
              <a:t>được</a:t>
            </a:r>
            <a:r>
              <a:rPr lang="en-US" sz="20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effectLst/>
                <a:latin typeface="Times New Roman"/>
                <a:ea typeface="Times New Roman"/>
                <a:cs typeface="Times New Roman"/>
              </a:rPr>
              <a:t>khả</a:t>
            </a:r>
            <a:r>
              <a:rPr lang="en-US" sz="20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effectLst/>
                <a:latin typeface="Times New Roman"/>
                <a:ea typeface="Times New Roman"/>
                <a:cs typeface="Times New Roman"/>
              </a:rPr>
              <a:t>năng</a:t>
            </a:r>
            <a:r>
              <a:rPr lang="en-US" sz="20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effectLst/>
                <a:latin typeface="Times New Roman"/>
                <a:ea typeface="Times New Roman"/>
                <a:cs typeface="Times New Roman"/>
              </a:rPr>
              <a:t>tranh</a:t>
            </a:r>
            <a:r>
              <a:rPr lang="en-US" sz="20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effectLst/>
                <a:latin typeface="Times New Roman"/>
                <a:ea typeface="Times New Roman"/>
                <a:cs typeface="Times New Roman"/>
              </a:rPr>
              <a:t>biện</a:t>
            </a:r>
            <a:r>
              <a:rPr lang="en-US" sz="2000" dirty="0" smtClean="0">
                <a:effectLst/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dirty="0" err="1" smtClean="0">
                <a:effectLst/>
                <a:latin typeface="Times New Roman"/>
                <a:ea typeface="Times New Roman"/>
                <a:cs typeface="Times New Roman"/>
              </a:rPr>
              <a:t>thương</a:t>
            </a:r>
            <a:r>
              <a:rPr lang="en-US" sz="20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effectLst/>
                <a:latin typeface="Times New Roman"/>
                <a:ea typeface="Times New Roman"/>
                <a:cs typeface="Times New Roman"/>
              </a:rPr>
              <a:t>thuyết</a:t>
            </a:r>
            <a:r>
              <a:rPr lang="en-US" sz="20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effectLst/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0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effectLst/>
                <a:latin typeface="Times New Roman"/>
                <a:ea typeface="Times New Roman"/>
                <a:cs typeface="Times New Roman"/>
              </a:rPr>
              <a:t>bản</a:t>
            </a:r>
            <a:r>
              <a:rPr lang="en-US" sz="20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effectLst/>
                <a:latin typeface="Times New Roman"/>
                <a:ea typeface="Times New Roman"/>
                <a:cs typeface="Times New Roman"/>
              </a:rPr>
              <a:t>thân</a:t>
            </a:r>
            <a:r>
              <a:rPr lang="en-US" sz="20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effectLst/>
                <a:latin typeface="Times New Roman"/>
                <a:ea typeface="Times New Roman"/>
                <a:cs typeface="Times New Roman"/>
              </a:rPr>
              <a:t>để</a:t>
            </a:r>
            <a:r>
              <a:rPr lang="en-US" sz="20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effectLst/>
                <a:latin typeface="Times New Roman"/>
                <a:ea typeface="Times New Roman"/>
                <a:cs typeface="Times New Roman"/>
              </a:rPr>
              <a:t>bảo</a:t>
            </a:r>
            <a:r>
              <a:rPr lang="en-US" sz="20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effectLst/>
                <a:latin typeface="Times New Roman"/>
                <a:ea typeface="Times New Roman"/>
                <a:cs typeface="Times New Roman"/>
              </a:rPr>
              <a:t>vệ</a:t>
            </a:r>
            <a:r>
              <a:rPr lang="en-US" sz="20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effectLst/>
                <a:latin typeface="Times New Roman"/>
                <a:ea typeface="Times New Roman"/>
                <a:cs typeface="Times New Roman"/>
              </a:rPr>
              <a:t>quan</a:t>
            </a:r>
            <a:r>
              <a:rPr lang="en-US" sz="20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effectLst/>
                <a:latin typeface="Times New Roman"/>
                <a:ea typeface="Times New Roman"/>
                <a:cs typeface="Times New Roman"/>
              </a:rPr>
              <a:t>điểm</a:t>
            </a:r>
            <a:r>
              <a:rPr lang="en-US" sz="20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effectLst/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0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effectLst/>
                <a:latin typeface="Times New Roman"/>
                <a:ea typeface="Times New Roman"/>
                <a:cs typeface="Times New Roman"/>
              </a:rPr>
              <a:t>mình</a:t>
            </a:r>
            <a:r>
              <a:rPr lang="en-US" sz="2000" dirty="0" smtClean="0">
                <a:effectLst/>
                <a:latin typeface="Times New Roman"/>
                <a:ea typeface="Times New Roman"/>
                <a:cs typeface="Times New Roman"/>
              </a:rPr>
              <a:t>.</a:t>
            </a:r>
            <a:endParaRPr lang="en-US" sz="2000" dirty="0" smtClean="0">
              <a:effectLst/>
              <a:latin typeface="Times New Roman"/>
              <a:ea typeface="Arial"/>
              <a:cs typeface="Times New Roman"/>
            </a:endParaRPr>
          </a:p>
          <a:p>
            <a:pPr algn="just">
              <a:lnSpc>
                <a:spcPct val="115000"/>
              </a:lnSpc>
            </a:pPr>
            <a:r>
              <a:rPr lang="en-US" sz="2000" dirty="0" smtClean="0">
                <a:effectLst/>
                <a:latin typeface="Times New Roman"/>
                <a:ea typeface="Arial"/>
                <a:cs typeface="Times New Roman"/>
              </a:rPr>
              <a:t>+ </a:t>
            </a:r>
            <a:r>
              <a:rPr lang="en-US" sz="2000" dirty="0" err="1" smtClean="0">
                <a:effectLst/>
                <a:latin typeface="Times New Roman"/>
                <a:ea typeface="Arial"/>
                <a:cs typeface="Times New Roman"/>
              </a:rPr>
              <a:t>Rèn</a:t>
            </a:r>
            <a:r>
              <a:rPr lang="en-US" sz="2000" dirty="0" smtClean="0"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000" dirty="0" err="1" smtClean="0">
                <a:effectLst/>
                <a:latin typeface="Times New Roman"/>
                <a:ea typeface="Arial"/>
                <a:cs typeface="Times New Roman"/>
              </a:rPr>
              <a:t>được</a:t>
            </a:r>
            <a:r>
              <a:rPr lang="en-US" sz="2000" dirty="0" smtClean="0"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000" dirty="0" err="1" smtClean="0">
                <a:effectLst/>
                <a:latin typeface="Times New Roman"/>
                <a:ea typeface="Arial"/>
                <a:cs typeface="Times New Roman"/>
              </a:rPr>
              <a:t>kĩ</a:t>
            </a:r>
            <a:r>
              <a:rPr lang="en-US" sz="2000" dirty="0" smtClean="0"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000" dirty="0" err="1" smtClean="0">
                <a:effectLst/>
                <a:latin typeface="Times New Roman"/>
                <a:ea typeface="Arial"/>
                <a:cs typeface="Times New Roman"/>
              </a:rPr>
              <a:t>năng</a:t>
            </a:r>
            <a:r>
              <a:rPr lang="en-US" sz="2000" dirty="0" smtClean="0"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000" dirty="0" err="1" smtClean="0">
                <a:effectLst/>
                <a:latin typeface="Times New Roman"/>
                <a:ea typeface="Arial"/>
                <a:cs typeface="Times New Roman"/>
              </a:rPr>
              <a:t>tranh</a:t>
            </a:r>
            <a:r>
              <a:rPr lang="en-US" sz="2000" dirty="0" smtClean="0"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000" dirty="0" err="1" smtClean="0">
                <a:effectLst/>
                <a:latin typeface="Times New Roman"/>
                <a:ea typeface="Arial"/>
                <a:cs typeface="Times New Roman"/>
              </a:rPr>
              <a:t>biện</a:t>
            </a:r>
            <a:r>
              <a:rPr lang="en-US" sz="2000" dirty="0" smtClean="0">
                <a:effectLst/>
                <a:latin typeface="Times New Roman"/>
                <a:ea typeface="Arial"/>
                <a:cs typeface="Times New Roman"/>
              </a:rPr>
              <a:t>, </a:t>
            </a:r>
            <a:r>
              <a:rPr lang="en-US" sz="2000" dirty="0" err="1" smtClean="0">
                <a:effectLst/>
                <a:latin typeface="Times New Roman"/>
                <a:ea typeface="Arial"/>
                <a:cs typeface="Times New Roman"/>
              </a:rPr>
              <a:t>thương</a:t>
            </a:r>
            <a:r>
              <a:rPr lang="en-US" sz="2000" dirty="0" smtClean="0"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000" dirty="0" err="1" smtClean="0">
                <a:effectLst/>
                <a:latin typeface="Times New Roman"/>
                <a:ea typeface="Arial"/>
                <a:cs typeface="Times New Roman"/>
              </a:rPr>
              <a:t>thuyết</a:t>
            </a:r>
            <a:r>
              <a:rPr lang="en-US" sz="2000" dirty="0" smtClean="0">
                <a:effectLst/>
                <a:latin typeface="Times New Roman"/>
                <a:ea typeface="Arial"/>
                <a:cs typeface="Times New Roman"/>
              </a:rPr>
              <a:t>.</a:t>
            </a:r>
          </a:p>
          <a:p>
            <a:pPr algn="just">
              <a:lnSpc>
                <a:spcPct val="115000"/>
              </a:lnSpc>
            </a:pPr>
            <a:r>
              <a:rPr lang="en-US" sz="2000" dirty="0" smtClean="0">
                <a:effectLst/>
                <a:latin typeface="Times New Roman"/>
                <a:ea typeface="Arial"/>
                <a:cs typeface="Times New Roman"/>
              </a:rPr>
              <a:t>+ Chia </a:t>
            </a:r>
            <a:r>
              <a:rPr lang="en-US" sz="2000" dirty="0" err="1" smtClean="0">
                <a:effectLst/>
                <a:latin typeface="Times New Roman"/>
                <a:ea typeface="Arial"/>
                <a:cs typeface="Times New Roman"/>
              </a:rPr>
              <a:t>sẻ</a:t>
            </a:r>
            <a:r>
              <a:rPr lang="en-US" sz="2000" dirty="0" smtClean="0"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000" dirty="0" err="1" smtClean="0">
                <a:effectLst/>
                <a:latin typeface="Times New Roman"/>
                <a:ea typeface="Arial"/>
                <a:cs typeface="Times New Roman"/>
              </a:rPr>
              <a:t>kết</a:t>
            </a:r>
            <a:r>
              <a:rPr lang="en-US" sz="2000" dirty="0" smtClean="0"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000" dirty="0" err="1" smtClean="0">
                <a:effectLst/>
                <a:latin typeface="Times New Roman"/>
                <a:ea typeface="Arial"/>
                <a:cs typeface="Times New Roman"/>
              </a:rPr>
              <a:t>quả</a:t>
            </a:r>
            <a:r>
              <a:rPr lang="en-US" sz="2000" dirty="0" smtClean="0"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000" dirty="0" err="1" smtClean="0">
                <a:effectLst/>
                <a:latin typeface="Times New Roman"/>
                <a:ea typeface="Arial"/>
                <a:cs typeface="Times New Roman"/>
              </a:rPr>
              <a:t>rèn</a:t>
            </a:r>
            <a:r>
              <a:rPr lang="en-US" sz="2000" dirty="0" smtClean="0"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000" dirty="0" err="1" smtClean="0">
                <a:effectLst/>
                <a:latin typeface="Times New Roman"/>
                <a:ea typeface="Arial"/>
                <a:cs typeface="Times New Roman"/>
              </a:rPr>
              <a:t>luyện</a:t>
            </a:r>
            <a:r>
              <a:rPr lang="en-US" sz="2000" dirty="0" smtClean="0"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000" dirty="0" err="1" smtClean="0">
                <a:effectLst/>
                <a:latin typeface="Times New Roman"/>
                <a:ea typeface="Arial"/>
                <a:cs typeface="Times New Roman"/>
              </a:rPr>
              <a:t>khả</a:t>
            </a:r>
            <a:r>
              <a:rPr lang="en-US" sz="2000" dirty="0" smtClean="0"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000" dirty="0" err="1" smtClean="0">
                <a:effectLst/>
                <a:latin typeface="Times New Roman"/>
                <a:ea typeface="Arial"/>
                <a:cs typeface="Times New Roman"/>
              </a:rPr>
              <a:t>năng</a:t>
            </a:r>
            <a:r>
              <a:rPr lang="en-US" sz="2000" dirty="0" smtClean="0"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000" dirty="0" err="1" smtClean="0">
                <a:effectLst/>
                <a:latin typeface="Times New Roman"/>
                <a:ea typeface="Arial"/>
                <a:cs typeface="Times New Roman"/>
              </a:rPr>
              <a:t>tranh</a:t>
            </a:r>
            <a:r>
              <a:rPr lang="en-US" sz="2000" dirty="0" smtClean="0"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000" dirty="0" err="1" smtClean="0">
                <a:effectLst/>
                <a:latin typeface="Times New Roman"/>
                <a:ea typeface="Arial"/>
                <a:cs typeface="Times New Roman"/>
              </a:rPr>
              <a:t>biện</a:t>
            </a:r>
            <a:r>
              <a:rPr lang="en-US" sz="2000" dirty="0" smtClean="0">
                <a:effectLst/>
                <a:latin typeface="Times New Roman"/>
                <a:ea typeface="Arial"/>
                <a:cs typeface="Times New Roman"/>
              </a:rPr>
              <a:t>, </a:t>
            </a:r>
            <a:r>
              <a:rPr lang="en-US" sz="2000" dirty="0" err="1" smtClean="0">
                <a:effectLst/>
                <a:latin typeface="Times New Roman"/>
                <a:ea typeface="Arial"/>
                <a:cs typeface="Times New Roman"/>
              </a:rPr>
              <a:t>thương</a:t>
            </a:r>
            <a:r>
              <a:rPr lang="en-US" sz="2000" dirty="0" smtClean="0"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000" dirty="0" err="1" smtClean="0">
                <a:effectLst/>
                <a:latin typeface="Times New Roman"/>
                <a:ea typeface="Arial"/>
                <a:cs typeface="Times New Roman"/>
              </a:rPr>
              <a:t>thuyết</a:t>
            </a:r>
            <a:r>
              <a:rPr lang="en-US" sz="2000" dirty="0" smtClean="0"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000" dirty="0" err="1" smtClean="0">
                <a:effectLst/>
                <a:latin typeface="Times New Roman"/>
                <a:ea typeface="Arial"/>
                <a:cs typeface="Times New Roman"/>
              </a:rPr>
              <a:t>của</a:t>
            </a:r>
            <a:r>
              <a:rPr lang="en-US" sz="2000" dirty="0" smtClean="0"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000" dirty="0" err="1" smtClean="0">
                <a:effectLst/>
                <a:latin typeface="Times New Roman"/>
                <a:ea typeface="Arial"/>
                <a:cs typeface="Times New Roman"/>
              </a:rPr>
              <a:t>bản</a:t>
            </a:r>
            <a:r>
              <a:rPr lang="en-US" sz="2000" dirty="0" smtClean="0"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000" dirty="0" err="1" smtClean="0">
                <a:effectLst/>
                <a:latin typeface="Times New Roman"/>
                <a:ea typeface="Arial"/>
                <a:cs typeface="Times New Roman"/>
              </a:rPr>
              <a:t>thân</a:t>
            </a:r>
            <a:r>
              <a:rPr lang="en-US" sz="2000" dirty="0" smtClean="0">
                <a:effectLst/>
                <a:latin typeface="Times New Roman"/>
                <a:ea typeface="Arial"/>
                <a:cs typeface="Times New Roman"/>
              </a:rPr>
              <a:t>.</a:t>
            </a:r>
          </a:p>
          <a:p>
            <a:pPr algn="just">
              <a:lnSpc>
                <a:spcPct val="115000"/>
              </a:lnSpc>
            </a:pPr>
            <a:r>
              <a:rPr lang="en-US" sz="2000" b="1" dirty="0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2. </a:t>
            </a:r>
            <a:r>
              <a:rPr lang="en-US" sz="2000" b="1" dirty="0" err="1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Phẩm</a:t>
            </a:r>
            <a:r>
              <a:rPr lang="en-US" sz="2000" b="1" dirty="0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chất</a:t>
            </a:r>
            <a:r>
              <a:rPr lang="en-US" sz="2000" b="1" dirty="0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: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trung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thực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trách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nhiệm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.</a:t>
            </a:r>
            <a:endParaRPr lang="en-US" sz="2000" dirty="0">
              <a:effectLst/>
              <a:latin typeface="Times New Roman"/>
              <a:ea typeface="Arial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05202" y="730332"/>
            <a:ext cx="28200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Arial"/>
                <a:cs typeface="Times New Roman"/>
              </a:rPr>
              <a:t>Mục</a:t>
            </a:r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Arial"/>
                <a:cs typeface="Times New Roman"/>
              </a:rPr>
              <a:t> </a:t>
            </a:r>
            <a:r>
              <a:rPr lang="en-US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Arial"/>
                <a:cs typeface="Times New Roman"/>
              </a:rPr>
              <a:t>tiêu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241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>
            <a:extLst>
              <a:ext uri="{FF2B5EF4-FFF2-40B4-BE49-F238E27FC236}">
                <a16:creationId xmlns:a16="http://schemas.microsoft.com/office/drawing/2014/main" xmlns="" id="{759B1422-BE7A-4456-8282-1F4B4ACD7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10" y="59305"/>
            <a:ext cx="1538906" cy="162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6">
            <a:extLst>
              <a:ext uri="{FF2B5EF4-FFF2-40B4-BE49-F238E27FC236}">
                <a16:creationId xmlns:a16="http://schemas.microsoft.com/office/drawing/2014/main" xmlns="" id="{F8373DBD-DBCE-48CC-BDD5-2F853A352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39098" y="449291"/>
            <a:ext cx="1778135" cy="133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">
            <a:extLst>
              <a:ext uri="{FF2B5EF4-FFF2-40B4-BE49-F238E27FC236}">
                <a16:creationId xmlns:a16="http://schemas.microsoft.com/office/drawing/2014/main" xmlns="" id="{47B9B0E4-7E02-417C-A53F-8BBAC78D1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175999" y="4468509"/>
            <a:ext cx="1714500" cy="228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7">
            <a:extLst>
              <a:ext uri="{FF2B5EF4-FFF2-40B4-BE49-F238E27FC236}">
                <a16:creationId xmlns:a16="http://schemas.microsoft.com/office/drawing/2014/main" xmlns="" id="{17760506-FE57-4823-9D55-EFB100250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73449" y="4988457"/>
            <a:ext cx="2138912" cy="16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5210F5D-B597-4C61-BFA8-24330E705F7E}"/>
              </a:ext>
            </a:extLst>
          </p:cNvPr>
          <p:cNvSpPr/>
          <p:nvPr/>
        </p:nvSpPr>
        <p:spPr>
          <a:xfrm>
            <a:off x="2919126" y="872895"/>
            <a:ext cx="3134298" cy="73342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7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NỘI DUNG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9830DDA3-A990-428D-9502-436F07508184}"/>
              </a:ext>
            </a:extLst>
          </p:cNvPr>
          <p:cNvSpPr/>
          <p:nvPr/>
        </p:nvSpPr>
        <p:spPr>
          <a:xfrm>
            <a:off x="1257300" y="2171593"/>
            <a:ext cx="6400800" cy="63524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Phần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1: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Sơ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kết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tuần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7</a:t>
            </a:r>
            <a:r>
              <a:rPr 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kế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hoạch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tuần</a:t>
            </a:r>
            <a:r>
              <a:rPr lang="vi-VN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8</a:t>
            </a:r>
            <a:r>
              <a:rPr 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endParaRPr lang="en-US" sz="24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B5B9AE83-647D-4F3B-B4BD-1A4338FBD57E}"/>
              </a:ext>
            </a:extLst>
          </p:cNvPr>
          <p:cNvSpPr/>
          <p:nvPr/>
        </p:nvSpPr>
        <p:spPr>
          <a:xfrm>
            <a:off x="857250" y="3276604"/>
            <a:ext cx="7258050" cy="177813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Phần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2: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Sinh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hoạt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chủ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đề: Chia sẻ kết quả rèn luyện khả năng tranh biện, thương thuyết của bản thân.</a:t>
            </a:r>
          </a:p>
        </p:txBody>
      </p:sp>
    </p:spTree>
    <p:extLst>
      <p:ext uri="{BB962C8B-B14F-4D97-AF65-F5344CB8AC3E}">
        <p14:creationId xmlns:p14="http://schemas.microsoft.com/office/powerpoint/2010/main" val="239416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570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2133600"/>
            <a:ext cx="922020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buFontTx/>
              <a:buChar char="-"/>
            </a:pPr>
            <a:r>
              <a:rPr lang="en-US" sz="2400" dirty="0" err="1" smtClean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Nghe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kể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chuyện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về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 1 </a:t>
            </a:r>
            <a:r>
              <a:rPr lang="en-US" sz="2400" dirty="0" err="1" smtClean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số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nhà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thương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thuyết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nổi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tiếng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trong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lịch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sử</a:t>
            </a:r>
            <a:endParaRPr lang="vi-VN" sz="2400" dirty="0" smtClean="0">
              <a:solidFill>
                <a:srgbClr val="000000"/>
              </a:solidFill>
              <a:latin typeface="Times New Roman"/>
              <a:ea typeface="Arial"/>
              <a:cs typeface="Times New Roman"/>
            </a:endParaRPr>
          </a:p>
          <a:p>
            <a:pPr algn="just">
              <a:lnSpc>
                <a:spcPct val="115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 </a:t>
            </a:r>
            <a:endParaRPr lang="en-US" sz="2400" dirty="0" smtClean="0">
              <a:solidFill>
                <a:prstClr val="black"/>
              </a:solidFill>
              <a:latin typeface="Times New Roman"/>
              <a:ea typeface="Arial"/>
              <a:cs typeface="Times New Roman"/>
            </a:endParaRPr>
          </a:p>
          <a:p>
            <a:pPr algn="just">
              <a:lnSpc>
                <a:spcPct val="115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- </a:t>
            </a:r>
            <a:r>
              <a:rPr lang="vi-VN" sz="2400" dirty="0" smtClean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HS chia </a:t>
            </a:r>
            <a:r>
              <a:rPr lang="en-US" sz="2400" dirty="0" err="1" smtClean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sẻ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thu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hoạch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và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cảm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xúc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của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bản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thân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sau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khi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nghe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.</a:t>
            </a:r>
            <a:endParaRPr lang="en-US" sz="2400" dirty="0">
              <a:solidFill>
                <a:prstClr val="black"/>
              </a:solidFill>
              <a:latin typeface="Times New Roman"/>
              <a:ea typeface="Arial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7402" y="457200"/>
            <a:ext cx="42386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KHỞI ĐỘNG</a:t>
            </a:r>
            <a:endParaRPr lang="en-US" sz="54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615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6" name="Google Shape;4466;p99"/>
          <p:cNvSpPr txBox="1">
            <a:spLocks noGrp="1"/>
          </p:cNvSpPr>
          <p:nvPr>
            <p:ph type="title"/>
          </p:nvPr>
        </p:nvSpPr>
        <p:spPr>
          <a:xfrm>
            <a:off x="1494606" y="228600"/>
            <a:ext cx="6354839" cy="1219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spcFirstLastPara="1" wrap="square" lIns="91423" tIns="91423" rIns="91423" bIns="91423" anchor="t" anchorCtr="0">
            <a:noAutofit/>
          </a:bodyPr>
          <a:lstStyle/>
          <a:p>
            <a:pPr lvl="0" algn="ctr"/>
            <a:r>
              <a:rPr lang="en" sz="60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Sơ kết tuần </a:t>
            </a:r>
            <a:r>
              <a:rPr lang="vi-VN" sz="6000" b="1" dirty="0" smtClean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7</a:t>
            </a:r>
            <a:endParaRPr sz="6000" b="1" dirty="0"/>
          </a:p>
        </p:txBody>
      </p:sp>
      <p:cxnSp>
        <p:nvCxnSpPr>
          <p:cNvPr id="4467" name="Google Shape;4467;p99"/>
          <p:cNvCxnSpPr/>
          <p:nvPr/>
        </p:nvCxnSpPr>
        <p:spPr>
          <a:xfrm>
            <a:off x="2031455" y="3002824"/>
            <a:ext cx="51315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68" name="Google Shape;4468;p99"/>
          <p:cNvSpPr txBox="1"/>
          <p:nvPr/>
        </p:nvSpPr>
        <p:spPr>
          <a:xfrm>
            <a:off x="1020000" y="4022125"/>
            <a:ext cx="1324800" cy="4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91423" rIns="91423" bIns="91423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4400" kern="0" dirty="0">
                <a:solidFill>
                  <a:srgbClr val="3105D1"/>
                </a:solidFill>
                <a:latin typeface="#9Slide03 AmpleSoft Bold" panose="02000000000000000000" pitchFamily="2" charset="0"/>
                <a:ea typeface="Vibur"/>
                <a:cs typeface="Vibur"/>
                <a:sym typeface="Vibur"/>
              </a:rPr>
              <a:t>Tổ 1</a:t>
            </a:r>
            <a:endParaRPr sz="4400" kern="0" dirty="0">
              <a:solidFill>
                <a:srgbClr val="3105D1"/>
              </a:solidFill>
              <a:latin typeface="#9Slide03 AmpleSoft Bold" panose="02000000000000000000" pitchFamily="2" charset="0"/>
              <a:ea typeface="Vibur"/>
              <a:cs typeface="Vibur"/>
              <a:sym typeface="Vibur"/>
            </a:endParaRPr>
          </a:p>
        </p:txBody>
      </p:sp>
      <p:sp>
        <p:nvSpPr>
          <p:cNvPr id="4470" name="Google Shape;4470;p99"/>
          <p:cNvSpPr txBox="1"/>
          <p:nvPr/>
        </p:nvSpPr>
        <p:spPr>
          <a:xfrm>
            <a:off x="2954100" y="4022125"/>
            <a:ext cx="1324800" cy="4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91423" rIns="91423" bIns="91423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4400" kern="0" dirty="0">
                <a:solidFill>
                  <a:srgbClr val="3105D1"/>
                </a:solidFill>
                <a:latin typeface="#9Slide03 AmpleSoft Bold" panose="02000000000000000000" pitchFamily="2" charset="0"/>
                <a:ea typeface="Vibur"/>
                <a:cs typeface="Vibur"/>
                <a:sym typeface="Vibur"/>
              </a:rPr>
              <a:t>Tổ 2</a:t>
            </a:r>
            <a:endParaRPr sz="4400" kern="0" dirty="0">
              <a:solidFill>
                <a:srgbClr val="3105D1"/>
              </a:solidFill>
              <a:latin typeface="#9Slide03 AmpleSoft Bold" panose="02000000000000000000" pitchFamily="2" charset="0"/>
              <a:ea typeface="Vibur"/>
              <a:cs typeface="Vibur"/>
              <a:sym typeface="Vibur"/>
            </a:endParaRPr>
          </a:p>
        </p:txBody>
      </p:sp>
      <p:sp>
        <p:nvSpPr>
          <p:cNvPr id="4472" name="Google Shape;4472;p99"/>
          <p:cNvSpPr txBox="1"/>
          <p:nvPr/>
        </p:nvSpPr>
        <p:spPr>
          <a:xfrm>
            <a:off x="4888188" y="4022125"/>
            <a:ext cx="1324800" cy="4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91423" rIns="91423" bIns="91423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4400" kern="0" dirty="0" err="1">
                <a:solidFill>
                  <a:srgbClr val="3105D1"/>
                </a:solidFill>
                <a:latin typeface="#9Slide03 AmpleSoft Bold" panose="02000000000000000000" pitchFamily="2" charset="0"/>
                <a:ea typeface="Vibur"/>
                <a:cs typeface="Vibur"/>
                <a:sym typeface="Vibur"/>
              </a:rPr>
              <a:t>Tổ</a:t>
            </a:r>
            <a:r>
              <a:rPr lang="en-US" sz="4400" kern="0" dirty="0">
                <a:solidFill>
                  <a:srgbClr val="3105D1"/>
                </a:solidFill>
                <a:latin typeface="#9Slide03 AmpleSoft Bold" panose="02000000000000000000" pitchFamily="2" charset="0"/>
                <a:ea typeface="Vibur"/>
                <a:cs typeface="Vibur"/>
                <a:sym typeface="Vibur"/>
              </a:rPr>
              <a:t> 3</a:t>
            </a:r>
          </a:p>
        </p:txBody>
      </p:sp>
      <p:sp>
        <p:nvSpPr>
          <p:cNvPr id="4474" name="Google Shape;4474;p99"/>
          <p:cNvSpPr txBox="1"/>
          <p:nvPr/>
        </p:nvSpPr>
        <p:spPr>
          <a:xfrm>
            <a:off x="6799200" y="4022125"/>
            <a:ext cx="1324800" cy="4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91423" rIns="91423" bIns="91423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4400" kern="0" dirty="0" err="1">
                <a:solidFill>
                  <a:srgbClr val="3105D1"/>
                </a:solidFill>
                <a:latin typeface="#9Slide03 AmpleSoft Bold" panose="02000000000000000000" pitchFamily="2" charset="0"/>
                <a:ea typeface="Vibur"/>
                <a:cs typeface="Vibur"/>
                <a:sym typeface="Vibur"/>
              </a:rPr>
              <a:t>Tổ</a:t>
            </a:r>
            <a:r>
              <a:rPr lang="en-US" sz="4400" kern="0" dirty="0">
                <a:solidFill>
                  <a:srgbClr val="3105D1"/>
                </a:solidFill>
                <a:latin typeface="#9Slide03 AmpleSoft Bold" panose="02000000000000000000" pitchFamily="2" charset="0"/>
                <a:ea typeface="Vibur"/>
                <a:cs typeface="Vibur"/>
                <a:sym typeface="Vibur"/>
              </a:rPr>
              <a:t> 4</a:t>
            </a:r>
          </a:p>
        </p:txBody>
      </p:sp>
      <p:cxnSp>
        <p:nvCxnSpPr>
          <p:cNvPr id="4476" name="Google Shape;4476;p99"/>
          <p:cNvCxnSpPr/>
          <p:nvPr/>
        </p:nvCxnSpPr>
        <p:spPr>
          <a:xfrm flipH="1">
            <a:off x="1682250" y="3265376"/>
            <a:ext cx="300" cy="756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4477" name="Google Shape;4477;p99"/>
          <p:cNvCxnSpPr/>
          <p:nvPr/>
        </p:nvCxnSpPr>
        <p:spPr>
          <a:xfrm flipH="1">
            <a:off x="5550438" y="3265376"/>
            <a:ext cx="300" cy="756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4478" name="Google Shape;4478;p99"/>
          <p:cNvCxnSpPr/>
          <p:nvPr/>
        </p:nvCxnSpPr>
        <p:spPr>
          <a:xfrm flipH="1">
            <a:off x="3616350" y="3265376"/>
            <a:ext cx="300" cy="756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4479" name="Google Shape;4479;p99"/>
          <p:cNvCxnSpPr/>
          <p:nvPr/>
        </p:nvCxnSpPr>
        <p:spPr>
          <a:xfrm flipH="1">
            <a:off x="7461450" y="3265376"/>
            <a:ext cx="300" cy="756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4480" name="Google Shape;4480;p99"/>
          <p:cNvGrpSpPr/>
          <p:nvPr/>
        </p:nvGrpSpPr>
        <p:grpSpPr>
          <a:xfrm>
            <a:off x="1232269" y="2392478"/>
            <a:ext cx="900281" cy="1220713"/>
            <a:chOff x="451814" y="2209625"/>
            <a:chExt cx="873890" cy="888696"/>
          </a:xfrm>
        </p:grpSpPr>
        <p:sp>
          <p:nvSpPr>
            <p:cNvPr id="4481" name="Google Shape;4481;p99"/>
            <p:cNvSpPr/>
            <p:nvPr/>
          </p:nvSpPr>
          <p:spPr>
            <a:xfrm>
              <a:off x="521051" y="2209625"/>
              <a:ext cx="804653" cy="794816"/>
            </a:xfrm>
            <a:custGeom>
              <a:avLst/>
              <a:gdLst/>
              <a:ahLst/>
              <a:cxnLst/>
              <a:rect l="l" t="t" r="r" b="b"/>
              <a:pathLst>
                <a:path w="22905" h="22625" extrusionOk="0">
                  <a:moveTo>
                    <a:pt x="4726" y="1614"/>
                  </a:moveTo>
                  <a:cubicBezTo>
                    <a:pt x="2123" y="3724"/>
                    <a:pt x="333" y="10400"/>
                    <a:pt x="46" y="13586"/>
                  </a:cubicBezTo>
                  <a:cubicBezTo>
                    <a:pt x="-241" y="16772"/>
                    <a:pt x="1130" y="19227"/>
                    <a:pt x="3002" y="20730"/>
                  </a:cubicBezTo>
                  <a:cubicBezTo>
                    <a:pt x="4874" y="22233"/>
                    <a:pt x="8906" y="22512"/>
                    <a:pt x="11279" y="22602"/>
                  </a:cubicBezTo>
                  <a:cubicBezTo>
                    <a:pt x="13652" y="22692"/>
                    <a:pt x="15442" y="22298"/>
                    <a:pt x="17240" y="21272"/>
                  </a:cubicBezTo>
                  <a:cubicBezTo>
                    <a:pt x="19038" y="20246"/>
                    <a:pt x="21231" y="18489"/>
                    <a:pt x="22068" y="16444"/>
                  </a:cubicBezTo>
                  <a:cubicBezTo>
                    <a:pt x="22906" y="14399"/>
                    <a:pt x="23333" y="11591"/>
                    <a:pt x="22265" y="9004"/>
                  </a:cubicBezTo>
                  <a:cubicBezTo>
                    <a:pt x="21198" y="6417"/>
                    <a:pt x="18586" y="2156"/>
                    <a:pt x="15663" y="924"/>
                  </a:cubicBezTo>
                  <a:cubicBezTo>
                    <a:pt x="12740" y="-308"/>
                    <a:pt x="7329" y="-496"/>
                    <a:pt x="4726" y="161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4482" name="Google Shape;4482;p99"/>
            <p:cNvSpPr/>
            <p:nvPr/>
          </p:nvSpPr>
          <p:spPr>
            <a:xfrm>
              <a:off x="451814" y="2303505"/>
              <a:ext cx="804653" cy="794816"/>
            </a:xfrm>
            <a:custGeom>
              <a:avLst/>
              <a:gdLst/>
              <a:ahLst/>
              <a:cxnLst/>
              <a:rect l="l" t="t" r="r" b="b"/>
              <a:pathLst>
                <a:path w="22905" h="22625" extrusionOk="0">
                  <a:moveTo>
                    <a:pt x="4726" y="1614"/>
                  </a:moveTo>
                  <a:cubicBezTo>
                    <a:pt x="2123" y="3724"/>
                    <a:pt x="333" y="10400"/>
                    <a:pt x="46" y="13586"/>
                  </a:cubicBezTo>
                  <a:cubicBezTo>
                    <a:pt x="-241" y="16772"/>
                    <a:pt x="1130" y="19227"/>
                    <a:pt x="3002" y="20730"/>
                  </a:cubicBezTo>
                  <a:cubicBezTo>
                    <a:pt x="4874" y="22233"/>
                    <a:pt x="8906" y="22512"/>
                    <a:pt x="11279" y="22602"/>
                  </a:cubicBezTo>
                  <a:cubicBezTo>
                    <a:pt x="13652" y="22692"/>
                    <a:pt x="15442" y="22298"/>
                    <a:pt x="17240" y="21272"/>
                  </a:cubicBezTo>
                  <a:cubicBezTo>
                    <a:pt x="19038" y="20246"/>
                    <a:pt x="21231" y="18489"/>
                    <a:pt x="22068" y="16444"/>
                  </a:cubicBezTo>
                  <a:cubicBezTo>
                    <a:pt x="22906" y="14399"/>
                    <a:pt x="23333" y="11591"/>
                    <a:pt x="22265" y="9004"/>
                  </a:cubicBezTo>
                  <a:cubicBezTo>
                    <a:pt x="21198" y="6417"/>
                    <a:pt x="18586" y="2156"/>
                    <a:pt x="15663" y="924"/>
                  </a:cubicBezTo>
                  <a:cubicBezTo>
                    <a:pt x="12740" y="-308"/>
                    <a:pt x="7329" y="-496"/>
                    <a:pt x="4726" y="1614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4483" name="Google Shape;4483;p99"/>
          <p:cNvGrpSpPr/>
          <p:nvPr/>
        </p:nvGrpSpPr>
        <p:grpSpPr>
          <a:xfrm>
            <a:off x="5056864" y="2358083"/>
            <a:ext cx="987463" cy="1289503"/>
            <a:chOff x="1497832" y="2531913"/>
            <a:chExt cx="958516" cy="938776"/>
          </a:xfrm>
        </p:grpSpPr>
        <p:sp>
          <p:nvSpPr>
            <p:cNvPr id="4484" name="Google Shape;4484;p99"/>
            <p:cNvSpPr/>
            <p:nvPr/>
          </p:nvSpPr>
          <p:spPr>
            <a:xfrm>
              <a:off x="1601706" y="2531913"/>
              <a:ext cx="854643" cy="876494"/>
            </a:xfrm>
            <a:custGeom>
              <a:avLst/>
              <a:gdLst/>
              <a:ahLst/>
              <a:cxnLst/>
              <a:rect l="l" t="t" r="r" b="b"/>
              <a:pathLst>
                <a:path w="24328" h="24950" extrusionOk="0">
                  <a:moveTo>
                    <a:pt x="5180" y="1240"/>
                  </a:moveTo>
                  <a:cubicBezTo>
                    <a:pt x="2404" y="3234"/>
                    <a:pt x="131" y="9582"/>
                    <a:pt x="5" y="13004"/>
                  </a:cubicBezTo>
                  <a:cubicBezTo>
                    <a:pt x="-121" y="16426"/>
                    <a:pt x="2410" y="19782"/>
                    <a:pt x="4422" y="21772"/>
                  </a:cubicBezTo>
                  <a:cubicBezTo>
                    <a:pt x="6434" y="23762"/>
                    <a:pt x="9702" y="24856"/>
                    <a:pt x="12075" y="24946"/>
                  </a:cubicBezTo>
                  <a:cubicBezTo>
                    <a:pt x="14448" y="25036"/>
                    <a:pt x="16758" y="23557"/>
                    <a:pt x="18660" y="22314"/>
                  </a:cubicBezTo>
                  <a:cubicBezTo>
                    <a:pt x="20562" y="21071"/>
                    <a:pt x="22656" y="19974"/>
                    <a:pt x="23488" y="17486"/>
                  </a:cubicBezTo>
                  <a:cubicBezTo>
                    <a:pt x="24320" y="14998"/>
                    <a:pt x="24791" y="10128"/>
                    <a:pt x="23653" y="7387"/>
                  </a:cubicBezTo>
                  <a:cubicBezTo>
                    <a:pt x="22515" y="4647"/>
                    <a:pt x="19738" y="2068"/>
                    <a:pt x="16659" y="1043"/>
                  </a:cubicBezTo>
                  <a:cubicBezTo>
                    <a:pt x="13580" y="19"/>
                    <a:pt x="7956" y="-753"/>
                    <a:pt x="5180" y="12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4485" name="Google Shape;4485;p99"/>
            <p:cNvSpPr/>
            <p:nvPr/>
          </p:nvSpPr>
          <p:spPr>
            <a:xfrm>
              <a:off x="1497832" y="2594195"/>
              <a:ext cx="854643" cy="876493"/>
            </a:xfrm>
            <a:custGeom>
              <a:avLst/>
              <a:gdLst/>
              <a:ahLst/>
              <a:cxnLst/>
              <a:rect l="l" t="t" r="r" b="b"/>
              <a:pathLst>
                <a:path w="24328" h="24950" extrusionOk="0">
                  <a:moveTo>
                    <a:pt x="5180" y="1240"/>
                  </a:moveTo>
                  <a:cubicBezTo>
                    <a:pt x="2404" y="3234"/>
                    <a:pt x="131" y="9582"/>
                    <a:pt x="5" y="13004"/>
                  </a:cubicBezTo>
                  <a:cubicBezTo>
                    <a:pt x="-121" y="16426"/>
                    <a:pt x="2410" y="19782"/>
                    <a:pt x="4422" y="21772"/>
                  </a:cubicBezTo>
                  <a:cubicBezTo>
                    <a:pt x="6434" y="23762"/>
                    <a:pt x="9702" y="24856"/>
                    <a:pt x="12075" y="24946"/>
                  </a:cubicBezTo>
                  <a:cubicBezTo>
                    <a:pt x="14448" y="25036"/>
                    <a:pt x="16758" y="23557"/>
                    <a:pt x="18660" y="22314"/>
                  </a:cubicBezTo>
                  <a:cubicBezTo>
                    <a:pt x="20562" y="21071"/>
                    <a:pt x="22656" y="19974"/>
                    <a:pt x="23488" y="17486"/>
                  </a:cubicBezTo>
                  <a:cubicBezTo>
                    <a:pt x="24320" y="14998"/>
                    <a:pt x="24791" y="10128"/>
                    <a:pt x="23653" y="7387"/>
                  </a:cubicBezTo>
                  <a:cubicBezTo>
                    <a:pt x="22515" y="4647"/>
                    <a:pt x="19738" y="2068"/>
                    <a:pt x="16659" y="1043"/>
                  </a:cubicBezTo>
                  <a:cubicBezTo>
                    <a:pt x="13580" y="19"/>
                    <a:pt x="7956" y="-753"/>
                    <a:pt x="5180" y="124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4486" name="Google Shape;4486;p99"/>
          <p:cNvGrpSpPr/>
          <p:nvPr/>
        </p:nvGrpSpPr>
        <p:grpSpPr>
          <a:xfrm>
            <a:off x="3028951" y="2309014"/>
            <a:ext cx="1103990" cy="1252007"/>
            <a:chOff x="124550" y="3420216"/>
            <a:chExt cx="897461" cy="911478"/>
          </a:xfrm>
        </p:grpSpPr>
        <p:sp>
          <p:nvSpPr>
            <p:cNvPr id="4487" name="Google Shape;4487;p99"/>
            <p:cNvSpPr/>
            <p:nvPr/>
          </p:nvSpPr>
          <p:spPr>
            <a:xfrm>
              <a:off x="204852" y="3420216"/>
              <a:ext cx="817159" cy="826504"/>
            </a:xfrm>
            <a:custGeom>
              <a:avLst/>
              <a:gdLst/>
              <a:ahLst/>
              <a:cxnLst/>
              <a:rect l="l" t="t" r="r" b="b"/>
              <a:pathLst>
                <a:path w="23261" h="23527" extrusionOk="0">
                  <a:moveTo>
                    <a:pt x="5056" y="1442"/>
                  </a:moveTo>
                  <a:cubicBezTo>
                    <a:pt x="2395" y="3046"/>
                    <a:pt x="316" y="7189"/>
                    <a:pt x="29" y="10375"/>
                  </a:cubicBezTo>
                  <a:cubicBezTo>
                    <a:pt x="-258" y="13561"/>
                    <a:pt x="1624" y="18390"/>
                    <a:pt x="3332" y="20558"/>
                  </a:cubicBezTo>
                  <a:cubicBezTo>
                    <a:pt x="5040" y="22726"/>
                    <a:pt x="8003" y="23075"/>
                    <a:pt x="10277" y="23381"/>
                  </a:cubicBezTo>
                  <a:cubicBezTo>
                    <a:pt x="12551" y="23687"/>
                    <a:pt x="14957" y="23581"/>
                    <a:pt x="16977" y="22396"/>
                  </a:cubicBezTo>
                  <a:cubicBezTo>
                    <a:pt x="18997" y="21211"/>
                    <a:pt x="21462" y="18533"/>
                    <a:pt x="22398" y="16272"/>
                  </a:cubicBezTo>
                  <a:cubicBezTo>
                    <a:pt x="23334" y="14011"/>
                    <a:pt x="23663" y="11419"/>
                    <a:pt x="22595" y="8832"/>
                  </a:cubicBezTo>
                  <a:cubicBezTo>
                    <a:pt x="21528" y="6245"/>
                    <a:pt x="18916" y="1984"/>
                    <a:pt x="15993" y="752"/>
                  </a:cubicBezTo>
                  <a:cubicBezTo>
                    <a:pt x="13070" y="-480"/>
                    <a:pt x="7717" y="-162"/>
                    <a:pt x="5056" y="14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488" name="Google Shape;4488;p99"/>
            <p:cNvSpPr/>
            <p:nvPr/>
          </p:nvSpPr>
          <p:spPr>
            <a:xfrm>
              <a:off x="124550" y="3505191"/>
              <a:ext cx="817159" cy="826504"/>
            </a:xfrm>
            <a:custGeom>
              <a:avLst/>
              <a:gdLst/>
              <a:ahLst/>
              <a:cxnLst/>
              <a:rect l="l" t="t" r="r" b="b"/>
              <a:pathLst>
                <a:path w="23261" h="23527" extrusionOk="0">
                  <a:moveTo>
                    <a:pt x="5056" y="1442"/>
                  </a:moveTo>
                  <a:cubicBezTo>
                    <a:pt x="2395" y="3046"/>
                    <a:pt x="316" y="7189"/>
                    <a:pt x="29" y="10375"/>
                  </a:cubicBezTo>
                  <a:cubicBezTo>
                    <a:pt x="-258" y="13561"/>
                    <a:pt x="1624" y="18390"/>
                    <a:pt x="3332" y="20558"/>
                  </a:cubicBezTo>
                  <a:cubicBezTo>
                    <a:pt x="5040" y="22726"/>
                    <a:pt x="8003" y="23075"/>
                    <a:pt x="10277" y="23381"/>
                  </a:cubicBezTo>
                  <a:cubicBezTo>
                    <a:pt x="12551" y="23687"/>
                    <a:pt x="14957" y="23581"/>
                    <a:pt x="16977" y="22396"/>
                  </a:cubicBezTo>
                  <a:cubicBezTo>
                    <a:pt x="18997" y="21211"/>
                    <a:pt x="21462" y="18533"/>
                    <a:pt x="22398" y="16272"/>
                  </a:cubicBezTo>
                  <a:cubicBezTo>
                    <a:pt x="23334" y="14011"/>
                    <a:pt x="23663" y="11419"/>
                    <a:pt x="22595" y="8832"/>
                  </a:cubicBezTo>
                  <a:cubicBezTo>
                    <a:pt x="21528" y="6245"/>
                    <a:pt x="18916" y="1984"/>
                    <a:pt x="15993" y="752"/>
                  </a:cubicBezTo>
                  <a:cubicBezTo>
                    <a:pt x="13070" y="-480"/>
                    <a:pt x="7717" y="-162"/>
                    <a:pt x="5056" y="1442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4489" name="Google Shape;4489;p99"/>
          <p:cNvGrpSpPr/>
          <p:nvPr/>
        </p:nvGrpSpPr>
        <p:grpSpPr>
          <a:xfrm>
            <a:off x="6981052" y="2378099"/>
            <a:ext cx="961117" cy="1249452"/>
            <a:chOff x="4697006" y="3199982"/>
            <a:chExt cx="932942" cy="909618"/>
          </a:xfrm>
        </p:grpSpPr>
        <p:sp>
          <p:nvSpPr>
            <p:cNvPr id="4490" name="Google Shape;4490;p99"/>
            <p:cNvSpPr/>
            <p:nvPr/>
          </p:nvSpPr>
          <p:spPr>
            <a:xfrm>
              <a:off x="4787004" y="3199982"/>
              <a:ext cx="842944" cy="861177"/>
            </a:xfrm>
            <a:custGeom>
              <a:avLst/>
              <a:gdLst/>
              <a:ahLst/>
              <a:cxnLst/>
              <a:rect l="l" t="t" r="r" b="b"/>
              <a:pathLst>
                <a:path w="23995" h="24514" extrusionOk="0">
                  <a:moveTo>
                    <a:pt x="5197" y="3104"/>
                  </a:moveTo>
                  <a:cubicBezTo>
                    <a:pt x="2492" y="5174"/>
                    <a:pt x="134" y="9529"/>
                    <a:pt x="5" y="12568"/>
                  </a:cubicBezTo>
                  <a:cubicBezTo>
                    <a:pt x="-124" y="15607"/>
                    <a:pt x="2410" y="19346"/>
                    <a:pt x="4422" y="21336"/>
                  </a:cubicBezTo>
                  <a:cubicBezTo>
                    <a:pt x="6434" y="23326"/>
                    <a:pt x="9702" y="24420"/>
                    <a:pt x="12075" y="24510"/>
                  </a:cubicBezTo>
                  <a:cubicBezTo>
                    <a:pt x="14448" y="24600"/>
                    <a:pt x="16949" y="23212"/>
                    <a:pt x="18660" y="21878"/>
                  </a:cubicBezTo>
                  <a:cubicBezTo>
                    <a:pt x="20371" y="20544"/>
                    <a:pt x="21510" y="18992"/>
                    <a:pt x="22342" y="16504"/>
                  </a:cubicBezTo>
                  <a:cubicBezTo>
                    <a:pt x="23174" y="14016"/>
                    <a:pt x="24671" y="9677"/>
                    <a:pt x="23653" y="6951"/>
                  </a:cubicBezTo>
                  <a:cubicBezTo>
                    <a:pt x="22635" y="4225"/>
                    <a:pt x="19309" y="789"/>
                    <a:pt x="16233" y="148"/>
                  </a:cubicBezTo>
                  <a:cubicBezTo>
                    <a:pt x="13157" y="-493"/>
                    <a:pt x="7902" y="1034"/>
                    <a:pt x="5197" y="310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4491" name="Google Shape;4491;p99"/>
            <p:cNvSpPr/>
            <p:nvPr/>
          </p:nvSpPr>
          <p:spPr>
            <a:xfrm>
              <a:off x="4697006" y="3248423"/>
              <a:ext cx="842944" cy="861177"/>
            </a:xfrm>
            <a:custGeom>
              <a:avLst/>
              <a:gdLst/>
              <a:ahLst/>
              <a:cxnLst/>
              <a:rect l="l" t="t" r="r" b="b"/>
              <a:pathLst>
                <a:path w="23995" h="24514" extrusionOk="0">
                  <a:moveTo>
                    <a:pt x="5197" y="3104"/>
                  </a:moveTo>
                  <a:cubicBezTo>
                    <a:pt x="2492" y="5174"/>
                    <a:pt x="134" y="9529"/>
                    <a:pt x="5" y="12568"/>
                  </a:cubicBezTo>
                  <a:cubicBezTo>
                    <a:pt x="-124" y="15607"/>
                    <a:pt x="2410" y="19346"/>
                    <a:pt x="4422" y="21336"/>
                  </a:cubicBezTo>
                  <a:cubicBezTo>
                    <a:pt x="6434" y="23326"/>
                    <a:pt x="9702" y="24420"/>
                    <a:pt x="12075" y="24510"/>
                  </a:cubicBezTo>
                  <a:cubicBezTo>
                    <a:pt x="14448" y="24600"/>
                    <a:pt x="16949" y="23212"/>
                    <a:pt x="18660" y="21878"/>
                  </a:cubicBezTo>
                  <a:cubicBezTo>
                    <a:pt x="20371" y="20544"/>
                    <a:pt x="21510" y="18992"/>
                    <a:pt x="22342" y="16504"/>
                  </a:cubicBezTo>
                  <a:cubicBezTo>
                    <a:pt x="23174" y="14016"/>
                    <a:pt x="24671" y="9677"/>
                    <a:pt x="23653" y="6951"/>
                  </a:cubicBezTo>
                  <a:cubicBezTo>
                    <a:pt x="22635" y="4225"/>
                    <a:pt x="19309" y="789"/>
                    <a:pt x="16233" y="148"/>
                  </a:cubicBezTo>
                  <a:cubicBezTo>
                    <a:pt x="13157" y="-493"/>
                    <a:pt x="7902" y="1034"/>
                    <a:pt x="5197" y="3104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4492" name="Google Shape;4492;p99"/>
          <p:cNvGrpSpPr/>
          <p:nvPr/>
        </p:nvGrpSpPr>
        <p:grpSpPr>
          <a:xfrm>
            <a:off x="1494612" y="2753045"/>
            <a:ext cx="375591" cy="499571"/>
            <a:chOff x="-42796875" y="2680675"/>
            <a:chExt cx="319000" cy="318225"/>
          </a:xfrm>
        </p:grpSpPr>
        <p:sp>
          <p:nvSpPr>
            <p:cNvPr id="4493" name="Google Shape;4493;p99"/>
            <p:cNvSpPr/>
            <p:nvPr/>
          </p:nvSpPr>
          <p:spPr>
            <a:xfrm>
              <a:off x="-42671650" y="2853950"/>
              <a:ext cx="70125" cy="21275"/>
            </a:xfrm>
            <a:custGeom>
              <a:avLst/>
              <a:gdLst/>
              <a:ahLst/>
              <a:cxnLst/>
              <a:rect l="l" t="t" r="r" b="b"/>
              <a:pathLst>
                <a:path w="2805" h="851" extrusionOk="0">
                  <a:moveTo>
                    <a:pt x="442" y="0"/>
                  </a:moveTo>
                  <a:cubicBezTo>
                    <a:pt x="190" y="0"/>
                    <a:pt x="1" y="221"/>
                    <a:pt x="1" y="410"/>
                  </a:cubicBezTo>
                  <a:cubicBezTo>
                    <a:pt x="1" y="630"/>
                    <a:pt x="190" y="851"/>
                    <a:pt x="442" y="851"/>
                  </a:cubicBezTo>
                  <a:lnTo>
                    <a:pt x="2364" y="851"/>
                  </a:lnTo>
                  <a:cubicBezTo>
                    <a:pt x="2616" y="851"/>
                    <a:pt x="2773" y="630"/>
                    <a:pt x="2773" y="410"/>
                  </a:cubicBezTo>
                  <a:cubicBezTo>
                    <a:pt x="2805" y="221"/>
                    <a:pt x="2584" y="0"/>
                    <a:pt x="23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94" name="Google Shape;4494;p99"/>
            <p:cNvSpPr/>
            <p:nvPr/>
          </p:nvSpPr>
          <p:spPr>
            <a:xfrm>
              <a:off x="-42671650" y="2895675"/>
              <a:ext cx="70125" cy="20525"/>
            </a:xfrm>
            <a:custGeom>
              <a:avLst/>
              <a:gdLst/>
              <a:ahLst/>
              <a:cxnLst/>
              <a:rect l="l" t="t" r="r" b="b"/>
              <a:pathLst>
                <a:path w="2805" h="821" extrusionOk="0">
                  <a:moveTo>
                    <a:pt x="442" y="1"/>
                  </a:moveTo>
                  <a:cubicBezTo>
                    <a:pt x="190" y="1"/>
                    <a:pt x="1" y="190"/>
                    <a:pt x="1" y="442"/>
                  </a:cubicBezTo>
                  <a:cubicBezTo>
                    <a:pt x="1" y="663"/>
                    <a:pt x="190" y="820"/>
                    <a:pt x="442" y="820"/>
                  </a:cubicBezTo>
                  <a:lnTo>
                    <a:pt x="2364" y="820"/>
                  </a:lnTo>
                  <a:cubicBezTo>
                    <a:pt x="2616" y="820"/>
                    <a:pt x="2773" y="631"/>
                    <a:pt x="2773" y="442"/>
                  </a:cubicBezTo>
                  <a:cubicBezTo>
                    <a:pt x="2805" y="190"/>
                    <a:pt x="2584" y="1"/>
                    <a:pt x="23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95" name="Google Shape;4495;p99"/>
            <p:cNvSpPr/>
            <p:nvPr/>
          </p:nvSpPr>
          <p:spPr>
            <a:xfrm>
              <a:off x="-42796875" y="2680675"/>
              <a:ext cx="319000" cy="318225"/>
            </a:xfrm>
            <a:custGeom>
              <a:avLst/>
              <a:gdLst/>
              <a:ahLst/>
              <a:cxnLst/>
              <a:rect l="l" t="t" r="r" b="b"/>
              <a:pathLst>
                <a:path w="12760" h="12729" extrusionOk="0">
                  <a:moveTo>
                    <a:pt x="9011" y="882"/>
                  </a:moveTo>
                  <a:cubicBezTo>
                    <a:pt x="9168" y="882"/>
                    <a:pt x="9357" y="914"/>
                    <a:pt x="9483" y="945"/>
                  </a:cubicBezTo>
                  <a:cubicBezTo>
                    <a:pt x="9799" y="1071"/>
                    <a:pt x="10051" y="1355"/>
                    <a:pt x="10177" y="1701"/>
                  </a:cubicBezTo>
                  <a:lnTo>
                    <a:pt x="2615" y="1701"/>
                  </a:lnTo>
                  <a:cubicBezTo>
                    <a:pt x="2804" y="1229"/>
                    <a:pt x="3245" y="882"/>
                    <a:pt x="3781" y="882"/>
                  </a:cubicBezTo>
                  <a:close/>
                  <a:moveTo>
                    <a:pt x="1733" y="3623"/>
                  </a:moveTo>
                  <a:lnTo>
                    <a:pt x="1733" y="5293"/>
                  </a:lnTo>
                  <a:lnTo>
                    <a:pt x="914" y="5293"/>
                  </a:lnTo>
                  <a:lnTo>
                    <a:pt x="914" y="3623"/>
                  </a:lnTo>
                  <a:close/>
                  <a:moveTo>
                    <a:pt x="11941" y="3623"/>
                  </a:moveTo>
                  <a:lnTo>
                    <a:pt x="11941" y="5293"/>
                  </a:lnTo>
                  <a:lnTo>
                    <a:pt x="11122" y="5293"/>
                  </a:lnTo>
                  <a:lnTo>
                    <a:pt x="11122" y="3623"/>
                  </a:lnTo>
                  <a:close/>
                  <a:moveTo>
                    <a:pt x="10240" y="2521"/>
                  </a:moveTo>
                  <a:lnTo>
                    <a:pt x="10240" y="5316"/>
                  </a:lnTo>
                  <a:lnTo>
                    <a:pt x="10240" y="5316"/>
                  </a:lnTo>
                  <a:cubicBezTo>
                    <a:pt x="10144" y="5293"/>
                    <a:pt x="10003" y="5293"/>
                    <a:pt x="9862" y="5293"/>
                  </a:cubicBezTo>
                  <a:lnTo>
                    <a:pt x="6932" y="5293"/>
                  </a:lnTo>
                  <a:lnTo>
                    <a:pt x="6932" y="2521"/>
                  </a:lnTo>
                  <a:close/>
                  <a:moveTo>
                    <a:pt x="6144" y="2521"/>
                  </a:moveTo>
                  <a:lnTo>
                    <a:pt x="6144" y="5293"/>
                  </a:lnTo>
                  <a:lnTo>
                    <a:pt x="2962" y="5293"/>
                  </a:lnTo>
                  <a:cubicBezTo>
                    <a:pt x="2804" y="5293"/>
                    <a:pt x="2678" y="5293"/>
                    <a:pt x="2552" y="5324"/>
                  </a:cubicBezTo>
                  <a:lnTo>
                    <a:pt x="2552" y="2521"/>
                  </a:lnTo>
                  <a:close/>
                  <a:moveTo>
                    <a:pt x="9893" y="6207"/>
                  </a:moveTo>
                  <a:cubicBezTo>
                    <a:pt x="10555" y="6207"/>
                    <a:pt x="11122" y="6742"/>
                    <a:pt x="11122" y="7404"/>
                  </a:cubicBezTo>
                  <a:lnTo>
                    <a:pt x="11122" y="9861"/>
                  </a:lnTo>
                  <a:cubicBezTo>
                    <a:pt x="11122" y="10019"/>
                    <a:pt x="11027" y="10145"/>
                    <a:pt x="10933" y="10208"/>
                  </a:cubicBezTo>
                  <a:cubicBezTo>
                    <a:pt x="10838" y="10239"/>
                    <a:pt x="10775" y="10302"/>
                    <a:pt x="10681" y="10302"/>
                  </a:cubicBezTo>
                  <a:lnTo>
                    <a:pt x="2143" y="10302"/>
                  </a:lnTo>
                  <a:cubicBezTo>
                    <a:pt x="1922" y="10302"/>
                    <a:pt x="1796" y="10176"/>
                    <a:pt x="1733" y="10019"/>
                  </a:cubicBezTo>
                  <a:cubicBezTo>
                    <a:pt x="1702" y="9924"/>
                    <a:pt x="1733" y="10050"/>
                    <a:pt x="1733" y="8254"/>
                  </a:cubicBezTo>
                  <a:lnTo>
                    <a:pt x="1733" y="7404"/>
                  </a:lnTo>
                  <a:cubicBezTo>
                    <a:pt x="1733" y="6994"/>
                    <a:pt x="1922" y="6616"/>
                    <a:pt x="2300" y="6396"/>
                  </a:cubicBezTo>
                  <a:cubicBezTo>
                    <a:pt x="2489" y="6270"/>
                    <a:pt x="2710" y="6207"/>
                    <a:pt x="2993" y="6207"/>
                  </a:cubicBezTo>
                  <a:close/>
                  <a:moveTo>
                    <a:pt x="3403" y="11090"/>
                  </a:moveTo>
                  <a:lnTo>
                    <a:pt x="3403" y="11909"/>
                  </a:lnTo>
                  <a:lnTo>
                    <a:pt x="2552" y="11909"/>
                  </a:lnTo>
                  <a:lnTo>
                    <a:pt x="2552" y="11090"/>
                  </a:lnTo>
                  <a:close/>
                  <a:moveTo>
                    <a:pt x="10271" y="11090"/>
                  </a:moveTo>
                  <a:lnTo>
                    <a:pt x="10271" y="11909"/>
                  </a:lnTo>
                  <a:lnTo>
                    <a:pt x="9452" y="11909"/>
                  </a:lnTo>
                  <a:lnTo>
                    <a:pt x="9452" y="11090"/>
                  </a:lnTo>
                  <a:close/>
                  <a:moveTo>
                    <a:pt x="3750" y="0"/>
                  </a:moveTo>
                  <a:cubicBezTo>
                    <a:pt x="2615" y="0"/>
                    <a:pt x="1670" y="945"/>
                    <a:pt x="1670" y="2079"/>
                  </a:cubicBezTo>
                  <a:lnTo>
                    <a:pt x="1670" y="2804"/>
                  </a:lnTo>
                  <a:lnTo>
                    <a:pt x="442" y="2804"/>
                  </a:lnTo>
                  <a:cubicBezTo>
                    <a:pt x="190" y="2804"/>
                    <a:pt x="0" y="2993"/>
                    <a:pt x="0" y="3214"/>
                  </a:cubicBezTo>
                  <a:lnTo>
                    <a:pt x="0" y="5671"/>
                  </a:lnTo>
                  <a:cubicBezTo>
                    <a:pt x="0" y="5923"/>
                    <a:pt x="190" y="6112"/>
                    <a:pt x="442" y="6112"/>
                  </a:cubicBezTo>
                  <a:lnTo>
                    <a:pt x="1261" y="6112"/>
                  </a:lnTo>
                  <a:cubicBezTo>
                    <a:pt x="977" y="6459"/>
                    <a:pt x="820" y="6900"/>
                    <a:pt x="820" y="7341"/>
                  </a:cubicBezTo>
                  <a:lnTo>
                    <a:pt x="820" y="9830"/>
                  </a:lnTo>
                  <a:cubicBezTo>
                    <a:pt x="820" y="10365"/>
                    <a:pt x="1198" y="10806"/>
                    <a:pt x="1670" y="10995"/>
                  </a:cubicBezTo>
                  <a:lnTo>
                    <a:pt x="1670" y="12287"/>
                  </a:lnTo>
                  <a:cubicBezTo>
                    <a:pt x="1670" y="12539"/>
                    <a:pt x="1859" y="12728"/>
                    <a:pt x="2048" y="12728"/>
                  </a:cubicBezTo>
                  <a:lnTo>
                    <a:pt x="3718" y="12728"/>
                  </a:lnTo>
                  <a:cubicBezTo>
                    <a:pt x="3939" y="12728"/>
                    <a:pt x="4096" y="12539"/>
                    <a:pt x="4096" y="12287"/>
                  </a:cubicBezTo>
                  <a:lnTo>
                    <a:pt x="4096" y="11090"/>
                  </a:lnTo>
                  <a:lnTo>
                    <a:pt x="8507" y="11090"/>
                  </a:lnTo>
                  <a:lnTo>
                    <a:pt x="8507" y="12287"/>
                  </a:lnTo>
                  <a:cubicBezTo>
                    <a:pt x="8507" y="12539"/>
                    <a:pt x="8696" y="12728"/>
                    <a:pt x="8916" y="12728"/>
                  </a:cubicBezTo>
                  <a:lnTo>
                    <a:pt x="10555" y="12728"/>
                  </a:lnTo>
                  <a:cubicBezTo>
                    <a:pt x="10807" y="12728"/>
                    <a:pt x="10964" y="12539"/>
                    <a:pt x="10964" y="12287"/>
                  </a:cubicBezTo>
                  <a:lnTo>
                    <a:pt x="10964" y="10995"/>
                  </a:lnTo>
                  <a:cubicBezTo>
                    <a:pt x="11468" y="10838"/>
                    <a:pt x="11783" y="10365"/>
                    <a:pt x="11783" y="9830"/>
                  </a:cubicBezTo>
                  <a:lnTo>
                    <a:pt x="11783" y="7341"/>
                  </a:lnTo>
                  <a:cubicBezTo>
                    <a:pt x="11783" y="6868"/>
                    <a:pt x="11626" y="6427"/>
                    <a:pt x="11374" y="6112"/>
                  </a:cubicBezTo>
                  <a:lnTo>
                    <a:pt x="12224" y="6112"/>
                  </a:lnTo>
                  <a:cubicBezTo>
                    <a:pt x="12445" y="6112"/>
                    <a:pt x="12602" y="5923"/>
                    <a:pt x="12602" y="5671"/>
                  </a:cubicBezTo>
                  <a:lnTo>
                    <a:pt x="12602" y="3214"/>
                  </a:lnTo>
                  <a:cubicBezTo>
                    <a:pt x="12760" y="2993"/>
                    <a:pt x="12571" y="2804"/>
                    <a:pt x="12319" y="2804"/>
                  </a:cubicBezTo>
                  <a:lnTo>
                    <a:pt x="11059" y="2804"/>
                  </a:lnTo>
                  <a:lnTo>
                    <a:pt x="11059" y="2079"/>
                  </a:lnTo>
                  <a:cubicBezTo>
                    <a:pt x="11059" y="945"/>
                    <a:pt x="10145" y="0"/>
                    <a:pt x="89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96" name="Google Shape;4496;p99"/>
            <p:cNvSpPr/>
            <p:nvPr/>
          </p:nvSpPr>
          <p:spPr>
            <a:xfrm>
              <a:off x="-42753550" y="2854500"/>
              <a:ext cx="63825" cy="61700"/>
            </a:xfrm>
            <a:custGeom>
              <a:avLst/>
              <a:gdLst/>
              <a:ahLst/>
              <a:cxnLst/>
              <a:rect l="l" t="t" r="r" b="b"/>
              <a:pathLst>
                <a:path w="2553" h="2468" extrusionOk="0">
                  <a:moveTo>
                    <a:pt x="1263" y="829"/>
                  </a:moveTo>
                  <a:cubicBezTo>
                    <a:pt x="1435" y="829"/>
                    <a:pt x="1565" y="949"/>
                    <a:pt x="1639" y="1144"/>
                  </a:cubicBezTo>
                  <a:cubicBezTo>
                    <a:pt x="1718" y="1410"/>
                    <a:pt x="1483" y="1676"/>
                    <a:pt x="1218" y="1676"/>
                  </a:cubicBezTo>
                  <a:cubicBezTo>
                    <a:pt x="1170" y="1676"/>
                    <a:pt x="1120" y="1668"/>
                    <a:pt x="1071" y="1648"/>
                  </a:cubicBezTo>
                  <a:cubicBezTo>
                    <a:pt x="945" y="1616"/>
                    <a:pt x="882" y="1490"/>
                    <a:pt x="851" y="1364"/>
                  </a:cubicBezTo>
                  <a:cubicBezTo>
                    <a:pt x="756" y="1144"/>
                    <a:pt x="914" y="892"/>
                    <a:pt x="1103" y="860"/>
                  </a:cubicBezTo>
                  <a:cubicBezTo>
                    <a:pt x="1160" y="839"/>
                    <a:pt x="1213" y="829"/>
                    <a:pt x="1263" y="829"/>
                  </a:cubicBezTo>
                  <a:close/>
                  <a:moveTo>
                    <a:pt x="1234" y="0"/>
                  </a:moveTo>
                  <a:cubicBezTo>
                    <a:pt x="841" y="0"/>
                    <a:pt x="443" y="194"/>
                    <a:pt x="189" y="545"/>
                  </a:cubicBezTo>
                  <a:cubicBezTo>
                    <a:pt x="95" y="734"/>
                    <a:pt x="0" y="986"/>
                    <a:pt x="0" y="1238"/>
                  </a:cubicBezTo>
                  <a:cubicBezTo>
                    <a:pt x="0" y="1932"/>
                    <a:pt x="567" y="2467"/>
                    <a:pt x="1229" y="2467"/>
                  </a:cubicBezTo>
                  <a:cubicBezTo>
                    <a:pt x="1765" y="2467"/>
                    <a:pt x="2237" y="2121"/>
                    <a:pt x="2395" y="1616"/>
                  </a:cubicBezTo>
                  <a:cubicBezTo>
                    <a:pt x="2552" y="1081"/>
                    <a:pt x="2363" y="514"/>
                    <a:pt x="1922" y="230"/>
                  </a:cubicBezTo>
                  <a:cubicBezTo>
                    <a:pt x="1718" y="74"/>
                    <a:pt x="1477" y="0"/>
                    <a:pt x="1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97" name="Google Shape;4497;p99"/>
            <p:cNvSpPr/>
            <p:nvPr/>
          </p:nvSpPr>
          <p:spPr>
            <a:xfrm>
              <a:off x="-42581850" y="2853950"/>
              <a:ext cx="63025" cy="61475"/>
            </a:xfrm>
            <a:custGeom>
              <a:avLst/>
              <a:gdLst/>
              <a:ahLst/>
              <a:cxnLst/>
              <a:rect l="l" t="t" r="r" b="b"/>
              <a:pathLst>
                <a:path w="2521" h="2459" extrusionOk="0">
                  <a:moveTo>
                    <a:pt x="1269" y="860"/>
                  </a:moveTo>
                  <a:cubicBezTo>
                    <a:pt x="1493" y="860"/>
                    <a:pt x="1670" y="1049"/>
                    <a:pt x="1670" y="1260"/>
                  </a:cubicBezTo>
                  <a:cubicBezTo>
                    <a:pt x="1670" y="1481"/>
                    <a:pt x="1576" y="1638"/>
                    <a:pt x="1355" y="1670"/>
                  </a:cubicBezTo>
                  <a:cubicBezTo>
                    <a:pt x="1311" y="1683"/>
                    <a:pt x="1268" y="1689"/>
                    <a:pt x="1227" y="1689"/>
                  </a:cubicBezTo>
                  <a:cubicBezTo>
                    <a:pt x="1063" y="1689"/>
                    <a:pt x="927" y="1588"/>
                    <a:pt x="851" y="1386"/>
                  </a:cubicBezTo>
                  <a:cubicBezTo>
                    <a:pt x="788" y="1166"/>
                    <a:pt x="882" y="945"/>
                    <a:pt x="1135" y="882"/>
                  </a:cubicBezTo>
                  <a:cubicBezTo>
                    <a:pt x="1180" y="867"/>
                    <a:pt x="1225" y="860"/>
                    <a:pt x="1269" y="860"/>
                  </a:cubicBezTo>
                  <a:close/>
                  <a:moveTo>
                    <a:pt x="1261" y="0"/>
                  </a:moveTo>
                  <a:cubicBezTo>
                    <a:pt x="567" y="0"/>
                    <a:pt x="0" y="567"/>
                    <a:pt x="32" y="1229"/>
                  </a:cubicBezTo>
                  <a:cubicBezTo>
                    <a:pt x="32" y="1874"/>
                    <a:pt x="541" y="2459"/>
                    <a:pt x="1208" y="2459"/>
                  </a:cubicBezTo>
                  <a:cubicBezTo>
                    <a:pt x="1226" y="2459"/>
                    <a:pt x="1243" y="2458"/>
                    <a:pt x="1261" y="2458"/>
                  </a:cubicBezTo>
                  <a:cubicBezTo>
                    <a:pt x="1922" y="2458"/>
                    <a:pt x="2521" y="1891"/>
                    <a:pt x="2458" y="1229"/>
                  </a:cubicBezTo>
                  <a:cubicBezTo>
                    <a:pt x="2521" y="567"/>
                    <a:pt x="1954" y="0"/>
                    <a:pt x="12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498" name="Google Shape;4498;p99"/>
          <p:cNvSpPr/>
          <p:nvPr/>
        </p:nvSpPr>
        <p:spPr>
          <a:xfrm>
            <a:off x="3407830" y="2669723"/>
            <a:ext cx="478379" cy="560008"/>
          </a:xfrm>
          <a:custGeom>
            <a:avLst/>
            <a:gdLst/>
            <a:ahLst/>
            <a:cxnLst/>
            <a:rect l="l" t="t" r="r" b="b"/>
            <a:pathLst>
              <a:path w="12698" h="11563" extrusionOk="0">
                <a:moveTo>
                  <a:pt x="2490" y="820"/>
                </a:moveTo>
                <a:cubicBezTo>
                  <a:pt x="3529" y="914"/>
                  <a:pt x="4600" y="1292"/>
                  <a:pt x="5483" y="2017"/>
                </a:cubicBezTo>
                <a:lnTo>
                  <a:pt x="5798" y="2237"/>
                </a:lnTo>
                <a:lnTo>
                  <a:pt x="5798" y="10334"/>
                </a:lnTo>
                <a:lnTo>
                  <a:pt x="5766" y="10334"/>
                </a:lnTo>
                <a:cubicBezTo>
                  <a:pt x="4789" y="9609"/>
                  <a:pt x="3655" y="9168"/>
                  <a:pt x="2490" y="9105"/>
                </a:cubicBezTo>
                <a:lnTo>
                  <a:pt x="2490" y="820"/>
                </a:lnTo>
                <a:close/>
                <a:moveTo>
                  <a:pt x="9925" y="883"/>
                </a:moveTo>
                <a:lnTo>
                  <a:pt x="9925" y="9137"/>
                </a:lnTo>
                <a:cubicBezTo>
                  <a:pt x="8728" y="9200"/>
                  <a:pt x="7593" y="9609"/>
                  <a:pt x="6617" y="10334"/>
                </a:cubicBezTo>
                <a:lnTo>
                  <a:pt x="6617" y="2300"/>
                </a:lnTo>
                <a:lnTo>
                  <a:pt x="6932" y="2048"/>
                </a:lnTo>
                <a:cubicBezTo>
                  <a:pt x="7782" y="1355"/>
                  <a:pt x="8854" y="946"/>
                  <a:pt x="9925" y="883"/>
                </a:cubicBezTo>
                <a:close/>
                <a:moveTo>
                  <a:pt x="1702" y="2458"/>
                </a:moveTo>
                <a:lnTo>
                  <a:pt x="1702" y="9483"/>
                </a:lnTo>
                <a:cubicBezTo>
                  <a:pt x="1702" y="9735"/>
                  <a:pt x="1891" y="9924"/>
                  <a:pt x="2080" y="9924"/>
                </a:cubicBezTo>
                <a:cubicBezTo>
                  <a:pt x="3057" y="9924"/>
                  <a:pt x="4096" y="10208"/>
                  <a:pt x="4978" y="10744"/>
                </a:cubicBezTo>
                <a:lnTo>
                  <a:pt x="1261" y="10744"/>
                </a:lnTo>
                <a:cubicBezTo>
                  <a:pt x="1009" y="10744"/>
                  <a:pt x="851" y="10555"/>
                  <a:pt x="851" y="10334"/>
                </a:cubicBezTo>
                <a:lnTo>
                  <a:pt x="851" y="2867"/>
                </a:lnTo>
                <a:cubicBezTo>
                  <a:pt x="851" y="2647"/>
                  <a:pt x="1040" y="2489"/>
                  <a:pt x="1261" y="2458"/>
                </a:cubicBezTo>
                <a:close/>
                <a:moveTo>
                  <a:pt x="11406" y="2458"/>
                </a:moveTo>
                <a:cubicBezTo>
                  <a:pt x="11658" y="2458"/>
                  <a:pt x="11815" y="2647"/>
                  <a:pt x="11847" y="2867"/>
                </a:cubicBezTo>
                <a:lnTo>
                  <a:pt x="11847" y="10334"/>
                </a:lnTo>
                <a:cubicBezTo>
                  <a:pt x="11847" y="10555"/>
                  <a:pt x="11658" y="10712"/>
                  <a:pt x="11406" y="10744"/>
                </a:cubicBezTo>
                <a:lnTo>
                  <a:pt x="7436" y="10744"/>
                </a:lnTo>
                <a:cubicBezTo>
                  <a:pt x="8255" y="10239"/>
                  <a:pt x="9295" y="9924"/>
                  <a:pt x="10303" y="9924"/>
                </a:cubicBezTo>
                <a:cubicBezTo>
                  <a:pt x="10555" y="9924"/>
                  <a:pt x="10712" y="9735"/>
                  <a:pt x="10712" y="9483"/>
                </a:cubicBezTo>
                <a:lnTo>
                  <a:pt x="10712" y="2458"/>
                </a:lnTo>
                <a:close/>
                <a:moveTo>
                  <a:pt x="2080" y="0"/>
                </a:moveTo>
                <a:cubicBezTo>
                  <a:pt x="1828" y="0"/>
                  <a:pt x="1670" y="189"/>
                  <a:pt x="1670" y="410"/>
                </a:cubicBezTo>
                <a:lnTo>
                  <a:pt x="1670" y="1670"/>
                </a:lnTo>
                <a:lnTo>
                  <a:pt x="1261" y="1670"/>
                </a:lnTo>
                <a:cubicBezTo>
                  <a:pt x="568" y="1670"/>
                  <a:pt x="1" y="2206"/>
                  <a:pt x="32" y="2930"/>
                </a:cubicBezTo>
                <a:lnTo>
                  <a:pt x="32" y="10334"/>
                </a:lnTo>
                <a:cubicBezTo>
                  <a:pt x="32" y="10996"/>
                  <a:pt x="568" y="11563"/>
                  <a:pt x="1261" y="11563"/>
                </a:cubicBezTo>
                <a:lnTo>
                  <a:pt x="11437" y="11563"/>
                </a:lnTo>
                <a:cubicBezTo>
                  <a:pt x="12130" y="11563"/>
                  <a:pt x="12697" y="11027"/>
                  <a:pt x="12697" y="10334"/>
                </a:cubicBezTo>
                <a:lnTo>
                  <a:pt x="12697" y="2867"/>
                </a:lnTo>
                <a:cubicBezTo>
                  <a:pt x="12666" y="2206"/>
                  <a:pt x="12130" y="1670"/>
                  <a:pt x="11437" y="1670"/>
                </a:cubicBezTo>
                <a:lnTo>
                  <a:pt x="10744" y="1670"/>
                </a:lnTo>
                <a:lnTo>
                  <a:pt x="10744" y="410"/>
                </a:lnTo>
                <a:cubicBezTo>
                  <a:pt x="10744" y="158"/>
                  <a:pt x="10555" y="0"/>
                  <a:pt x="10334" y="0"/>
                </a:cubicBezTo>
                <a:cubicBezTo>
                  <a:pt x="8980" y="0"/>
                  <a:pt x="7562" y="473"/>
                  <a:pt x="6396" y="1387"/>
                </a:cubicBezTo>
                <a:lnTo>
                  <a:pt x="6207" y="1544"/>
                </a:lnTo>
                <a:lnTo>
                  <a:pt x="6018" y="1387"/>
                </a:lnTo>
                <a:cubicBezTo>
                  <a:pt x="4915" y="473"/>
                  <a:pt x="3498" y="0"/>
                  <a:pt x="20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499" name="Google Shape;4499;p99"/>
          <p:cNvGrpSpPr/>
          <p:nvPr/>
        </p:nvGrpSpPr>
        <p:grpSpPr>
          <a:xfrm>
            <a:off x="5163877" y="2521429"/>
            <a:ext cx="610999" cy="726851"/>
            <a:chOff x="-40150450" y="1977325"/>
            <a:chExt cx="280400" cy="312700"/>
          </a:xfrm>
          <a:solidFill>
            <a:srgbClr val="FF0000"/>
          </a:solidFill>
        </p:grpSpPr>
        <p:sp>
          <p:nvSpPr>
            <p:cNvPr id="4500" name="Google Shape;4500;p99"/>
            <p:cNvSpPr/>
            <p:nvPr/>
          </p:nvSpPr>
          <p:spPr>
            <a:xfrm>
              <a:off x="-40052800" y="2041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01" name="Google Shape;4501;p99"/>
            <p:cNvSpPr/>
            <p:nvPr/>
          </p:nvSpPr>
          <p:spPr>
            <a:xfrm>
              <a:off x="-40150450" y="1977325"/>
              <a:ext cx="280400" cy="312700"/>
            </a:xfrm>
            <a:custGeom>
              <a:avLst/>
              <a:gdLst/>
              <a:ahLst/>
              <a:cxnLst/>
              <a:rect l="l" t="t" r="r" b="b"/>
              <a:pathLst>
                <a:path w="11216" h="12508" extrusionOk="0">
                  <a:moveTo>
                    <a:pt x="8379" y="838"/>
                  </a:moveTo>
                  <a:cubicBezTo>
                    <a:pt x="8626" y="838"/>
                    <a:pt x="8880" y="873"/>
                    <a:pt x="9137" y="946"/>
                  </a:cubicBezTo>
                  <a:cubicBezTo>
                    <a:pt x="8948" y="1733"/>
                    <a:pt x="8506" y="2300"/>
                    <a:pt x="7971" y="2615"/>
                  </a:cubicBezTo>
                  <a:cubicBezTo>
                    <a:pt x="7908" y="2678"/>
                    <a:pt x="7876" y="2678"/>
                    <a:pt x="7876" y="2678"/>
                  </a:cubicBezTo>
                  <a:cubicBezTo>
                    <a:pt x="7861" y="2694"/>
                    <a:pt x="7853" y="2694"/>
                    <a:pt x="7845" y="2694"/>
                  </a:cubicBezTo>
                  <a:cubicBezTo>
                    <a:pt x="7837" y="2694"/>
                    <a:pt x="7829" y="2694"/>
                    <a:pt x="7813" y="2710"/>
                  </a:cubicBezTo>
                  <a:cubicBezTo>
                    <a:pt x="7470" y="2868"/>
                    <a:pt x="7083" y="2938"/>
                    <a:pt x="6744" y="2938"/>
                  </a:cubicBezTo>
                  <a:cubicBezTo>
                    <a:pt x="6678" y="2938"/>
                    <a:pt x="6615" y="2935"/>
                    <a:pt x="6553" y="2930"/>
                  </a:cubicBezTo>
                  <a:lnTo>
                    <a:pt x="6459" y="2930"/>
                  </a:lnTo>
                  <a:cubicBezTo>
                    <a:pt x="6301" y="2930"/>
                    <a:pt x="6112" y="2899"/>
                    <a:pt x="5955" y="2867"/>
                  </a:cubicBezTo>
                  <a:cubicBezTo>
                    <a:pt x="6240" y="1597"/>
                    <a:pt x="7230" y="838"/>
                    <a:pt x="8379" y="838"/>
                  </a:cubicBezTo>
                  <a:close/>
                  <a:moveTo>
                    <a:pt x="9798" y="8538"/>
                  </a:moveTo>
                  <a:lnTo>
                    <a:pt x="9798" y="8538"/>
                  </a:lnTo>
                  <a:cubicBezTo>
                    <a:pt x="9831" y="8545"/>
                    <a:pt x="9862" y="8554"/>
                    <a:pt x="9892" y="8565"/>
                  </a:cubicBezTo>
                  <a:lnTo>
                    <a:pt x="9892" y="8565"/>
                  </a:lnTo>
                  <a:cubicBezTo>
                    <a:pt x="9829" y="8546"/>
                    <a:pt x="9798" y="8538"/>
                    <a:pt x="9798" y="8538"/>
                  </a:cubicBezTo>
                  <a:close/>
                  <a:moveTo>
                    <a:pt x="3433" y="3256"/>
                  </a:moveTo>
                  <a:cubicBezTo>
                    <a:pt x="3506" y="3256"/>
                    <a:pt x="3570" y="3264"/>
                    <a:pt x="3623" y="3277"/>
                  </a:cubicBezTo>
                  <a:cubicBezTo>
                    <a:pt x="4064" y="3403"/>
                    <a:pt x="4631" y="3970"/>
                    <a:pt x="5167" y="4128"/>
                  </a:cubicBezTo>
                  <a:cubicBezTo>
                    <a:pt x="5293" y="4159"/>
                    <a:pt x="5419" y="4159"/>
                    <a:pt x="5514" y="4159"/>
                  </a:cubicBezTo>
                  <a:lnTo>
                    <a:pt x="5577" y="4159"/>
                  </a:lnTo>
                  <a:cubicBezTo>
                    <a:pt x="5923" y="4159"/>
                    <a:pt x="6270" y="3907"/>
                    <a:pt x="6585" y="3718"/>
                  </a:cubicBezTo>
                  <a:cubicBezTo>
                    <a:pt x="7152" y="3718"/>
                    <a:pt x="7687" y="3592"/>
                    <a:pt x="8160" y="3371"/>
                  </a:cubicBezTo>
                  <a:cubicBezTo>
                    <a:pt x="9294" y="3812"/>
                    <a:pt x="10838" y="5388"/>
                    <a:pt x="9767" y="8475"/>
                  </a:cubicBezTo>
                  <a:cubicBezTo>
                    <a:pt x="9420" y="9672"/>
                    <a:pt x="8506" y="11342"/>
                    <a:pt x="7561" y="11594"/>
                  </a:cubicBezTo>
                  <a:cubicBezTo>
                    <a:pt x="7484" y="11627"/>
                    <a:pt x="7404" y="11641"/>
                    <a:pt x="7319" y="11641"/>
                  </a:cubicBezTo>
                  <a:cubicBezTo>
                    <a:pt x="7161" y="11641"/>
                    <a:pt x="6990" y="11593"/>
                    <a:pt x="6805" y="11531"/>
                  </a:cubicBezTo>
                  <a:cubicBezTo>
                    <a:pt x="6459" y="11279"/>
                    <a:pt x="6081" y="11027"/>
                    <a:pt x="5608" y="11027"/>
                  </a:cubicBezTo>
                  <a:cubicBezTo>
                    <a:pt x="5482" y="11027"/>
                    <a:pt x="5356" y="11027"/>
                    <a:pt x="5135" y="11059"/>
                  </a:cubicBezTo>
                  <a:cubicBezTo>
                    <a:pt x="4820" y="11122"/>
                    <a:pt x="4537" y="11311"/>
                    <a:pt x="4253" y="11468"/>
                  </a:cubicBezTo>
                  <a:cubicBezTo>
                    <a:pt x="4094" y="11568"/>
                    <a:pt x="3934" y="11630"/>
                    <a:pt x="3767" y="11630"/>
                  </a:cubicBezTo>
                  <a:cubicBezTo>
                    <a:pt x="3670" y="11630"/>
                    <a:pt x="3570" y="11609"/>
                    <a:pt x="3466" y="11563"/>
                  </a:cubicBezTo>
                  <a:cubicBezTo>
                    <a:pt x="3119" y="11437"/>
                    <a:pt x="2804" y="11122"/>
                    <a:pt x="2552" y="10838"/>
                  </a:cubicBezTo>
                  <a:cubicBezTo>
                    <a:pt x="1386" y="9515"/>
                    <a:pt x="0" y="6207"/>
                    <a:pt x="1670" y="4222"/>
                  </a:cubicBezTo>
                  <a:cubicBezTo>
                    <a:pt x="2238" y="3518"/>
                    <a:pt x="2992" y="3256"/>
                    <a:pt x="3433" y="3256"/>
                  </a:cubicBezTo>
                  <a:close/>
                  <a:moveTo>
                    <a:pt x="8415" y="0"/>
                  </a:moveTo>
                  <a:cubicBezTo>
                    <a:pt x="7084" y="0"/>
                    <a:pt x="5925" y="752"/>
                    <a:pt x="5356" y="1985"/>
                  </a:cubicBezTo>
                  <a:cubicBezTo>
                    <a:pt x="5104" y="1576"/>
                    <a:pt x="4663" y="1198"/>
                    <a:pt x="4190" y="977"/>
                  </a:cubicBezTo>
                  <a:lnTo>
                    <a:pt x="4033" y="883"/>
                  </a:lnTo>
                  <a:cubicBezTo>
                    <a:pt x="3975" y="858"/>
                    <a:pt x="3917" y="846"/>
                    <a:pt x="3862" y="846"/>
                  </a:cubicBezTo>
                  <a:cubicBezTo>
                    <a:pt x="3703" y="846"/>
                    <a:pt x="3559" y="940"/>
                    <a:pt x="3466" y="1103"/>
                  </a:cubicBezTo>
                  <a:cubicBezTo>
                    <a:pt x="3340" y="1292"/>
                    <a:pt x="3466" y="1513"/>
                    <a:pt x="3655" y="1639"/>
                  </a:cubicBezTo>
                  <a:lnTo>
                    <a:pt x="3812" y="1733"/>
                  </a:lnTo>
                  <a:cubicBezTo>
                    <a:pt x="4411" y="1985"/>
                    <a:pt x="4820" y="2521"/>
                    <a:pt x="4978" y="3088"/>
                  </a:cubicBezTo>
                  <a:cubicBezTo>
                    <a:pt x="4600" y="2867"/>
                    <a:pt x="4253" y="2615"/>
                    <a:pt x="3907" y="2521"/>
                  </a:cubicBezTo>
                  <a:cubicBezTo>
                    <a:pt x="3773" y="2479"/>
                    <a:pt x="3623" y="2459"/>
                    <a:pt x="3462" y="2459"/>
                  </a:cubicBezTo>
                  <a:cubicBezTo>
                    <a:pt x="2151" y="2459"/>
                    <a:pt x="126" y="3831"/>
                    <a:pt x="126" y="6553"/>
                  </a:cubicBezTo>
                  <a:cubicBezTo>
                    <a:pt x="126" y="8034"/>
                    <a:pt x="725" y="9641"/>
                    <a:pt x="1544" y="10870"/>
                  </a:cubicBezTo>
                  <a:cubicBezTo>
                    <a:pt x="2365" y="12070"/>
                    <a:pt x="3159" y="12482"/>
                    <a:pt x="3830" y="12482"/>
                  </a:cubicBezTo>
                  <a:cubicBezTo>
                    <a:pt x="4162" y="12482"/>
                    <a:pt x="4465" y="12381"/>
                    <a:pt x="4726" y="12224"/>
                  </a:cubicBezTo>
                  <a:cubicBezTo>
                    <a:pt x="4978" y="12067"/>
                    <a:pt x="5324" y="11846"/>
                    <a:pt x="5514" y="11846"/>
                  </a:cubicBezTo>
                  <a:cubicBezTo>
                    <a:pt x="5545" y="11846"/>
                    <a:pt x="5573" y="11844"/>
                    <a:pt x="5602" y="11844"/>
                  </a:cubicBezTo>
                  <a:cubicBezTo>
                    <a:pt x="5689" y="11844"/>
                    <a:pt x="5789" y="11862"/>
                    <a:pt x="6049" y="12004"/>
                  </a:cubicBezTo>
                  <a:lnTo>
                    <a:pt x="6396" y="12224"/>
                  </a:lnTo>
                  <a:cubicBezTo>
                    <a:pt x="6711" y="12445"/>
                    <a:pt x="6994" y="12508"/>
                    <a:pt x="7309" y="12508"/>
                  </a:cubicBezTo>
                  <a:cubicBezTo>
                    <a:pt x="8822" y="12508"/>
                    <a:pt x="10082" y="10302"/>
                    <a:pt x="10617" y="8853"/>
                  </a:cubicBezTo>
                  <a:cubicBezTo>
                    <a:pt x="11121" y="7246"/>
                    <a:pt x="11216" y="5514"/>
                    <a:pt x="10271" y="4096"/>
                  </a:cubicBezTo>
                  <a:cubicBezTo>
                    <a:pt x="9924" y="3560"/>
                    <a:pt x="9452" y="3151"/>
                    <a:pt x="8979" y="2867"/>
                  </a:cubicBezTo>
                  <a:cubicBezTo>
                    <a:pt x="9546" y="2363"/>
                    <a:pt x="9924" y="1607"/>
                    <a:pt x="10050" y="693"/>
                  </a:cubicBezTo>
                  <a:cubicBezTo>
                    <a:pt x="10082" y="504"/>
                    <a:pt x="9956" y="347"/>
                    <a:pt x="9767" y="252"/>
                  </a:cubicBezTo>
                  <a:cubicBezTo>
                    <a:pt x="9308" y="81"/>
                    <a:pt x="8852" y="0"/>
                    <a:pt x="84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02" name="Google Shape;4502;p99"/>
            <p:cNvSpPr/>
            <p:nvPr/>
          </p:nvSpPr>
          <p:spPr>
            <a:xfrm>
              <a:off x="-39925200" y="2108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03" name="Google Shape;4503;p99"/>
            <p:cNvSpPr/>
            <p:nvPr/>
          </p:nvSpPr>
          <p:spPr>
            <a:xfrm>
              <a:off x="-39958275" y="2087025"/>
              <a:ext cx="44925" cy="105350"/>
            </a:xfrm>
            <a:custGeom>
              <a:avLst/>
              <a:gdLst/>
              <a:ahLst/>
              <a:cxnLst/>
              <a:rect l="l" t="t" r="r" b="b"/>
              <a:pathLst>
                <a:path w="1797" h="4214" extrusionOk="0">
                  <a:moveTo>
                    <a:pt x="439" y="1"/>
                  </a:moveTo>
                  <a:cubicBezTo>
                    <a:pt x="326" y="1"/>
                    <a:pt x="216" y="55"/>
                    <a:pt x="126" y="181"/>
                  </a:cubicBezTo>
                  <a:cubicBezTo>
                    <a:pt x="0" y="370"/>
                    <a:pt x="0" y="590"/>
                    <a:pt x="189" y="748"/>
                  </a:cubicBezTo>
                  <a:cubicBezTo>
                    <a:pt x="1009" y="1378"/>
                    <a:pt x="914" y="2638"/>
                    <a:pt x="536" y="3678"/>
                  </a:cubicBezTo>
                  <a:cubicBezTo>
                    <a:pt x="473" y="3867"/>
                    <a:pt x="599" y="4087"/>
                    <a:pt x="819" y="4182"/>
                  </a:cubicBezTo>
                  <a:cubicBezTo>
                    <a:pt x="862" y="4203"/>
                    <a:pt x="908" y="4213"/>
                    <a:pt x="954" y="4213"/>
                  </a:cubicBezTo>
                  <a:cubicBezTo>
                    <a:pt x="1112" y="4213"/>
                    <a:pt x="1275" y="4093"/>
                    <a:pt x="1324" y="3898"/>
                  </a:cubicBezTo>
                  <a:cubicBezTo>
                    <a:pt x="1639" y="2922"/>
                    <a:pt x="1796" y="1787"/>
                    <a:pt x="1324" y="842"/>
                  </a:cubicBezTo>
                  <a:cubicBezTo>
                    <a:pt x="1166" y="559"/>
                    <a:pt x="977" y="275"/>
                    <a:pt x="693" y="86"/>
                  </a:cubicBezTo>
                  <a:cubicBezTo>
                    <a:pt x="612" y="32"/>
                    <a:pt x="525" y="1"/>
                    <a:pt x="4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504" name="Google Shape;4504;p99"/>
          <p:cNvSpPr/>
          <p:nvPr/>
        </p:nvSpPr>
        <p:spPr>
          <a:xfrm>
            <a:off x="7225873" y="2753441"/>
            <a:ext cx="374678" cy="498785"/>
          </a:xfrm>
          <a:custGeom>
            <a:avLst/>
            <a:gdLst/>
            <a:ahLst/>
            <a:cxnLst/>
            <a:rect l="l" t="t" r="r" b="b"/>
            <a:pathLst>
              <a:path w="12729" h="12709" extrusionOk="0">
                <a:moveTo>
                  <a:pt x="7089" y="894"/>
                </a:moveTo>
                <a:lnTo>
                  <a:pt x="7089" y="894"/>
                </a:lnTo>
                <a:cubicBezTo>
                  <a:pt x="8160" y="989"/>
                  <a:pt x="9137" y="1461"/>
                  <a:pt x="9956" y="2186"/>
                </a:cubicBezTo>
                <a:lnTo>
                  <a:pt x="8192" y="3950"/>
                </a:lnTo>
                <a:cubicBezTo>
                  <a:pt x="7436" y="3099"/>
                  <a:pt x="7089" y="1934"/>
                  <a:pt x="7089" y="894"/>
                </a:cubicBezTo>
                <a:close/>
                <a:moveTo>
                  <a:pt x="10555" y="2721"/>
                </a:moveTo>
                <a:cubicBezTo>
                  <a:pt x="11248" y="3572"/>
                  <a:pt x="11689" y="4549"/>
                  <a:pt x="11847" y="5620"/>
                </a:cubicBezTo>
                <a:cubicBezTo>
                  <a:pt x="10775" y="5620"/>
                  <a:pt x="9673" y="5242"/>
                  <a:pt x="8791" y="4486"/>
                </a:cubicBezTo>
                <a:lnTo>
                  <a:pt x="10555" y="2721"/>
                </a:lnTo>
                <a:close/>
                <a:moveTo>
                  <a:pt x="6270" y="831"/>
                </a:moveTo>
                <a:cubicBezTo>
                  <a:pt x="6207" y="2154"/>
                  <a:pt x="6680" y="3477"/>
                  <a:pt x="7593" y="4549"/>
                </a:cubicBezTo>
                <a:lnTo>
                  <a:pt x="6365" y="5777"/>
                </a:lnTo>
                <a:lnTo>
                  <a:pt x="2805" y="2186"/>
                </a:lnTo>
                <a:cubicBezTo>
                  <a:pt x="3781" y="1304"/>
                  <a:pt x="5010" y="831"/>
                  <a:pt x="6270" y="831"/>
                </a:cubicBezTo>
                <a:close/>
                <a:moveTo>
                  <a:pt x="2206" y="2721"/>
                </a:moveTo>
                <a:lnTo>
                  <a:pt x="5798" y="6313"/>
                </a:lnTo>
                <a:lnTo>
                  <a:pt x="4569" y="7542"/>
                </a:lnTo>
                <a:cubicBezTo>
                  <a:pt x="3648" y="6620"/>
                  <a:pt x="2337" y="6028"/>
                  <a:pt x="958" y="6028"/>
                </a:cubicBezTo>
                <a:cubicBezTo>
                  <a:pt x="923" y="6028"/>
                  <a:pt x="887" y="6029"/>
                  <a:pt x="851" y="6029"/>
                </a:cubicBezTo>
                <a:cubicBezTo>
                  <a:pt x="946" y="4864"/>
                  <a:pt x="1387" y="3666"/>
                  <a:pt x="2206" y="2721"/>
                </a:cubicBezTo>
                <a:close/>
                <a:moveTo>
                  <a:pt x="8192" y="5147"/>
                </a:moveTo>
                <a:cubicBezTo>
                  <a:pt x="9263" y="6029"/>
                  <a:pt x="10586" y="6470"/>
                  <a:pt x="11878" y="6470"/>
                </a:cubicBezTo>
                <a:cubicBezTo>
                  <a:pt x="11847" y="7699"/>
                  <a:pt x="11405" y="8959"/>
                  <a:pt x="10555" y="9936"/>
                </a:cubicBezTo>
                <a:lnTo>
                  <a:pt x="6963" y="6344"/>
                </a:lnTo>
                <a:lnTo>
                  <a:pt x="8192" y="5147"/>
                </a:lnTo>
                <a:close/>
                <a:moveTo>
                  <a:pt x="1027" y="6910"/>
                </a:moveTo>
                <a:cubicBezTo>
                  <a:pt x="2180" y="6910"/>
                  <a:pt x="3239" y="7378"/>
                  <a:pt x="4002" y="8172"/>
                </a:cubicBezTo>
                <a:lnTo>
                  <a:pt x="2206" y="9967"/>
                </a:lnTo>
                <a:cubicBezTo>
                  <a:pt x="1450" y="9117"/>
                  <a:pt x="1009" y="8046"/>
                  <a:pt x="914" y="6911"/>
                </a:cubicBezTo>
                <a:cubicBezTo>
                  <a:pt x="952" y="6910"/>
                  <a:pt x="989" y="6910"/>
                  <a:pt x="1027" y="6910"/>
                </a:cubicBezTo>
                <a:close/>
                <a:moveTo>
                  <a:pt x="4537" y="8770"/>
                </a:moveTo>
                <a:cubicBezTo>
                  <a:pt x="5104" y="9652"/>
                  <a:pt x="5325" y="10692"/>
                  <a:pt x="5199" y="11700"/>
                </a:cubicBezTo>
                <a:cubicBezTo>
                  <a:pt x="4285" y="11511"/>
                  <a:pt x="3498" y="11133"/>
                  <a:pt x="2805" y="10503"/>
                </a:cubicBezTo>
                <a:lnTo>
                  <a:pt x="4537" y="8770"/>
                </a:lnTo>
                <a:close/>
                <a:moveTo>
                  <a:pt x="6365" y="6911"/>
                </a:moveTo>
                <a:lnTo>
                  <a:pt x="9956" y="10503"/>
                </a:lnTo>
                <a:cubicBezTo>
                  <a:pt x="8948" y="11399"/>
                  <a:pt x="7716" y="11847"/>
                  <a:pt x="6481" y="11847"/>
                </a:cubicBezTo>
                <a:cubicBezTo>
                  <a:pt x="6327" y="11847"/>
                  <a:pt x="6172" y="11840"/>
                  <a:pt x="6018" y="11826"/>
                </a:cubicBezTo>
                <a:cubicBezTo>
                  <a:pt x="6176" y="10566"/>
                  <a:pt x="5892" y="9274"/>
                  <a:pt x="5104" y="8172"/>
                </a:cubicBezTo>
                <a:lnTo>
                  <a:pt x="6365" y="6911"/>
                </a:lnTo>
                <a:close/>
                <a:moveTo>
                  <a:pt x="6349" y="0"/>
                </a:moveTo>
                <a:cubicBezTo>
                  <a:pt x="2842" y="0"/>
                  <a:pt x="1" y="2821"/>
                  <a:pt x="1" y="6344"/>
                </a:cubicBezTo>
                <a:cubicBezTo>
                  <a:pt x="1" y="9873"/>
                  <a:pt x="2836" y="12708"/>
                  <a:pt x="6333" y="12708"/>
                </a:cubicBezTo>
                <a:cubicBezTo>
                  <a:pt x="9830" y="12708"/>
                  <a:pt x="12666" y="9873"/>
                  <a:pt x="12666" y="6344"/>
                </a:cubicBezTo>
                <a:cubicBezTo>
                  <a:pt x="12729" y="2973"/>
                  <a:pt x="10082" y="201"/>
                  <a:pt x="6743" y="12"/>
                </a:cubicBezTo>
                <a:cubicBezTo>
                  <a:pt x="6611" y="4"/>
                  <a:pt x="6479" y="0"/>
                  <a:pt x="634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368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570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5800" y="2321008"/>
            <a:ext cx="80772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nl-NL" sz="20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- 4 tổ trưởng lần lượt nhận xét việc thực hiện nề nếp trong và ngoài giờ học của các thành viên trong tổ, xếp loại thi đua của các bạn.</a:t>
            </a:r>
            <a:endParaRPr lang="en-US" sz="2000" dirty="0" smtClean="0">
              <a:effectLst/>
              <a:latin typeface="Times New Roman"/>
              <a:ea typeface="Arial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nl-NL" sz="20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- Mỗi tổ bầu ra những cá nhân có sự cố gắng, vươn lên trong tuần qua để nhận phần thưởng của lớp.</a:t>
            </a:r>
            <a:endParaRPr lang="en-US" sz="2000" dirty="0" smtClean="0">
              <a:effectLst/>
              <a:latin typeface="Times New Roman"/>
              <a:ea typeface="Arial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nl-NL" sz="20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- Lớp trưởng đại diện an cán sự lớp tổng hợp, báo cáo khái quát những ưu điểm và tồn tại của chi đội trong tuần học vừa qua.</a:t>
            </a:r>
            <a:endParaRPr lang="en-US" sz="2000" dirty="0">
              <a:effectLst/>
              <a:latin typeface="Times New Roman"/>
              <a:ea typeface="Arial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1461485"/>
            <a:ext cx="878958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0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*Lớp trưởng lên điều khiển sơ kết tuần: 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241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2" y="3175"/>
            <a:ext cx="91932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5800" y="1828804"/>
            <a:ext cx="7696200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Khắc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phục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những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tồn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tại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tuần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vi-VN" sz="2400" dirty="0" smtClean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7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ea typeface="Arial"/>
              <a:cs typeface="Times New Roman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Thực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hiện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nghiêm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túc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duy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trì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tốt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mọi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nội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quy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trường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lớp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.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ea typeface="Arial"/>
              <a:cs typeface="Times New Roman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</a:t>
            </a:r>
            <a:r>
              <a:rPr lang="nl-NL" sz="24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Trong tuần học mới này, cô cùng các em sẽ thực hiện các nhiệm vụ tiếp theo là: Thực hiện lên lớp theo thời khóa biểu từ thứ 2 đến thứ 7; Duy trì ổn định nền nếp trong và ngoài giờ. 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ea typeface="Arial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20422" y="838200"/>
            <a:ext cx="65566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spc="100" dirty="0" smtClean="0">
                <a:ln w="18000">
                  <a:solidFill>
                    <a:srgbClr val="4F81BD">
                      <a:satMod val="200000"/>
                      <a:tint val="72000"/>
                    </a:srgbClr>
                  </a:solidFill>
                  <a:prstDash val="solid"/>
                </a:ln>
                <a:solidFill>
                  <a:srgbClr val="4F81BD">
                    <a:satMod val="280000"/>
                    <a:tint val="100000"/>
                    <a:alpha val="5700"/>
                  </a:srgbClr>
                </a:solidFill>
                <a:effectLst>
                  <a:outerShdw blurRad="25000" dist="20000" dir="16020000" algn="tl">
                    <a:srgbClr val="4F81BD">
                      <a:satMod val="200000"/>
                      <a:shade val="1000"/>
                      <a:alpha val="60000"/>
                    </a:srgbClr>
                  </a:outerShdw>
                </a:effectLst>
                <a:latin typeface="Sitka Subheading" pitchFamily="2" charset="0"/>
                <a:cs typeface="Times New Roman"/>
              </a:rPr>
              <a:t>KẾ HOẠCH TUẦN 8</a:t>
            </a:r>
            <a:endParaRPr lang="en-US" sz="5400" b="1" spc="100" dirty="0">
              <a:ln w="18000">
                <a:solidFill>
                  <a:srgbClr val="4F81BD">
                    <a:satMod val="200000"/>
                    <a:tint val="72000"/>
                  </a:srgbClr>
                </a:solidFill>
                <a:prstDash val="solid"/>
              </a:ln>
              <a:solidFill>
                <a:srgbClr val="4F81BD">
                  <a:satMod val="280000"/>
                  <a:tint val="100000"/>
                  <a:alpha val="5700"/>
                </a:srgbClr>
              </a:solidFill>
              <a:effectLst>
                <a:outerShdw blurRad="25000" dist="20000" dir="16020000" algn="tl">
                  <a:srgbClr val="4F81BD">
                    <a:satMod val="200000"/>
                    <a:shade val="1000"/>
                    <a:alpha val="6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695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6" y="18803"/>
            <a:ext cx="919402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77175" y="1905000"/>
            <a:ext cx="606768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GIÁO VIÊN ĐÁNH GIÁ CHUNG</a:t>
            </a:r>
            <a:endParaRPr lang="en-US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241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4" name="Google Shape;1674;p41"/>
          <p:cNvSpPr txBox="1">
            <a:spLocks noGrp="1"/>
          </p:cNvSpPr>
          <p:nvPr>
            <p:ph type="title"/>
          </p:nvPr>
        </p:nvSpPr>
        <p:spPr>
          <a:xfrm>
            <a:off x="1779150" y="1593633"/>
            <a:ext cx="5585700" cy="23880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 HOẠT THEO CHỦ ĐỀ</a:t>
            </a:r>
            <a:endParaRPr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ing the Days of the Week by Slidesgo ">
  <a:themeElements>
    <a:clrScheme name="Simple Light">
      <a:dk1>
        <a:srgbClr val="000000"/>
      </a:dk1>
      <a:lt1>
        <a:srgbClr val="FFFFFF"/>
      </a:lt1>
      <a:dk2>
        <a:srgbClr val="BCDBF1"/>
      </a:dk2>
      <a:lt2>
        <a:srgbClr val="B4D5C9"/>
      </a:lt2>
      <a:accent1>
        <a:srgbClr val="86B98A"/>
      </a:accent1>
      <a:accent2>
        <a:srgbClr val="F6DC64"/>
      </a:accent2>
      <a:accent3>
        <a:srgbClr val="EEA74E"/>
      </a:accent3>
      <a:accent4>
        <a:srgbClr val="D9919A"/>
      </a:accent4>
      <a:accent5>
        <a:srgbClr val="D17D92"/>
      </a:accent5>
      <a:accent6>
        <a:srgbClr val="CDBBFC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Learning the Days of the Week by Slidesgo ">
  <a:themeElements>
    <a:clrScheme name="Simple Light">
      <a:dk1>
        <a:srgbClr val="000000"/>
      </a:dk1>
      <a:lt1>
        <a:srgbClr val="FFFFFF"/>
      </a:lt1>
      <a:dk2>
        <a:srgbClr val="BCDBF1"/>
      </a:dk2>
      <a:lt2>
        <a:srgbClr val="B4D5C9"/>
      </a:lt2>
      <a:accent1>
        <a:srgbClr val="86B98A"/>
      </a:accent1>
      <a:accent2>
        <a:srgbClr val="F6DC64"/>
      </a:accent2>
      <a:accent3>
        <a:srgbClr val="EEA74E"/>
      </a:accent3>
      <a:accent4>
        <a:srgbClr val="D9919A"/>
      </a:accent4>
      <a:accent5>
        <a:srgbClr val="D17D92"/>
      </a:accent5>
      <a:accent6>
        <a:srgbClr val="CDBBFC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Learning the Days of the Week by Slidesgo ">
  <a:themeElements>
    <a:clrScheme name="Simple Light">
      <a:dk1>
        <a:srgbClr val="000000"/>
      </a:dk1>
      <a:lt1>
        <a:srgbClr val="FFFFFF"/>
      </a:lt1>
      <a:dk2>
        <a:srgbClr val="BCDBF1"/>
      </a:dk2>
      <a:lt2>
        <a:srgbClr val="B4D5C9"/>
      </a:lt2>
      <a:accent1>
        <a:srgbClr val="86B98A"/>
      </a:accent1>
      <a:accent2>
        <a:srgbClr val="F6DC64"/>
      </a:accent2>
      <a:accent3>
        <a:srgbClr val="EEA74E"/>
      </a:accent3>
      <a:accent4>
        <a:srgbClr val="D9919A"/>
      </a:accent4>
      <a:accent5>
        <a:srgbClr val="D17D92"/>
      </a:accent5>
      <a:accent6>
        <a:srgbClr val="CDBBFC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645</Words>
  <Application>Microsoft Office PowerPoint</Application>
  <PresentationFormat>On-screen Show (4:3)</PresentationFormat>
  <Paragraphs>64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Office Theme</vt:lpstr>
      <vt:lpstr>Learning the Days of the Week by Slidesgo </vt:lpstr>
      <vt:lpstr>1_Learning the Days of the Week by Slidesgo </vt:lpstr>
      <vt:lpstr>2_Learning the Days of the Week by Slidesgo </vt:lpstr>
      <vt:lpstr>1_Office Theme</vt:lpstr>
      <vt:lpstr>PowerPoint Presentation</vt:lpstr>
      <vt:lpstr>PowerPoint Presentation</vt:lpstr>
      <vt:lpstr>PowerPoint Presentation</vt:lpstr>
      <vt:lpstr>PowerPoint Presentation</vt:lpstr>
      <vt:lpstr>Sơ kết tuần 7</vt:lpstr>
      <vt:lpstr>PowerPoint Presentation</vt:lpstr>
      <vt:lpstr>PowerPoint Presentation</vt:lpstr>
      <vt:lpstr>PowerPoint Presentation</vt:lpstr>
      <vt:lpstr>SINH HOẠT THEO CHỦ ĐỀ</vt:lpstr>
      <vt:lpstr>PowerPoint Presentation</vt:lpstr>
      <vt:lpstr>PowerPoint Presentation</vt:lpstr>
      <vt:lpstr>PowerPoint Presentation</vt:lpstr>
      <vt:lpstr>PowerPoint Presentation</vt:lpstr>
      <vt:lpstr>Giao nhiệm vụ về nhà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BN</dc:creator>
  <cp:lastModifiedBy>Lehait</cp:lastModifiedBy>
  <cp:revision>10</cp:revision>
  <dcterms:created xsi:type="dcterms:W3CDTF">2023-07-25T17:53:14Z</dcterms:created>
  <dcterms:modified xsi:type="dcterms:W3CDTF">2025-11-24T08:02:55Z</dcterms:modified>
</cp:coreProperties>
</file>