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96" r:id="rId3"/>
    <p:sldId id="306" r:id="rId4"/>
    <p:sldId id="346" r:id="rId5"/>
    <p:sldId id="347" r:id="rId6"/>
    <p:sldId id="385" r:id="rId7"/>
    <p:sldId id="322" r:id="rId8"/>
    <p:sldId id="299" r:id="rId9"/>
    <p:sldId id="300" r:id="rId10"/>
    <p:sldId id="372" r:id="rId11"/>
    <p:sldId id="380" r:id="rId12"/>
    <p:sldId id="374" r:id="rId13"/>
    <p:sldId id="259" r:id="rId14"/>
    <p:sldId id="381" r:id="rId15"/>
    <p:sldId id="366" r:id="rId16"/>
    <p:sldId id="352" r:id="rId17"/>
    <p:sldId id="382" r:id="rId18"/>
    <p:sldId id="353" r:id="rId19"/>
    <p:sldId id="354" r:id="rId20"/>
    <p:sldId id="384" r:id="rId21"/>
    <p:sldId id="377" r:id="rId22"/>
    <p:sldId id="383" r:id="rId23"/>
    <p:sldId id="379" r:id="rId24"/>
    <p:sldId id="327" r:id="rId25"/>
    <p:sldId id="367" r:id="rId26"/>
    <p:sldId id="317" r:id="rId27"/>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E3E5"/>
    <a:srgbClr val="8ACFEA"/>
    <a:srgbClr val="84AEF1"/>
    <a:srgbClr val="FFC52F"/>
    <a:srgbClr val="FF8203"/>
    <a:srgbClr val="FF7B65"/>
    <a:srgbClr val="00B9F1"/>
    <a:srgbClr val="DBF0F9"/>
    <a:srgbClr val="9AD6ED"/>
    <a:srgbClr val="E2F3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87" autoAdjust="0"/>
    <p:restoredTop sz="95680" autoAdjust="0"/>
  </p:normalViewPr>
  <p:slideViewPr>
    <p:cSldViewPr snapToGrid="0" showGuides="1">
      <p:cViewPr varScale="1">
        <p:scale>
          <a:sx n="69" d="100"/>
          <a:sy n="69" d="100"/>
        </p:scale>
        <p:origin x="774" y="78"/>
      </p:cViewPr>
      <p:guideLst>
        <p:guide orient="horz" pos="2137"/>
        <p:guide pos="3840"/>
      </p:guideLst>
    </p:cSldViewPr>
  </p:slideViewPr>
  <p:notesTextViewPr>
    <p:cViewPr>
      <p:scale>
        <a:sx n="1" d="1"/>
        <a:sy n="1" d="1"/>
      </p:scale>
      <p:origin x="0" y="0"/>
    </p:cViewPr>
  </p:notesTextViewPr>
  <p:notesViewPr>
    <p:cSldViewPr snapToGrid="0">
      <p:cViewPr varScale="1">
        <p:scale>
          <a:sx n="81" d="100"/>
          <a:sy n="81" d="100"/>
        </p:scale>
        <p:origin x="4024"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93DEDE-07B8-4FAC-9522-042787A7ACF7}" type="datetimeFigureOut">
              <a:rPr lang="zh-CN" altLang="en-US" smtClean="0"/>
              <a:t>2023/8/28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7965A4-4F9B-42AD-97F6-5956B56DB139}" type="slidenum">
              <a:rPr lang="zh-CN" altLang="en-US" smtClean="0"/>
              <a:t>‹#›</a:t>
            </a:fld>
            <a:endParaRPr lang="zh-CN" altLang="en-US"/>
          </a:p>
        </p:txBody>
      </p:sp>
    </p:spTree>
    <p:extLst>
      <p:ext uri="{BB962C8B-B14F-4D97-AF65-F5344CB8AC3E}">
        <p14:creationId xmlns:p14="http://schemas.microsoft.com/office/powerpoint/2010/main" val="1765455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7965A4-4F9B-42AD-97F6-5956B56DB139}" type="slidenum">
              <a:rPr lang="zh-CN" altLang="en-US" smtClean="0"/>
              <a:t>1</a:t>
            </a:fld>
            <a:endParaRPr lang="zh-CN" altLang="en-US"/>
          </a:p>
        </p:txBody>
      </p:sp>
    </p:spTree>
    <p:extLst>
      <p:ext uri="{BB962C8B-B14F-4D97-AF65-F5344CB8AC3E}">
        <p14:creationId xmlns:p14="http://schemas.microsoft.com/office/powerpoint/2010/main" val="1496428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7965A4-4F9B-42AD-97F6-5956B56DB139}" type="slidenum">
              <a:rPr lang="zh-CN" altLang="en-US" smtClean="0"/>
              <a:t>12</a:t>
            </a:fld>
            <a:endParaRPr lang="zh-CN" altLang="en-US"/>
          </a:p>
        </p:txBody>
      </p:sp>
    </p:spTree>
    <p:extLst>
      <p:ext uri="{BB962C8B-B14F-4D97-AF65-F5344CB8AC3E}">
        <p14:creationId xmlns:p14="http://schemas.microsoft.com/office/powerpoint/2010/main" val="20754348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7965A4-4F9B-42AD-97F6-5956B56DB139}" type="slidenum">
              <a:rPr lang="zh-CN" altLang="en-US" smtClean="0"/>
              <a:t>13</a:t>
            </a:fld>
            <a:endParaRPr lang="zh-CN" altLang="en-US"/>
          </a:p>
        </p:txBody>
      </p:sp>
    </p:spTree>
    <p:extLst>
      <p:ext uri="{BB962C8B-B14F-4D97-AF65-F5344CB8AC3E}">
        <p14:creationId xmlns:p14="http://schemas.microsoft.com/office/powerpoint/2010/main" val="11372628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7965A4-4F9B-42AD-97F6-5956B56DB139}" type="slidenum">
              <a:rPr lang="zh-CN" altLang="en-US" smtClean="0"/>
              <a:t>14</a:t>
            </a:fld>
            <a:endParaRPr lang="zh-CN" altLang="en-US"/>
          </a:p>
        </p:txBody>
      </p:sp>
    </p:spTree>
    <p:extLst>
      <p:ext uri="{BB962C8B-B14F-4D97-AF65-F5344CB8AC3E}">
        <p14:creationId xmlns:p14="http://schemas.microsoft.com/office/powerpoint/2010/main" val="23715767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7965A4-4F9B-42AD-97F6-5956B56DB139}" type="slidenum">
              <a:rPr lang="zh-CN" altLang="en-US" smtClean="0"/>
              <a:t>16</a:t>
            </a:fld>
            <a:endParaRPr lang="zh-CN" altLang="en-US"/>
          </a:p>
        </p:txBody>
      </p:sp>
    </p:spTree>
    <p:extLst>
      <p:ext uri="{BB962C8B-B14F-4D97-AF65-F5344CB8AC3E}">
        <p14:creationId xmlns:p14="http://schemas.microsoft.com/office/powerpoint/2010/main" val="13469687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7965A4-4F9B-42AD-97F6-5956B56DB139}" type="slidenum">
              <a:rPr lang="zh-CN" altLang="en-US" smtClean="0"/>
              <a:t>17</a:t>
            </a:fld>
            <a:endParaRPr lang="zh-CN" altLang="en-US"/>
          </a:p>
        </p:txBody>
      </p:sp>
    </p:spTree>
    <p:extLst>
      <p:ext uri="{BB962C8B-B14F-4D97-AF65-F5344CB8AC3E}">
        <p14:creationId xmlns:p14="http://schemas.microsoft.com/office/powerpoint/2010/main" val="6582616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7965A4-4F9B-42AD-97F6-5956B56DB139}" type="slidenum">
              <a:rPr lang="zh-CN" altLang="en-US" smtClean="0"/>
              <a:t>18</a:t>
            </a:fld>
            <a:endParaRPr lang="zh-CN" altLang="en-US"/>
          </a:p>
        </p:txBody>
      </p:sp>
    </p:spTree>
    <p:extLst>
      <p:ext uri="{BB962C8B-B14F-4D97-AF65-F5344CB8AC3E}">
        <p14:creationId xmlns:p14="http://schemas.microsoft.com/office/powerpoint/2010/main" val="275714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7965A4-4F9B-42AD-97F6-5956B56DB139}" type="slidenum">
              <a:rPr lang="zh-CN" altLang="en-US" smtClean="0"/>
              <a:t>19</a:t>
            </a:fld>
            <a:endParaRPr lang="zh-CN" altLang="en-US"/>
          </a:p>
        </p:txBody>
      </p:sp>
    </p:spTree>
    <p:extLst>
      <p:ext uri="{BB962C8B-B14F-4D97-AF65-F5344CB8AC3E}">
        <p14:creationId xmlns:p14="http://schemas.microsoft.com/office/powerpoint/2010/main" val="31468510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7965A4-4F9B-42AD-97F6-5956B56DB139}" type="slidenum">
              <a:rPr lang="zh-CN" altLang="en-US" smtClean="0"/>
              <a:t>24</a:t>
            </a:fld>
            <a:endParaRPr lang="zh-CN" altLang="en-US"/>
          </a:p>
        </p:txBody>
      </p:sp>
    </p:spTree>
    <p:extLst>
      <p:ext uri="{BB962C8B-B14F-4D97-AF65-F5344CB8AC3E}">
        <p14:creationId xmlns:p14="http://schemas.microsoft.com/office/powerpoint/2010/main" val="37565527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7965A4-4F9B-42AD-97F6-5956B56DB139}" type="slidenum">
              <a:rPr lang="zh-CN" altLang="en-US" smtClean="0"/>
              <a:t>25</a:t>
            </a:fld>
            <a:endParaRPr lang="zh-CN" altLang="en-US"/>
          </a:p>
        </p:txBody>
      </p:sp>
    </p:spTree>
    <p:extLst>
      <p:ext uri="{BB962C8B-B14F-4D97-AF65-F5344CB8AC3E}">
        <p14:creationId xmlns:p14="http://schemas.microsoft.com/office/powerpoint/2010/main" val="36947717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7965A4-4F9B-42AD-97F6-5956B56DB139}" type="slidenum">
              <a:rPr lang="zh-CN" altLang="en-US" smtClean="0"/>
              <a:t>26</a:t>
            </a:fld>
            <a:endParaRPr lang="zh-CN" altLang="en-US"/>
          </a:p>
        </p:txBody>
      </p:sp>
    </p:spTree>
    <p:extLst>
      <p:ext uri="{BB962C8B-B14F-4D97-AF65-F5344CB8AC3E}">
        <p14:creationId xmlns:p14="http://schemas.microsoft.com/office/powerpoint/2010/main" val="3694771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7965A4-4F9B-42AD-97F6-5956B56DB139}" type="slidenum">
              <a:rPr lang="zh-CN" altLang="en-US" smtClean="0"/>
              <a:t>2</a:t>
            </a:fld>
            <a:endParaRPr lang="zh-CN" altLang="en-US"/>
          </a:p>
        </p:txBody>
      </p:sp>
    </p:spTree>
    <p:extLst>
      <p:ext uri="{BB962C8B-B14F-4D97-AF65-F5344CB8AC3E}">
        <p14:creationId xmlns:p14="http://schemas.microsoft.com/office/powerpoint/2010/main" val="720856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7965A4-4F9B-42AD-97F6-5956B56DB139}" type="slidenum">
              <a:rPr lang="zh-CN" altLang="en-US" smtClean="0"/>
              <a:t>3</a:t>
            </a:fld>
            <a:endParaRPr lang="zh-CN" altLang="en-US"/>
          </a:p>
        </p:txBody>
      </p:sp>
    </p:spTree>
    <p:extLst>
      <p:ext uri="{BB962C8B-B14F-4D97-AF65-F5344CB8AC3E}">
        <p14:creationId xmlns:p14="http://schemas.microsoft.com/office/powerpoint/2010/main" val="3272510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7965A4-4F9B-42AD-97F6-5956B56DB139}" type="slidenum">
              <a:rPr lang="zh-CN" altLang="en-US" smtClean="0"/>
              <a:t>4</a:t>
            </a:fld>
            <a:endParaRPr lang="zh-CN" altLang="en-US"/>
          </a:p>
        </p:txBody>
      </p:sp>
    </p:spTree>
    <p:extLst>
      <p:ext uri="{BB962C8B-B14F-4D97-AF65-F5344CB8AC3E}">
        <p14:creationId xmlns:p14="http://schemas.microsoft.com/office/powerpoint/2010/main" val="3272510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7965A4-4F9B-42AD-97F6-5956B56DB139}" type="slidenum">
              <a:rPr lang="zh-CN" altLang="en-US" smtClean="0"/>
              <a:t>5</a:t>
            </a:fld>
            <a:endParaRPr lang="zh-CN" altLang="en-US"/>
          </a:p>
        </p:txBody>
      </p:sp>
    </p:spTree>
    <p:extLst>
      <p:ext uri="{BB962C8B-B14F-4D97-AF65-F5344CB8AC3E}">
        <p14:creationId xmlns:p14="http://schemas.microsoft.com/office/powerpoint/2010/main" val="27571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7965A4-4F9B-42AD-97F6-5956B56DB139}" type="slidenum">
              <a:rPr lang="zh-CN" altLang="en-US" smtClean="0"/>
              <a:t>7</a:t>
            </a:fld>
            <a:endParaRPr lang="zh-CN" altLang="en-US"/>
          </a:p>
        </p:txBody>
      </p:sp>
    </p:spTree>
    <p:extLst>
      <p:ext uri="{BB962C8B-B14F-4D97-AF65-F5344CB8AC3E}">
        <p14:creationId xmlns:p14="http://schemas.microsoft.com/office/powerpoint/2010/main" val="1566596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7965A4-4F9B-42AD-97F6-5956B56DB139}" type="slidenum">
              <a:rPr lang="zh-CN" altLang="en-US" smtClean="0"/>
              <a:t>8</a:t>
            </a:fld>
            <a:endParaRPr lang="zh-CN" altLang="en-US"/>
          </a:p>
        </p:txBody>
      </p:sp>
    </p:spTree>
    <p:extLst>
      <p:ext uri="{BB962C8B-B14F-4D97-AF65-F5344CB8AC3E}">
        <p14:creationId xmlns:p14="http://schemas.microsoft.com/office/powerpoint/2010/main" val="27571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7965A4-4F9B-42AD-97F6-5956B56DB139}" type="slidenum">
              <a:rPr lang="zh-CN" altLang="en-US" smtClean="0"/>
              <a:t>9</a:t>
            </a:fld>
            <a:endParaRPr lang="zh-CN" altLang="en-US"/>
          </a:p>
        </p:txBody>
      </p:sp>
    </p:spTree>
    <p:extLst>
      <p:ext uri="{BB962C8B-B14F-4D97-AF65-F5344CB8AC3E}">
        <p14:creationId xmlns:p14="http://schemas.microsoft.com/office/powerpoint/2010/main" val="2980079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7965A4-4F9B-42AD-97F6-5956B56DB139}" type="slidenum">
              <a:rPr lang="zh-CN" altLang="en-US" smtClean="0"/>
              <a:t>11</a:t>
            </a:fld>
            <a:endParaRPr lang="zh-CN" altLang="en-US"/>
          </a:p>
        </p:txBody>
      </p:sp>
    </p:spTree>
    <p:extLst>
      <p:ext uri="{BB962C8B-B14F-4D97-AF65-F5344CB8AC3E}">
        <p14:creationId xmlns:p14="http://schemas.microsoft.com/office/powerpoint/2010/main" val="1980221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A6E5F6AD-1DCF-4F18-9BBA-2BC622BDF2FB}" type="datetimeFigureOut">
              <a:rPr lang="zh-CN" altLang="en-US" smtClean="0"/>
              <a:t>2023/8/28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1B0D12B-A1F6-4D3F-98AE-9ADCFED71E04}" type="slidenum">
              <a:rPr lang="zh-CN" altLang="en-US" smtClean="0"/>
              <a:t>‹#›</a:t>
            </a:fld>
            <a:endParaRPr lang="zh-CN" altLang="en-US"/>
          </a:p>
        </p:txBody>
      </p:sp>
    </p:spTree>
    <p:extLst>
      <p:ext uri="{BB962C8B-B14F-4D97-AF65-F5344CB8AC3E}">
        <p14:creationId xmlns:p14="http://schemas.microsoft.com/office/powerpoint/2010/main" val="1803982987"/>
      </p:ext>
    </p:extLst>
  </p:cSld>
  <p:clrMapOvr>
    <a:masterClrMapping/>
  </p:clrMapOvr>
  <p:transition spd="slow" advTm="60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6E5F6AD-1DCF-4F18-9BBA-2BC622BDF2FB}" type="datetimeFigureOut">
              <a:rPr lang="zh-CN" altLang="en-US" smtClean="0"/>
              <a:t>2023/8/28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1B0D12B-A1F6-4D3F-98AE-9ADCFED71E04}" type="slidenum">
              <a:rPr lang="zh-CN" altLang="en-US" smtClean="0"/>
              <a:t>‹#›</a:t>
            </a:fld>
            <a:endParaRPr lang="zh-CN" altLang="en-US"/>
          </a:p>
        </p:txBody>
      </p:sp>
    </p:spTree>
    <p:extLst>
      <p:ext uri="{BB962C8B-B14F-4D97-AF65-F5344CB8AC3E}">
        <p14:creationId xmlns:p14="http://schemas.microsoft.com/office/powerpoint/2010/main" val="2854680234"/>
      </p:ext>
    </p:extLst>
  </p:cSld>
  <p:clrMapOvr>
    <a:masterClrMapping/>
  </p:clrMapOvr>
  <p:transition spd="slow" advTm="600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6E5F6AD-1DCF-4F18-9BBA-2BC622BDF2FB}" type="datetimeFigureOut">
              <a:rPr lang="zh-CN" altLang="en-US" smtClean="0"/>
              <a:t>2023/8/28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1B0D12B-A1F6-4D3F-98AE-9ADCFED71E04}" type="slidenum">
              <a:rPr lang="zh-CN" altLang="en-US" smtClean="0"/>
              <a:t>‹#›</a:t>
            </a:fld>
            <a:endParaRPr lang="zh-CN" altLang="en-US"/>
          </a:p>
        </p:txBody>
      </p:sp>
    </p:spTree>
    <p:extLst>
      <p:ext uri="{BB962C8B-B14F-4D97-AF65-F5344CB8AC3E}">
        <p14:creationId xmlns:p14="http://schemas.microsoft.com/office/powerpoint/2010/main" val="1485562379"/>
      </p:ext>
    </p:extLst>
  </p:cSld>
  <p:clrMapOvr>
    <a:masterClrMapping/>
  </p:clrMapOvr>
  <p:transition spd="slow" advTm="6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6E5F6AD-1DCF-4F18-9BBA-2BC622BDF2FB}" type="datetimeFigureOut">
              <a:rPr lang="zh-CN" altLang="en-US" smtClean="0"/>
              <a:t>2023/8/28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1B0D12B-A1F6-4D3F-98AE-9ADCFED71E04}" type="slidenum">
              <a:rPr lang="zh-CN" altLang="en-US" smtClean="0"/>
              <a:t>‹#›</a:t>
            </a:fld>
            <a:endParaRPr lang="zh-CN" altLang="en-US"/>
          </a:p>
        </p:txBody>
      </p:sp>
    </p:spTree>
    <p:extLst>
      <p:ext uri="{BB962C8B-B14F-4D97-AF65-F5344CB8AC3E}">
        <p14:creationId xmlns:p14="http://schemas.microsoft.com/office/powerpoint/2010/main" val="60139748"/>
      </p:ext>
    </p:extLst>
  </p:cSld>
  <p:clrMapOvr>
    <a:masterClrMapping/>
  </p:clrMapOvr>
  <p:transition spd="slow" advTm="6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A6E5F6AD-1DCF-4F18-9BBA-2BC622BDF2FB}" type="datetimeFigureOut">
              <a:rPr lang="zh-CN" altLang="en-US" smtClean="0"/>
              <a:t>2023/8/28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1B0D12B-A1F6-4D3F-98AE-9ADCFED71E04}" type="slidenum">
              <a:rPr lang="zh-CN" altLang="en-US" smtClean="0"/>
              <a:t>‹#›</a:t>
            </a:fld>
            <a:endParaRPr lang="zh-CN" altLang="en-US"/>
          </a:p>
        </p:txBody>
      </p:sp>
    </p:spTree>
    <p:extLst>
      <p:ext uri="{BB962C8B-B14F-4D97-AF65-F5344CB8AC3E}">
        <p14:creationId xmlns:p14="http://schemas.microsoft.com/office/powerpoint/2010/main" val="3538312131"/>
      </p:ext>
    </p:extLst>
  </p:cSld>
  <p:clrMapOvr>
    <a:masterClrMapping/>
  </p:clrMapOvr>
  <p:transition spd="slow" advTm="6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A6E5F6AD-1DCF-4F18-9BBA-2BC622BDF2FB}" type="datetimeFigureOut">
              <a:rPr lang="zh-CN" altLang="en-US" smtClean="0"/>
              <a:t>2023/8/28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1B0D12B-A1F6-4D3F-98AE-9ADCFED71E04}" type="slidenum">
              <a:rPr lang="zh-CN" altLang="en-US" smtClean="0"/>
              <a:t>‹#›</a:t>
            </a:fld>
            <a:endParaRPr lang="zh-CN" altLang="en-US"/>
          </a:p>
        </p:txBody>
      </p:sp>
    </p:spTree>
    <p:extLst>
      <p:ext uri="{BB962C8B-B14F-4D97-AF65-F5344CB8AC3E}">
        <p14:creationId xmlns:p14="http://schemas.microsoft.com/office/powerpoint/2010/main" val="1750609060"/>
      </p:ext>
    </p:extLst>
  </p:cSld>
  <p:clrMapOvr>
    <a:masterClrMapping/>
  </p:clrMapOvr>
  <p:transition spd="slow" advTm="6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A6E5F6AD-1DCF-4F18-9BBA-2BC622BDF2FB}" type="datetimeFigureOut">
              <a:rPr lang="zh-CN" altLang="en-US" smtClean="0"/>
              <a:t>2023/8/28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1B0D12B-A1F6-4D3F-98AE-9ADCFED71E04}" type="slidenum">
              <a:rPr lang="zh-CN" altLang="en-US" smtClean="0"/>
              <a:t>‹#›</a:t>
            </a:fld>
            <a:endParaRPr lang="zh-CN" altLang="en-US"/>
          </a:p>
        </p:txBody>
      </p:sp>
    </p:spTree>
    <p:extLst>
      <p:ext uri="{BB962C8B-B14F-4D97-AF65-F5344CB8AC3E}">
        <p14:creationId xmlns:p14="http://schemas.microsoft.com/office/powerpoint/2010/main" val="546714872"/>
      </p:ext>
    </p:extLst>
  </p:cSld>
  <p:clrMapOvr>
    <a:masterClrMapping/>
  </p:clrMapOvr>
  <p:transition spd="slow" advTm="6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A6E5F6AD-1DCF-4F18-9BBA-2BC622BDF2FB}" type="datetimeFigureOut">
              <a:rPr lang="zh-CN" altLang="en-US" smtClean="0"/>
              <a:t>2023/8/28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1B0D12B-A1F6-4D3F-98AE-9ADCFED71E04}" type="slidenum">
              <a:rPr lang="zh-CN" altLang="en-US" smtClean="0"/>
              <a:t>‹#›</a:t>
            </a:fld>
            <a:endParaRPr lang="zh-CN" altLang="en-US"/>
          </a:p>
        </p:txBody>
      </p:sp>
    </p:spTree>
    <p:extLst>
      <p:ext uri="{BB962C8B-B14F-4D97-AF65-F5344CB8AC3E}">
        <p14:creationId xmlns:p14="http://schemas.microsoft.com/office/powerpoint/2010/main" val="1299762828"/>
      </p:ext>
    </p:extLst>
  </p:cSld>
  <p:clrMapOvr>
    <a:masterClrMapping/>
  </p:clrMapOvr>
  <p:transition spd="slow" advTm="6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6E5F6AD-1DCF-4F18-9BBA-2BC622BDF2FB}" type="datetimeFigureOut">
              <a:rPr lang="zh-CN" altLang="en-US" smtClean="0"/>
              <a:t>2023/8/28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1B0D12B-A1F6-4D3F-98AE-9ADCFED71E04}" type="slidenum">
              <a:rPr lang="zh-CN" altLang="en-US" smtClean="0"/>
              <a:t>‹#›</a:t>
            </a:fld>
            <a:endParaRPr lang="zh-CN" altLang="en-US"/>
          </a:p>
        </p:txBody>
      </p:sp>
      <p:sp>
        <p:nvSpPr>
          <p:cNvPr id="10" name="标题 9"/>
          <p:cNvSpPr>
            <a:spLocks noGrp="1"/>
          </p:cNvSpPr>
          <p:nvPr>
            <p:ph type="title"/>
          </p:nvPr>
        </p:nvSpPr>
        <p:spPr/>
        <p:txBody>
          <a:bodyPr/>
          <a:lstStyle/>
          <a:p>
            <a:r>
              <a:rPr lang="zh-CN" altLang="en-US"/>
              <a:t>单击此处编辑母版标题样式</a:t>
            </a:r>
          </a:p>
        </p:txBody>
      </p:sp>
      <p:grpSp>
        <p:nvGrpSpPr>
          <p:cNvPr id="11" name="组合 10"/>
          <p:cNvGrpSpPr/>
          <p:nvPr userDrawn="1"/>
        </p:nvGrpSpPr>
        <p:grpSpPr>
          <a:xfrm>
            <a:off x="0" y="-293511"/>
            <a:ext cx="12895093" cy="8048541"/>
            <a:chOff x="0" y="-221063"/>
            <a:chExt cx="12895093" cy="7946844"/>
          </a:xfrm>
        </p:grpSpPr>
        <p:sp>
          <p:nvSpPr>
            <p:cNvPr id="12" name="矩形 11"/>
            <p:cNvSpPr/>
            <p:nvPr/>
          </p:nvSpPr>
          <p:spPr>
            <a:xfrm>
              <a:off x="0" y="0"/>
              <a:ext cx="12192000" cy="6858000"/>
            </a:xfrm>
            <a:prstGeom prst="rect">
              <a:avLst/>
            </a:prstGeom>
            <a:solidFill>
              <a:srgbClr val="9AD6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a:off x="144150" y="-221063"/>
              <a:ext cx="12750943" cy="7946844"/>
              <a:chOff x="2627224" y="-795141"/>
              <a:chExt cx="10013806" cy="7040780"/>
            </a:xfrm>
          </p:grpSpPr>
          <p:sp>
            <p:nvSpPr>
              <p:cNvPr id="14" name="矩形 13"/>
              <p:cNvSpPr/>
              <p:nvPr/>
            </p:nvSpPr>
            <p:spPr>
              <a:xfrm>
                <a:off x="2627224" y="-599283"/>
                <a:ext cx="5758249" cy="5957676"/>
              </a:xfrm>
              <a:prstGeom prst="rect">
                <a:avLst/>
              </a:prstGeom>
              <a:blipFill dpi="0" rotWithShape="1">
                <a:blip r:embed="rId2">
                  <a:alphaModFix amt="17000"/>
                  <a:lum bright="70000" contrast="-70000"/>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5" name="矩形 14"/>
              <p:cNvSpPr/>
              <p:nvPr/>
            </p:nvSpPr>
            <p:spPr>
              <a:xfrm rot="10601959">
                <a:off x="6872592" y="-795141"/>
                <a:ext cx="5768438" cy="7040780"/>
              </a:xfrm>
              <a:prstGeom prst="rect">
                <a:avLst/>
              </a:prstGeom>
              <a:blipFill dpi="0" rotWithShape="1">
                <a:blip r:embed="rId3">
                  <a:alphaModFix amt="17000"/>
                  <a:lum bright="70000" contras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spTree>
    <p:extLst>
      <p:ext uri="{BB962C8B-B14F-4D97-AF65-F5344CB8AC3E}">
        <p14:creationId xmlns:p14="http://schemas.microsoft.com/office/powerpoint/2010/main" val="3229175582"/>
      </p:ext>
    </p:extLst>
  </p:cSld>
  <p:clrMapOvr>
    <a:masterClrMapping/>
  </p:clrMapOvr>
  <p:transition spd="slow" advTm="6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A6E5F6AD-1DCF-4F18-9BBA-2BC622BDF2FB}" type="datetimeFigureOut">
              <a:rPr lang="zh-CN" altLang="en-US" smtClean="0"/>
              <a:t>2023/8/28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1B0D12B-A1F6-4D3F-98AE-9ADCFED71E04}" type="slidenum">
              <a:rPr lang="zh-CN" altLang="en-US" smtClean="0"/>
              <a:t>‹#›</a:t>
            </a:fld>
            <a:endParaRPr lang="zh-CN" altLang="en-US"/>
          </a:p>
        </p:txBody>
      </p:sp>
    </p:spTree>
    <p:extLst>
      <p:ext uri="{BB962C8B-B14F-4D97-AF65-F5344CB8AC3E}">
        <p14:creationId xmlns:p14="http://schemas.microsoft.com/office/powerpoint/2010/main" val="352609246"/>
      </p:ext>
    </p:extLst>
  </p:cSld>
  <p:clrMapOvr>
    <a:masterClrMapping/>
  </p:clrMapOvr>
  <p:transition spd="slow" advTm="6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A6E5F6AD-1DCF-4F18-9BBA-2BC622BDF2FB}" type="datetimeFigureOut">
              <a:rPr lang="zh-CN" altLang="en-US" smtClean="0"/>
              <a:t>2023/8/28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1B0D12B-A1F6-4D3F-98AE-9ADCFED71E04}" type="slidenum">
              <a:rPr lang="zh-CN" altLang="en-US" smtClean="0"/>
              <a:t>‹#›</a:t>
            </a:fld>
            <a:endParaRPr lang="zh-CN" altLang="en-US"/>
          </a:p>
        </p:txBody>
      </p:sp>
    </p:spTree>
    <p:extLst>
      <p:ext uri="{BB962C8B-B14F-4D97-AF65-F5344CB8AC3E}">
        <p14:creationId xmlns:p14="http://schemas.microsoft.com/office/powerpoint/2010/main" val="3803081147"/>
      </p:ext>
    </p:extLst>
  </p:cSld>
  <p:clrMapOvr>
    <a:masterClrMapping/>
  </p:clrMapOvr>
  <p:transition spd="slow" advTm="600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E5F6AD-1DCF-4F18-9BBA-2BC622BDF2FB}" type="datetimeFigureOut">
              <a:rPr lang="zh-CN" altLang="en-US" smtClean="0"/>
              <a:t>2023/8/28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B0D12B-A1F6-4D3F-98AE-9ADCFED71E04}" type="slidenum">
              <a:rPr lang="zh-CN" altLang="en-US" smtClean="0"/>
              <a:t>‹#›</a:t>
            </a:fld>
            <a:endParaRPr lang="zh-CN" altLang="en-US"/>
          </a:p>
        </p:txBody>
      </p:sp>
    </p:spTree>
    <p:extLst>
      <p:ext uri="{BB962C8B-B14F-4D97-AF65-F5344CB8AC3E}">
        <p14:creationId xmlns:p14="http://schemas.microsoft.com/office/powerpoint/2010/main" val="42838979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Tm="6000">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0.png"/><Relationship Id="rId7" Type="http://schemas.openxmlformats.org/officeDocument/2006/relationships/image" Target="../media/image7.svg"/><Relationship Id="rId2" Type="http://schemas.openxmlformats.org/officeDocument/2006/relationships/image" Target="../media/image19.emf"/><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3.svg"/><Relationship Id="rId4" Type="http://schemas.openxmlformats.org/officeDocument/2006/relationships/image" Target="../media/image21.png"/><Relationship Id="rId9" Type="http://schemas.openxmlformats.org/officeDocument/2006/relationships/image" Target="../media/image2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25.png"/></Relationships>
</file>

<file path=ppt/slides/_rels/slide2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25.png"/><Relationship Id="rId5" Type="http://schemas.openxmlformats.org/officeDocument/2006/relationships/image" Target="../media/image3.png"/><Relationship Id="rId10" Type="http://schemas.openxmlformats.org/officeDocument/2006/relationships/image" Target="../media/image18.png"/><Relationship Id="rId4" Type="http://schemas.openxmlformats.org/officeDocument/2006/relationships/image" Target="../media/image2.png"/><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221063"/>
            <a:ext cx="12895093" cy="7946844"/>
            <a:chOff x="0" y="-221063"/>
            <a:chExt cx="12895093" cy="7946844"/>
          </a:xfrm>
        </p:grpSpPr>
        <p:sp>
          <p:nvSpPr>
            <p:cNvPr id="17" name="矩形 16"/>
            <p:cNvSpPr/>
            <p:nvPr/>
          </p:nvSpPr>
          <p:spPr>
            <a:xfrm>
              <a:off x="0" y="0"/>
              <a:ext cx="12192000" cy="6858000"/>
            </a:xfrm>
            <a:prstGeom prst="rect">
              <a:avLst/>
            </a:prstGeom>
            <a:solidFill>
              <a:srgbClr val="9AD6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144150" y="-221063"/>
              <a:ext cx="12750943" cy="7946844"/>
              <a:chOff x="2627224" y="-795141"/>
              <a:chExt cx="10013806" cy="7040780"/>
            </a:xfrm>
          </p:grpSpPr>
          <p:sp>
            <p:nvSpPr>
              <p:cNvPr id="19" name="矩形 18"/>
              <p:cNvSpPr/>
              <p:nvPr/>
            </p:nvSpPr>
            <p:spPr>
              <a:xfrm>
                <a:off x="2627224" y="-599283"/>
                <a:ext cx="5758249" cy="5957676"/>
              </a:xfrm>
              <a:prstGeom prst="rect">
                <a:avLst/>
              </a:prstGeom>
              <a:blipFill dpi="0" rotWithShape="1">
                <a:blip r:embed="rId3">
                  <a:alphaModFix amt="17000"/>
                  <a:lum bright="70000" contrast="-70000"/>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2" name="矩形 21"/>
              <p:cNvSpPr/>
              <p:nvPr/>
            </p:nvSpPr>
            <p:spPr>
              <a:xfrm rot="10601959">
                <a:off x="6872592" y="-795141"/>
                <a:ext cx="5768438" cy="7040780"/>
              </a:xfrm>
              <a:prstGeom prst="rect">
                <a:avLst/>
              </a:prstGeom>
              <a:blipFill dpi="0" rotWithShape="1">
                <a:blip r:embed="rId4">
                  <a:alphaModFix amt="17000"/>
                  <a:lum bright="70000" contras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grpSp>
        <p:nvGrpSpPr>
          <p:cNvPr id="82" name="组合 81"/>
          <p:cNvGrpSpPr/>
          <p:nvPr/>
        </p:nvGrpSpPr>
        <p:grpSpPr>
          <a:xfrm>
            <a:off x="0" y="5207212"/>
            <a:ext cx="12523845" cy="1647370"/>
            <a:chOff x="0" y="5207212"/>
            <a:chExt cx="12523845" cy="1647370"/>
          </a:xfrm>
        </p:grpSpPr>
        <p:pic>
          <p:nvPicPr>
            <p:cNvPr id="83" name="图片 8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207212"/>
              <a:ext cx="6427845" cy="1647370"/>
            </a:xfrm>
            <a:prstGeom prst="rect">
              <a:avLst/>
            </a:prstGeom>
          </p:spPr>
        </p:pic>
        <p:pic>
          <p:nvPicPr>
            <p:cNvPr id="84" name="图片 8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0" y="5207212"/>
              <a:ext cx="6427845" cy="1647370"/>
            </a:xfrm>
            <a:prstGeom prst="rect">
              <a:avLst/>
            </a:prstGeom>
          </p:spPr>
        </p:pic>
      </p:grpSp>
      <p:grpSp>
        <p:nvGrpSpPr>
          <p:cNvPr id="87" name="组合 86"/>
          <p:cNvGrpSpPr/>
          <p:nvPr/>
        </p:nvGrpSpPr>
        <p:grpSpPr>
          <a:xfrm>
            <a:off x="-50816" y="-84705"/>
            <a:ext cx="7443321" cy="4759928"/>
            <a:chOff x="2516470" y="548138"/>
            <a:chExt cx="7443321" cy="4759928"/>
          </a:xfrm>
        </p:grpSpPr>
        <p:sp>
          <p:nvSpPr>
            <p:cNvPr id="21" name="云形 20"/>
            <p:cNvSpPr/>
            <p:nvPr/>
          </p:nvSpPr>
          <p:spPr>
            <a:xfrm>
              <a:off x="2516470" y="548138"/>
              <a:ext cx="7443321" cy="4759928"/>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云形 85"/>
            <p:cNvSpPr/>
            <p:nvPr/>
          </p:nvSpPr>
          <p:spPr>
            <a:xfrm>
              <a:off x="2922743" y="818421"/>
              <a:ext cx="6658840" cy="4258256"/>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7" name="图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11522" y="3769651"/>
            <a:ext cx="1343455" cy="1343455"/>
          </a:xfrm>
          <a:prstGeom prst="rect">
            <a:avLst/>
          </a:prstGeom>
        </p:spPr>
      </p:pic>
      <p:sp>
        <p:nvSpPr>
          <p:cNvPr id="39" name="文本框 38"/>
          <p:cNvSpPr txBox="1"/>
          <p:nvPr/>
        </p:nvSpPr>
        <p:spPr>
          <a:xfrm>
            <a:off x="144425" y="535250"/>
            <a:ext cx="5966337" cy="1569660"/>
          </a:xfrm>
          <a:prstGeom prst="rect">
            <a:avLst/>
          </a:prstGeom>
          <a:noFill/>
        </p:spPr>
        <p:txBody>
          <a:bodyPr wrap="square" rtlCol="0">
            <a:spAutoFit/>
          </a:bodyPr>
          <a:lstStyle/>
          <a:p>
            <a:pPr algn="ctr"/>
            <a:r>
              <a:rPr lang="vi-VN" altLang="zh-CN" sz="4800" dirty="0">
                <a:latin typeface="Calibri" panose="020F0502020204030204" pitchFamily="34" charset="0"/>
                <a:ea typeface="方正汉真广标简体" panose="02000000000000000000" pitchFamily="2" charset="-122"/>
                <a:cs typeface="Calibri" panose="020F0502020204030204" pitchFamily="34" charset="0"/>
              </a:rPr>
              <a:t>CHỦ ĐỀ </a:t>
            </a:r>
            <a:r>
              <a:rPr lang="en-US" altLang="zh-CN" sz="4800" dirty="0" smtClean="0">
                <a:latin typeface="Calibri" panose="020F0502020204030204" pitchFamily="34" charset="0"/>
                <a:ea typeface="方正汉真广标简体" panose="02000000000000000000" pitchFamily="2" charset="-122"/>
                <a:cs typeface="Calibri" panose="020F0502020204030204" pitchFamily="34" charset="0"/>
              </a:rPr>
              <a:t>2</a:t>
            </a:r>
            <a:endParaRPr lang="vi-VN" altLang="zh-CN" sz="4800" dirty="0">
              <a:latin typeface="Calibri" panose="020F0502020204030204" pitchFamily="34" charset="0"/>
              <a:ea typeface="方正汉真广标简体" panose="02000000000000000000" pitchFamily="2" charset="-122"/>
              <a:cs typeface="Calibri" panose="020F0502020204030204" pitchFamily="34" charset="0"/>
            </a:endParaRPr>
          </a:p>
          <a:p>
            <a:pPr algn="ctr"/>
            <a:r>
              <a:rPr lang="en-US" altLang="zh-CN" sz="4800" b="1" dirty="0" smtClean="0">
                <a:solidFill>
                  <a:srgbClr val="FF0000"/>
                </a:solidFill>
                <a:latin typeface="Calibri" panose="020F0502020204030204" pitchFamily="34" charset="0"/>
                <a:ea typeface="方正汉真广标简体" panose="02000000000000000000" pitchFamily="2" charset="-122"/>
                <a:cs typeface="Calibri" panose="020F0502020204030204" pitchFamily="34" charset="0"/>
              </a:rPr>
              <a:t>KHÁM PHÁ BẢN THÂN</a:t>
            </a:r>
            <a:endParaRPr lang="en-US" altLang="zh-CN" sz="4800" b="1" dirty="0">
              <a:solidFill>
                <a:srgbClr val="FF0000"/>
              </a:solidFill>
              <a:latin typeface="Calibri" panose="020F0502020204030204" pitchFamily="34" charset="0"/>
              <a:ea typeface="方正汉真广标简体" panose="02000000000000000000" pitchFamily="2" charset="-122"/>
              <a:cs typeface="Calibri" panose="020F0502020204030204" pitchFamily="34" charset="0"/>
            </a:endParaRPr>
          </a:p>
        </p:txBody>
      </p:sp>
      <p:grpSp>
        <p:nvGrpSpPr>
          <p:cNvPr id="24" name="组合 23"/>
          <p:cNvGrpSpPr/>
          <p:nvPr/>
        </p:nvGrpSpPr>
        <p:grpSpPr>
          <a:xfrm>
            <a:off x="9913428" y="618813"/>
            <a:ext cx="1633494" cy="1044603"/>
            <a:chOff x="8985779" y="3960837"/>
            <a:chExt cx="2199915" cy="1406823"/>
          </a:xfrm>
        </p:grpSpPr>
        <p:sp>
          <p:nvSpPr>
            <p:cNvPr id="40" name="云形 39"/>
            <p:cNvSpPr/>
            <p:nvPr/>
          </p:nvSpPr>
          <p:spPr>
            <a:xfrm>
              <a:off x="8985779" y="3960837"/>
              <a:ext cx="2199915" cy="1406823"/>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云形 43"/>
            <p:cNvSpPr/>
            <p:nvPr/>
          </p:nvSpPr>
          <p:spPr>
            <a:xfrm>
              <a:off x="9217452" y="4084959"/>
              <a:ext cx="1756042" cy="1122971"/>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3" name="图片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3200954">
            <a:off x="10507206" y="920160"/>
            <a:ext cx="482031" cy="445033"/>
          </a:xfrm>
          <a:prstGeom prst="rect">
            <a:avLst/>
          </a:prstGeom>
        </p:spPr>
      </p:pic>
      <p:pic>
        <p:nvPicPr>
          <p:cNvPr id="2" name="Picture 1"/>
          <p:cNvPicPr>
            <a:picLocks noChangeAspect="1"/>
          </p:cNvPicPr>
          <p:nvPr/>
        </p:nvPicPr>
        <p:blipFill>
          <a:blip r:embed="rId8"/>
          <a:stretch>
            <a:fillRect/>
          </a:stretch>
        </p:blipFill>
        <p:spPr>
          <a:xfrm>
            <a:off x="6936975" y="45520"/>
            <a:ext cx="5205103" cy="5067586"/>
          </a:xfrm>
          <a:prstGeom prst="rect">
            <a:avLst/>
          </a:prstGeom>
        </p:spPr>
      </p:pic>
    </p:spTree>
    <p:extLst>
      <p:ext uri="{BB962C8B-B14F-4D97-AF65-F5344CB8AC3E}">
        <p14:creationId xmlns:p14="http://schemas.microsoft.com/office/powerpoint/2010/main" val="157726820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1000"/>
                                        <p:tgtEl>
                                          <p:spTgt spid="82"/>
                                        </p:tgtEl>
                                      </p:cBhvr>
                                    </p:animEffect>
                                    <p:anim calcmode="lin" valueType="num">
                                      <p:cBhvr>
                                        <p:cTn id="8" dur="1000" fill="hold"/>
                                        <p:tgtEl>
                                          <p:spTgt spid="82"/>
                                        </p:tgtEl>
                                        <p:attrNameLst>
                                          <p:attrName>ppt_x</p:attrName>
                                        </p:attrNameLst>
                                      </p:cBhvr>
                                      <p:tavLst>
                                        <p:tav tm="0">
                                          <p:val>
                                            <p:strVal val="#ppt_x"/>
                                          </p:val>
                                        </p:tav>
                                        <p:tav tm="100000">
                                          <p:val>
                                            <p:strVal val="#ppt_x"/>
                                          </p:val>
                                        </p:tav>
                                      </p:tavLst>
                                    </p:anim>
                                    <p:anim calcmode="lin" valueType="num">
                                      <p:cBhvr>
                                        <p:cTn id="9" dur="1000" fill="hold"/>
                                        <p:tgtEl>
                                          <p:spTgt spid="82"/>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randombar(horizontal)">
                                      <p:cBhvr>
                                        <p:cTn id="26" dur="500"/>
                                        <p:tgtEl>
                                          <p:spTgt spid="3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b="1" dirty="0" smtClean="0">
                <a:solidFill>
                  <a:schemeClr val="accent2"/>
                </a:solidFill>
                <a:latin typeface="Times New Roman" panose="02020603050405020304" pitchFamily="18" charset="0"/>
                <a:cs typeface="Times New Roman" panose="02020603050405020304" pitchFamily="18" charset="0"/>
              </a:rPr>
              <a:t>3</a:t>
            </a:r>
            <a:r>
              <a:rPr lang="en-US" b="1" dirty="0">
                <a:solidFill>
                  <a:schemeClr val="accent2"/>
                </a:solidFill>
                <a:latin typeface="Times New Roman" panose="02020603050405020304" pitchFamily="18" charset="0"/>
                <a:cs typeface="Times New Roman" panose="02020603050405020304" pitchFamily="18" charset="0"/>
              </a:rPr>
              <a:t>.</a:t>
            </a:r>
            <a:r>
              <a:rPr lang="en-US" dirty="0">
                <a:solidFill>
                  <a:schemeClr val="accent2"/>
                </a:solidFill>
                <a:latin typeface="Times New Roman" panose="02020603050405020304" pitchFamily="18" charset="0"/>
                <a:cs typeface="Times New Roman" panose="02020603050405020304" pitchFamily="18" charset="0"/>
              </a:rPr>
              <a:t> </a:t>
            </a:r>
            <a:r>
              <a:rPr lang="vi-VN" b="1" dirty="0">
                <a:solidFill>
                  <a:schemeClr val="accent2"/>
                </a:solidFill>
                <a:latin typeface="Times New Roman" panose="02020603050405020304" pitchFamily="18" charset="0"/>
                <a:cs typeface="Times New Roman" panose="02020603050405020304" pitchFamily="18" charset="0"/>
              </a:rPr>
              <a:t>Giới thiệu những nét đặc trưng trong tính cách </a:t>
            </a:r>
            <a:r>
              <a:rPr lang="vi-VN" b="1" dirty="0" smtClean="0">
                <a:solidFill>
                  <a:schemeClr val="accent2"/>
                </a:solidFill>
                <a:latin typeface="Times New Roman" panose="02020603050405020304" pitchFamily="18" charset="0"/>
                <a:cs typeface="Times New Roman" panose="02020603050405020304" pitchFamily="18" charset="0"/>
              </a:rPr>
              <a:t>c</a:t>
            </a:r>
            <a:r>
              <a:rPr lang="en-US" b="1" dirty="0">
                <a:solidFill>
                  <a:schemeClr val="accent2"/>
                </a:solidFill>
                <a:latin typeface="Times New Roman" panose="02020603050405020304" pitchFamily="18" charset="0"/>
                <a:cs typeface="Times New Roman" panose="02020603050405020304" pitchFamily="18" charset="0"/>
              </a:rPr>
              <a:t>ủ</a:t>
            </a:r>
            <a:r>
              <a:rPr lang="vi-VN" b="1" dirty="0" smtClean="0">
                <a:solidFill>
                  <a:schemeClr val="accent2"/>
                </a:solidFill>
                <a:latin typeface="Times New Roman" panose="02020603050405020304" pitchFamily="18" charset="0"/>
                <a:cs typeface="Times New Roman" panose="02020603050405020304" pitchFamily="18" charset="0"/>
              </a:rPr>
              <a:t>a </a:t>
            </a:r>
            <a:r>
              <a:rPr lang="vi-VN" b="1" dirty="0">
                <a:solidFill>
                  <a:schemeClr val="accent2"/>
                </a:solidFill>
                <a:latin typeface="Times New Roman" panose="02020603050405020304" pitchFamily="18" charset="0"/>
                <a:cs typeface="Times New Roman" panose="02020603050405020304" pitchFamily="18" charset="0"/>
              </a:rPr>
              <a:t>b</a:t>
            </a:r>
            <a:r>
              <a:rPr lang="en-US" b="1" dirty="0">
                <a:solidFill>
                  <a:schemeClr val="accent2"/>
                </a:solidFill>
                <a:latin typeface="Times New Roman" panose="02020603050405020304" pitchFamily="18" charset="0"/>
                <a:cs typeface="Times New Roman" panose="02020603050405020304" pitchFamily="18" charset="0"/>
              </a:rPr>
              <a:t>ả</a:t>
            </a:r>
            <a:r>
              <a:rPr lang="vi-VN" b="1" dirty="0">
                <a:solidFill>
                  <a:schemeClr val="accent2"/>
                </a:solidFill>
                <a:latin typeface="Times New Roman" panose="02020603050405020304" pitchFamily="18" charset="0"/>
                <a:cs typeface="Times New Roman" panose="02020603050405020304" pitchFamily="18" charset="0"/>
              </a:rPr>
              <a:t>n thân</a:t>
            </a:r>
            <a:r>
              <a:rPr lang="en-US" dirty="0">
                <a:solidFill>
                  <a:schemeClr val="accent2"/>
                </a:solidFill>
                <a:latin typeface="Times New Roman" panose="02020603050405020304" pitchFamily="18" charset="0"/>
                <a:cs typeface="Times New Roman" panose="02020603050405020304" pitchFamily="18" charset="0"/>
              </a:rPr>
              <a:t/>
            </a:r>
            <a:br>
              <a:rPr lang="en-US" dirty="0">
                <a:solidFill>
                  <a:schemeClr val="accent2"/>
                </a:solidFill>
                <a:latin typeface="Times New Roman" panose="02020603050405020304" pitchFamily="18" charset="0"/>
                <a:cs typeface="Times New Roman" panose="02020603050405020304" pitchFamily="18" charset="0"/>
              </a:rPr>
            </a:br>
            <a:r>
              <a:rPr lang="en-US" dirty="0"/>
              <a:t> </a:t>
            </a:r>
            <a:br>
              <a:rPr lang="en-US" dirty="0"/>
            </a:br>
            <a:r>
              <a:rPr lang="en-US" i="1" dirty="0"/>
              <a:t> </a:t>
            </a:r>
            <a:r>
              <a:rPr lang="vi-VN" i="1" dirty="0"/>
              <a:t>Mỗi người đều có những nét tính cách đặc trưng riêng, không giống với bất kì ai khác. Chúng ta hãy tự tin về những nét tính cách tích cực của bản thân</a:t>
            </a:r>
            <a:endParaRPr lang="en-US" dirty="0"/>
          </a:p>
        </p:txBody>
      </p:sp>
    </p:spTree>
    <p:extLst>
      <p:ext uri="{BB962C8B-B14F-4D97-AF65-F5344CB8AC3E}">
        <p14:creationId xmlns:p14="http://schemas.microsoft.com/office/powerpoint/2010/main" val="3581750508"/>
      </p:ext>
    </p:extLst>
  </p:cSld>
  <p:clrMapOvr>
    <a:masterClrMapping/>
  </p:clrMapOvr>
  <p:transition spd="slow" advTm="6000">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0" y="-191814"/>
            <a:ext cx="12895093" cy="7946844"/>
            <a:chOff x="0" y="-221063"/>
            <a:chExt cx="12895093" cy="7946844"/>
          </a:xfrm>
        </p:grpSpPr>
        <p:sp>
          <p:nvSpPr>
            <p:cNvPr id="35" name="矩形 34"/>
            <p:cNvSpPr/>
            <p:nvPr/>
          </p:nvSpPr>
          <p:spPr>
            <a:xfrm>
              <a:off x="0" y="0"/>
              <a:ext cx="12192000" cy="6858000"/>
            </a:xfrm>
            <a:prstGeom prst="rect">
              <a:avLst/>
            </a:prstGeom>
            <a:solidFill>
              <a:srgbClr val="9AD6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 name="组合 35"/>
            <p:cNvGrpSpPr/>
            <p:nvPr/>
          </p:nvGrpSpPr>
          <p:grpSpPr>
            <a:xfrm>
              <a:off x="144150" y="-221063"/>
              <a:ext cx="12750943" cy="7946844"/>
              <a:chOff x="2627224" y="-795141"/>
              <a:chExt cx="10013806" cy="7040780"/>
            </a:xfrm>
          </p:grpSpPr>
          <p:sp>
            <p:nvSpPr>
              <p:cNvPr id="37" name="矩形 36"/>
              <p:cNvSpPr/>
              <p:nvPr/>
            </p:nvSpPr>
            <p:spPr>
              <a:xfrm>
                <a:off x="2627224" y="-599283"/>
                <a:ext cx="5758249" cy="5957676"/>
              </a:xfrm>
              <a:prstGeom prst="rect">
                <a:avLst/>
              </a:prstGeom>
              <a:blipFill dpi="0" rotWithShape="1">
                <a:blip r:embed="rId3">
                  <a:alphaModFix amt="17000"/>
                  <a:lum bright="70000" contrast="-70000"/>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0" name="矩形 39"/>
              <p:cNvSpPr/>
              <p:nvPr/>
            </p:nvSpPr>
            <p:spPr>
              <a:xfrm rot="10601959">
                <a:off x="6872592" y="-795141"/>
                <a:ext cx="5768438" cy="7040780"/>
              </a:xfrm>
              <a:prstGeom prst="rect">
                <a:avLst/>
              </a:prstGeom>
              <a:blipFill dpi="0" rotWithShape="1">
                <a:blip r:embed="rId4">
                  <a:alphaModFix amt="17000"/>
                  <a:lum bright="70000" contras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grpSp>
        <p:nvGrpSpPr>
          <p:cNvPr id="25" name="组合 24"/>
          <p:cNvGrpSpPr/>
          <p:nvPr/>
        </p:nvGrpSpPr>
        <p:grpSpPr>
          <a:xfrm>
            <a:off x="0" y="5207212"/>
            <a:ext cx="12523845" cy="1647370"/>
            <a:chOff x="0" y="5207212"/>
            <a:chExt cx="12523845" cy="1647370"/>
          </a:xfrm>
        </p:grpSpPr>
        <p:pic>
          <p:nvPicPr>
            <p:cNvPr id="26" name="图片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207212"/>
              <a:ext cx="6427845" cy="1647370"/>
            </a:xfrm>
            <a:prstGeom prst="rect">
              <a:avLst/>
            </a:prstGeom>
          </p:spPr>
        </p:pic>
        <p:pic>
          <p:nvPicPr>
            <p:cNvPr id="27" name="图片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0" y="5207212"/>
              <a:ext cx="6427845" cy="1647370"/>
            </a:xfrm>
            <a:prstGeom prst="rect">
              <a:avLst/>
            </a:prstGeom>
          </p:spPr>
        </p:pic>
      </p:grpSp>
      <p:grpSp>
        <p:nvGrpSpPr>
          <p:cNvPr id="42" name="组合 41"/>
          <p:cNvGrpSpPr/>
          <p:nvPr/>
        </p:nvGrpSpPr>
        <p:grpSpPr>
          <a:xfrm>
            <a:off x="2498263" y="584038"/>
            <a:ext cx="7443321" cy="4759928"/>
            <a:chOff x="2516470" y="548138"/>
            <a:chExt cx="7443321" cy="4759928"/>
          </a:xfrm>
        </p:grpSpPr>
        <p:sp>
          <p:nvSpPr>
            <p:cNvPr id="43" name="云形 42"/>
            <p:cNvSpPr/>
            <p:nvPr/>
          </p:nvSpPr>
          <p:spPr>
            <a:xfrm>
              <a:off x="2516470" y="548138"/>
              <a:ext cx="7443321" cy="4759928"/>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云形 43"/>
            <p:cNvSpPr/>
            <p:nvPr/>
          </p:nvSpPr>
          <p:spPr>
            <a:xfrm>
              <a:off x="2922743" y="818421"/>
              <a:ext cx="6658840" cy="4258256"/>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6" name="图片 4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4056" y="443759"/>
            <a:ext cx="2981702" cy="4020157"/>
          </a:xfrm>
          <a:prstGeom prst="rect">
            <a:avLst/>
          </a:prstGeom>
        </p:spPr>
      </p:pic>
      <p:sp>
        <p:nvSpPr>
          <p:cNvPr id="52" name="文本框 51"/>
          <p:cNvSpPr txBox="1"/>
          <p:nvPr/>
        </p:nvSpPr>
        <p:spPr>
          <a:xfrm>
            <a:off x="3827128" y="2456170"/>
            <a:ext cx="4454099" cy="1015663"/>
          </a:xfrm>
          <a:prstGeom prst="rect">
            <a:avLst/>
          </a:prstGeom>
          <a:noFill/>
        </p:spPr>
        <p:txBody>
          <a:bodyPr wrap="square" rtlCol="0">
            <a:spAutoFit/>
          </a:bodyPr>
          <a:lstStyle/>
          <a:p>
            <a:pPr algn="ctr"/>
            <a:r>
              <a:rPr lang="vi-VN" altLang="zh-CN" sz="6000" dirty="0">
                <a:solidFill>
                  <a:srgbClr val="FFC52F"/>
                </a:solidFill>
                <a:latin typeface="iCiel Pony" panose="02000000000000000000" pitchFamily="2" charset="77"/>
                <a:ea typeface="方正汉真广标简体" panose="02000000000000000000" pitchFamily="2" charset="-122"/>
              </a:rPr>
              <a:t>THỰC HÀNH</a:t>
            </a:r>
            <a:endParaRPr lang="en-US" altLang="zh-CN" sz="6000" dirty="0">
              <a:solidFill>
                <a:srgbClr val="FFC52F"/>
              </a:solidFill>
              <a:latin typeface="iCiel Pony" panose="02000000000000000000" pitchFamily="2" charset="77"/>
              <a:ea typeface="方正汉真广标简体" panose="02000000000000000000" pitchFamily="2" charset="-122"/>
            </a:endParaRPr>
          </a:p>
        </p:txBody>
      </p:sp>
    </p:spTree>
    <p:extLst>
      <p:ext uri="{BB962C8B-B14F-4D97-AF65-F5344CB8AC3E}">
        <p14:creationId xmlns:p14="http://schemas.microsoft.com/office/powerpoint/2010/main" val="67218158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fade">
                                      <p:cBhvr>
                                        <p:cTn id="14" dur="1000"/>
                                        <p:tgtEl>
                                          <p:spTgt spid="42"/>
                                        </p:tgtEl>
                                      </p:cBhvr>
                                    </p:animEffect>
                                    <p:anim calcmode="lin" valueType="num">
                                      <p:cBhvr>
                                        <p:cTn id="15" dur="1000" fill="hold"/>
                                        <p:tgtEl>
                                          <p:spTgt spid="42"/>
                                        </p:tgtEl>
                                        <p:attrNameLst>
                                          <p:attrName>ppt_x</p:attrName>
                                        </p:attrNameLst>
                                      </p:cBhvr>
                                      <p:tavLst>
                                        <p:tav tm="0">
                                          <p:val>
                                            <p:strVal val="#ppt_x"/>
                                          </p:val>
                                        </p:tav>
                                        <p:tav tm="100000">
                                          <p:val>
                                            <p:strVal val="#ppt_x"/>
                                          </p:val>
                                        </p:tav>
                                      </p:tavLst>
                                    </p:anim>
                                    <p:anim calcmode="lin" valueType="num">
                                      <p:cBhvr>
                                        <p:cTn id="16" dur="1000" fill="hold"/>
                                        <p:tgtEl>
                                          <p:spTgt spid="4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1000"/>
                                        <p:tgtEl>
                                          <p:spTgt spid="46"/>
                                        </p:tgtEl>
                                      </p:cBhvr>
                                    </p:animEffect>
                                    <p:anim calcmode="lin" valueType="num">
                                      <p:cBhvr>
                                        <p:cTn id="20" dur="1000" fill="hold"/>
                                        <p:tgtEl>
                                          <p:spTgt spid="46"/>
                                        </p:tgtEl>
                                        <p:attrNameLst>
                                          <p:attrName>ppt_x</p:attrName>
                                        </p:attrNameLst>
                                      </p:cBhvr>
                                      <p:tavLst>
                                        <p:tav tm="0">
                                          <p:val>
                                            <p:strVal val="#ppt_x"/>
                                          </p:val>
                                        </p:tav>
                                        <p:tav tm="100000">
                                          <p:val>
                                            <p:strVal val="#ppt_x"/>
                                          </p:val>
                                        </p:tav>
                                      </p:tavLst>
                                    </p:anim>
                                    <p:anim calcmode="lin" valueType="num">
                                      <p:cBhvr>
                                        <p:cTn id="21" dur="1000" fill="hold"/>
                                        <p:tgtEl>
                                          <p:spTgt spid="46"/>
                                        </p:tgtEl>
                                        <p:attrNameLst>
                                          <p:attrName>ppt_y</p:attrName>
                                        </p:attrNameLst>
                                      </p:cBhvr>
                                      <p:tavLst>
                                        <p:tav tm="0">
                                          <p:val>
                                            <p:strVal val="#ppt_y+.1"/>
                                          </p:val>
                                        </p:tav>
                                        <p:tav tm="100000">
                                          <p:val>
                                            <p:strVal val="#ppt_y"/>
                                          </p:val>
                                        </p:tav>
                                      </p:tavLst>
                                    </p:anim>
                                  </p:childTnLst>
                                </p:cTn>
                              </p:par>
                              <p:par>
                                <p:cTn id="22" presetID="14" presetClass="entr" presetSubtype="10" fill="hold" grpId="0" nodeType="withEffect">
                                  <p:stCondLst>
                                    <p:cond delay="0"/>
                                  </p:stCondLst>
                                  <p:childTnLst>
                                    <p:set>
                                      <p:cBhvr>
                                        <p:cTn id="23" dur="1" fill="hold">
                                          <p:stCondLst>
                                            <p:cond delay="0"/>
                                          </p:stCondLst>
                                        </p:cTn>
                                        <p:tgtEl>
                                          <p:spTgt spid="52"/>
                                        </p:tgtEl>
                                        <p:attrNameLst>
                                          <p:attrName>style.visibility</p:attrName>
                                        </p:attrNameLst>
                                      </p:cBhvr>
                                      <p:to>
                                        <p:strVal val="visible"/>
                                      </p:to>
                                    </p:set>
                                    <p:animEffect transition="in" filter="randombar(horizontal)">
                                      <p:cBhvr>
                                        <p:cTn id="24"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8546" y="-1231317"/>
            <a:ext cx="6695295" cy="5348030"/>
          </a:xfrm>
          <a:prstGeom prst="rect">
            <a:avLst/>
          </a:prstGeom>
        </p:spPr>
      </p:pic>
      <p:pic>
        <p:nvPicPr>
          <p:cNvPr id="2" name="Picture 1"/>
          <p:cNvPicPr>
            <a:picLocks noChangeAspect="1"/>
          </p:cNvPicPr>
          <p:nvPr/>
        </p:nvPicPr>
        <p:blipFill>
          <a:blip r:embed="rId4"/>
          <a:stretch>
            <a:fillRect/>
          </a:stretch>
        </p:blipFill>
        <p:spPr>
          <a:xfrm>
            <a:off x="0" y="2134304"/>
            <a:ext cx="6267450" cy="3390900"/>
          </a:xfrm>
          <a:prstGeom prst="rect">
            <a:avLst/>
          </a:prstGeom>
        </p:spPr>
      </p:pic>
      <p:sp>
        <p:nvSpPr>
          <p:cNvPr id="3" name="TextBox 2"/>
          <p:cNvSpPr txBox="1"/>
          <p:nvPr/>
        </p:nvSpPr>
        <p:spPr>
          <a:xfrm>
            <a:off x="6985341" y="857031"/>
            <a:ext cx="4890655" cy="2554545"/>
          </a:xfrm>
          <a:prstGeom prst="rect">
            <a:avLst/>
          </a:prstGeom>
          <a:noFill/>
        </p:spPr>
        <p:txBody>
          <a:bodyPr wrap="square" rtlCol="0">
            <a:spAutoFit/>
          </a:bodyPr>
          <a:lstStyle/>
          <a:p>
            <a:pPr algn="ctr"/>
            <a:r>
              <a:rPr lang="en-US" sz="4000" b="1" dirty="0" smtClean="0">
                <a:solidFill>
                  <a:srgbClr val="FF0000"/>
                </a:solidFill>
              </a:rPr>
              <a:t>THỰC HÀNH ĐIỀU CHỈNH CẢM XÚC THEO HƯỚNG TÍCH CỰC</a:t>
            </a:r>
            <a:endParaRPr lang="en-US" sz="4000" b="1" dirty="0">
              <a:solidFill>
                <a:srgbClr val="FF0000"/>
              </a:solidFill>
            </a:endParaRPr>
          </a:p>
        </p:txBody>
      </p:sp>
    </p:spTree>
    <p:extLst>
      <p:ext uri="{BB962C8B-B14F-4D97-AF65-F5344CB8AC3E}">
        <p14:creationId xmlns:p14="http://schemas.microsoft.com/office/powerpoint/2010/main" val="266700768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randombar(horizontal)">
                                      <p:cBhvr>
                                        <p:cTn id="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9446451" y="3473300"/>
            <a:ext cx="3531055" cy="3531055"/>
          </a:xfrm>
          <a:prstGeom prst="ellipse">
            <a:avLst/>
          </a:prstGeom>
          <a:noFill/>
          <a:ln>
            <a:solidFill>
              <a:srgbClr val="00B9F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latin typeface="Times New Roman" pitchFamily="18" charset="0"/>
              <a:cs typeface="Times New Roman" pitchFamily="18" charset="0"/>
            </a:endParaRPr>
          </a:p>
        </p:txBody>
      </p:sp>
      <p:sp>
        <p:nvSpPr>
          <p:cNvPr id="22" name="文本框 21"/>
          <p:cNvSpPr txBox="1"/>
          <p:nvPr/>
        </p:nvSpPr>
        <p:spPr>
          <a:xfrm>
            <a:off x="387927" y="-90312"/>
            <a:ext cx="11074635" cy="2062103"/>
          </a:xfrm>
          <a:prstGeom prst="rect">
            <a:avLst/>
          </a:prstGeom>
          <a:noFill/>
        </p:spPr>
        <p:txBody>
          <a:bodyPr wrap="square" rtlCol="0">
            <a:spAutoFit/>
          </a:bodyPr>
          <a:lstStyle>
            <a:defPPr>
              <a:defRPr lang="zh-CN"/>
            </a:defPPr>
            <a:lvl1pPr>
              <a:defRPr sz="3200" b="1">
                <a:solidFill>
                  <a:schemeClr val="bg1"/>
                </a:solidFill>
                <a:effectLst>
                  <a:outerShdw blurRad="38100" dist="38100" dir="2700000" algn="tl">
                    <a:srgbClr val="000000">
                      <a:alpha val="43137"/>
                    </a:srgbClr>
                  </a:outerShdw>
                </a:effectLst>
                <a:latin typeface="方正汉真广标简体" panose="02000000000000000000" pitchFamily="2" charset="-122"/>
                <a:ea typeface="方正汉真广标简体" panose="02000000000000000000" pitchFamily="2" charset="-122"/>
              </a:defRPr>
            </a:lvl1pPr>
          </a:lstStyle>
          <a:p>
            <a:pPr algn="ctr"/>
            <a:r>
              <a:rPr lang="en-US" altLang="zh-CN" sz="3600" dirty="0" smtClean="0">
                <a:solidFill>
                  <a:srgbClr val="FF0000"/>
                </a:solidFill>
                <a:latin typeface="Times New Roman" pitchFamily="18" charset="0"/>
                <a:cs typeface="Times New Roman" pitchFamily="18" charset="0"/>
              </a:rPr>
              <a:t>THẢO LUẬN NHÓM</a:t>
            </a:r>
          </a:p>
          <a:p>
            <a:r>
              <a:rPr lang="en-US" altLang="zh-CN" sz="3600" dirty="0" smtClean="0">
                <a:solidFill>
                  <a:schemeClr val="tx1"/>
                </a:solidFill>
                <a:latin typeface="Times New Roman" pitchFamily="18" charset="0"/>
                <a:cs typeface="Times New Roman" pitchFamily="18" charset="0"/>
              </a:rPr>
              <a:t> </a:t>
            </a:r>
            <a:r>
              <a:rPr lang="en-US" altLang="zh-CN" sz="2800" dirty="0" err="1" smtClean="0">
                <a:solidFill>
                  <a:schemeClr val="tx1"/>
                </a:solidFill>
                <a:latin typeface="Times New Roman" pitchFamily="18" charset="0"/>
                <a:cs typeface="Times New Roman" pitchFamily="18" charset="0"/>
              </a:rPr>
              <a:t>Đề</a:t>
            </a:r>
            <a:r>
              <a:rPr lang="en-US" altLang="zh-CN" sz="2800" dirty="0" smtClean="0">
                <a:solidFill>
                  <a:schemeClr val="tx1"/>
                </a:solidFill>
                <a:latin typeface="Times New Roman" pitchFamily="18" charset="0"/>
                <a:cs typeface="Times New Roman" pitchFamily="18" charset="0"/>
              </a:rPr>
              <a:t> </a:t>
            </a:r>
            <a:r>
              <a:rPr lang="en-US" altLang="zh-CN" sz="2800" dirty="0" err="1" smtClean="0">
                <a:solidFill>
                  <a:schemeClr val="tx1"/>
                </a:solidFill>
                <a:latin typeface="Times New Roman" pitchFamily="18" charset="0"/>
                <a:cs typeface="Times New Roman" pitchFamily="18" charset="0"/>
              </a:rPr>
              <a:t>xuất</a:t>
            </a:r>
            <a:r>
              <a:rPr lang="en-US" altLang="zh-CN" sz="2800" dirty="0" smtClean="0">
                <a:solidFill>
                  <a:schemeClr val="tx1"/>
                </a:solidFill>
                <a:latin typeface="Times New Roman" pitchFamily="18" charset="0"/>
                <a:cs typeface="Times New Roman" pitchFamily="18" charset="0"/>
              </a:rPr>
              <a:t> </a:t>
            </a:r>
            <a:r>
              <a:rPr lang="en-US" altLang="zh-CN" sz="2800" dirty="0" err="1" smtClean="0">
                <a:solidFill>
                  <a:schemeClr val="tx1"/>
                </a:solidFill>
                <a:latin typeface="Times New Roman" pitchFamily="18" charset="0"/>
                <a:cs typeface="Times New Roman" pitchFamily="18" charset="0"/>
              </a:rPr>
              <a:t>cách</a:t>
            </a:r>
            <a:r>
              <a:rPr lang="en-US" altLang="zh-CN" sz="2800" dirty="0" smtClean="0">
                <a:solidFill>
                  <a:schemeClr val="tx1"/>
                </a:solidFill>
                <a:latin typeface="Times New Roman" pitchFamily="18" charset="0"/>
                <a:cs typeface="Times New Roman" pitchFamily="18" charset="0"/>
              </a:rPr>
              <a:t> </a:t>
            </a:r>
            <a:r>
              <a:rPr lang="en-US" altLang="zh-CN" sz="2800" dirty="0" err="1" smtClean="0">
                <a:solidFill>
                  <a:schemeClr val="tx1"/>
                </a:solidFill>
                <a:latin typeface="Times New Roman" pitchFamily="18" charset="0"/>
                <a:cs typeface="Times New Roman" pitchFamily="18" charset="0"/>
              </a:rPr>
              <a:t>điều</a:t>
            </a:r>
            <a:r>
              <a:rPr lang="en-US" altLang="zh-CN" sz="2800" dirty="0" smtClean="0">
                <a:solidFill>
                  <a:schemeClr val="tx1"/>
                </a:solidFill>
                <a:latin typeface="Times New Roman" pitchFamily="18" charset="0"/>
                <a:cs typeface="Times New Roman" pitchFamily="18" charset="0"/>
              </a:rPr>
              <a:t> </a:t>
            </a:r>
            <a:r>
              <a:rPr lang="en-US" altLang="zh-CN" sz="2800" dirty="0" err="1" smtClean="0">
                <a:solidFill>
                  <a:schemeClr val="tx1"/>
                </a:solidFill>
                <a:latin typeface="Times New Roman" pitchFamily="18" charset="0"/>
                <a:cs typeface="Times New Roman" pitchFamily="18" charset="0"/>
              </a:rPr>
              <a:t>chỉnh</a:t>
            </a:r>
            <a:r>
              <a:rPr lang="en-US" altLang="zh-CN" sz="2800" dirty="0" smtClean="0">
                <a:solidFill>
                  <a:schemeClr val="tx1"/>
                </a:solidFill>
                <a:latin typeface="Times New Roman" pitchFamily="18" charset="0"/>
                <a:cs typeface="Times New Roman" pitchFamily="18" charset="0"/>
              </a:rPr>
              <a:t> </a:t>
            </a:r>
            <a:r>
              <a:rPr lang="en-US" altLang="zh-CN" sz="2800" dirty="0" err="1" smtClean="0">
                <a:solidFill>
                  <a:schemeClr val="tx1"/>
                </a:solidFill>
                <a:latin typeface="Times New Roman" pitchFamily="18" charset="0"/>
                <a:cs typeface="Times New Roman" pitchFamily="18" charset="0"/>
              </a:rPr>
              <a:t>cảm</a:t>
            </a:r>
            <a:r>
              <a:rPr lang="en-US" altLang="zh-CN" sz="2800" dirty="0" smtClean="0">
                <a:solidFill>
                  <a:schemeClr val="tx1"/>
                </a:solidFill>
                <a:latin typeface="Times New Roman" pitchFamily="18" charset="0"/>
                <a:cs typeface="Times New Roman" pitchFamily="18" charset="0"/>
              </a:rPr>
              <a:t> </a:t>
            </a:r>
            <a:r>
              <a:rPr lang="en-US" altLang="zh-CN" sz="2800" dirty="0" err="1" smtClean="0">
                <a:solidFill>
                  <a:schemeClr val="tx1"/>
                </a:solidFill>
                <a:latin typeface="Times New Roman" pitchFamily="18" charset="0"/>
                <a:cs typeface="Times New Roman" pitchFamily="18" charset="0"/>
              </a:rPr>
              <a:t>xúc</a:t>
            </a:r>
            <a:r>
              <a:rPr lang="en-US" altLang="zh-CN" sz="2800" dirty="0" smtClean="0">
                <a:solidFill>
                  <a:schemeClr val="tx1"/>
                </a:solidFill>
                <a:latin typeface="Times New Roman" pitchFamily="18" charset="0"/>
                <a:cs typeface="Times New Roman" pitchFamily="18" charset="0"/>
              </a:rPr>
              <a:t> </a:t>
            </a:r>
            <a:r>
              <a:rPr lang="en-US" altLang="zh-CN" sz="2800" dirty="0" err="1" smtClean="0">
                <a:solidFill>
                  <a:schemeClr val="tx1"/>
                </a:solidFill>
                <a:latin typeface="Times New Roman" pitchFamily="18" charset="0"/>
                <a:cs typeface="Times New Roman" pitchFamily="18" charset="0"/>
              </a:rPr>
              <a:t>theo</a:t>
            </a:r>
            <a:r>
              <a:rPr lang="en-US" altLang="zh-CN" sz="2800" dirty="0" smtClean="0">
                <a:solidFill>
                  <a:schemeClr val="tx1"/>
                </a:solidFill>
                <a:latin typeface="Times New Roman" pitchFamily="18" charset="0"/>
                <a:cs typeface="Times New Roman" pitchFamily="18" charset="0"/>
              </a:rPr>
              <a:t> </a:t>
            </a:r>
            <a:r>
              <a:rPr lang="en-US" altLang="zh-CN" sz="2800" dirty="0" err="1" smtClean="0">
                <a:solidFill>
                  <a:schemeClr val="tx1"/>
                </a:solidFill>
                <a:latin typeface="Times New Roman" pitchFamily="18" charset="0"/>
                <a:cs typeface="Times New Roman" pitchFamily="18" charset="0"/>
              </a:rPr>
              <a:t>hướng</a:t>
            </a:r>
            <a:r>
              <a:rPr lang="en-US" altLang="zh-CN" sz="2800" dirty="0" smtClean="0">
                <a:solidFill>
                  <a:schemeClr val="tx1"/>
                </a:solidFill>
                <a:latin typeface="Times New Roman" pitchFamily="18" charset="0"/>
                <a:cs typeface="Times New Roman" pitchFamily="18" charset="0"/>
              </a:rPr>
              <a:t> </a:t>
            </a:r>
            <a:r>
              <a:rPr lang="en-US" altLang="zh-CN" sz="2800" dirty="0" err="1" smtClean="0">
                <a:solidFill>
                  <a:schemeClr val="tx1"/>
                </a:solidFill>
                <a:latin typeface="Times New Roman" pitchFamily="18" charset="0"/>
                <a:cs typeface="Times New Roman" pitchFamily="18" charset="0"/>
              </a:rPr>
              <a:t>tích</a:t>
            </a:r>
            <a:r>
              <a:rPr lang="en-US" altLang="zh-CN" sz="2800" dirty="0" smtClean="0">
                <a:solidFill>
                  <a:schemeClr val="tx1"/>
                </a:solidFill>
                <a:latin typeface="Times New Roman" pitchFamily="18" charset="0"/>
                <a:cs typeface="Times New Roman" pitchFamily="18" charset="0"/>
              </a:rPr>
              <a:t> </a:t>
            </a:r>
            <a:r>
              <a:rPr lang="en-US" altLang="zh-CN" sz="2800" dirty="0" err="1" smtClean="0">
                <a:solidFill>
                  <a:schemeClr val="tx1"/>
                </a:solidFill>
                <a:latin typeface="Times New Roman" pitchFamily="18" charset="0"/>
                <a:cs typeface="Times New Roman" pitchFamily="18" charset="0"/>
              </a:rPr>
              <a:t>cực</a:t>
            </a:r>
            <a:r>
              <a:rPr lang="en-US" altLang="zh-CN" sz="2800" dirty="0" smtClean="0">
                <a:solidFill>
                  <a:schemeClr val="tx1"/>
                </a:solidFill>
                <a:latin typeface="Times New Roman" pitchFamily="18" charset="0"/>
                <a:cs typeface="Times New Roman" pitchFamily="18" charset="0"/>
              </a:rPr>
              <a:t> </a:t>
            </a:r>
            <a:r>
              <a:rPr lang="en-US" altLang="zh-CN" sz="2800" dirty="0" err="1" smtClean="0">
                <a:solidFill>
                  <a:schemeClr val="tx1"/>
                </a:solidFill>
                <a:latin typeface="Times New Roman" pitchFamily="18" charset="0"/>
                <a:cs typeface="Times New Roman" pitchFamily="18" charset="0"/>
              </a:rPr>
              <a:t>của</a:t>
            </a:r>
            <a:r>
              <a:rPr lang="en-US" altLang="zh-CN" sz="2800" dirty="0" smtClean="0">
                <a:solidFill>
                  <a:schemeClr val="tx1"/>
                </a:solidFill>
                <a:latin typeface="Times New Roman" pitchFamily="18" charset="0"/>
                <a:cs typeface="Times New Roman" pitchFamily="18" charset="0"/>
              </a:rPr>
              <a:t> </a:t>
            </a:r>
            <a:r>
              <a:rPr lang="en-US" altLang="zh-CN" sz="2800" dirty="0" err="1" smtClean="0">
                <a:solidFill>
                  <a:schemeClr val="tx1"/>
                </a:solidFill>
                <a:latin typeface="Times New Roman" pitchFamily="18" charset="0"/>
                <a:cs typeface="Times New Roman" pitchFamily="18" charset="0"/>
              </a:rPr>
              <a:t>các</a:t>
            </a:r>
            <a:r>
              <a:rPr lang="en-US" altLang="zh-CN" sz="2800" dirty="0" smtClean="0">
                <a:solidFill>
                  <a:schemeClr val="tx1"/>
                </a:solidFill>
                <a:latin typeface="Times New Roman" pitchFamily="18" charset="0"/>
                <a:cs typeface="Times New Roman" pitchFamily="18" charset="0"/>
              </a:rPr>
              <a:t> </a:t>
            </a:r>
            <a:r>
              <a:rPr lang="en-US" altLang="zh-CN" sz="2800" dirty="0" err="1" smtClean="0">
                <a:solidFill>
                  <a:schemeClr val="tx1"/>
                </a:solidFill>
                <a:latin typeface="Times New Roman" pitchFamily="18" charset="0"/>
                <a:cs typeface="Times New Roman" pitchFamily="18" charset="0"/>
              </a:rPr>
              <a:t>nhân</a:t>
            </a:r>
            <a:r>
              <a:rPr lang="en-US" altLang="zh-CN" sz="2800" dirty="0" smtClean="0">
                <a:solidFill>
                  <a:schemeClr val="tx1"/>
                </a:solidFill>
                <a:latin typeface="Times New Roman" pitchFamily="18" charset="0"/>
                <a:cs typeface="Times New Roman" pitchFamily="18" charset="0"/>
              </a:rPr>
              <a:t> </a:t>
            </a:r>
            <a:r>
              <a:rPr lang="en-US" altLang="zh-CN" sz="2800" dirty="0" err="1" smtClean="0">
                <a:solidFill>
                  <a:schemeClr val="tx1"/>
                </a:solidFill>
                <a:latin typeface="Times New Roman" pitchFamily="18" charset="0"/>
                <a:cs typeface="Times New Roman" pitchFamily="18" charset="0"/>
              </a:rPr>
              <a:t>vật</a:t>
            </a:r>
            <a:r>
              <a:rPr lang="en-US" altLang="zh-CN" sz="2800" dirty="0" smtClean="0">
                <a:solidFill>
                  <a:schemeClr val="tx1"/>
                </a:solidFill>
                <a:latin typeface="Times New Roman" pitchFamily="18" charset="0"/>
                <a:cs typeface="Times New Roman" pitchFamily="18" charset="0"/>
              </a:rPr>
              <a:t> </a:t>
            </a:r>
            <a:r>
              <a:rPr lang="en-US" altLang="zh-CN" sz="2800" dirty="0" err="1" smtClean="0">
                <a:solidFill>
                  <a:schemeClr val="tx1"/>
                </a:solidFill>
                <a:latin typeface="Times New Roman" pitchFamily="18" charset="0"/>
                <a:cs typeface="Times New Roman" pitchFamily="18" charset="0"/>
              </a:rPr>
              <a:t>trong</a:t>
            </a:r>
            <a:r>
              <a:rPr lang="en-US" altLang="zh-CN" sz="2800" dirty="0" smtClean="0">
                <a:solidFill>
                  <a:schemeClr val="tx1"/>
                </a:solidFill>
                <a:latin typeface="Times New Roman" pitchFamily="18" charset="0"/>
                <a:cs typeface="Times New Roman" pitchFamily="18" charset="0"/>
              </a:rPr>
              <a:t> </a:t>
            </a:r>
            <a:r>
              <a:rPr lang="en-US" altLang="zh-CN" sz="2800" dirty="0" err="1" smtClean="0">
                <a:solidFill>
                  <a:schemeClr val="tx1"/>
                </a:solidFill>
                <a:latin typeface="Times New Roman" pitchFamily="18" charset="0"/>
                <a:cs typeface="Times New Roman" pitchFamily="18" charset="0"/>
              </a:rPr>
              <a:t>hai</a:t>
            </a:r>
            <a:r>
              <a:rPr lang="en-US" altLang="zh-CN" sz="2800" dirty="0" smtClean="0">
                <a:solidFill>
                  <a:schemeClr val="tx1"/>
                </a:solidFill>
                <a:latin typeface="Times New Roman" pitchFamily="18" charset="0"/>
                <a:cs typeface="Times New Roman" pitchFamily="18" charset="0"/>
              </a:rPr>
              <a:t> </a:t>
            </a:r>
            <a:r>
              <a:rPr lang="en-US" altLang="zh-CN" sz="2800" dirty="0" err="1" smtClean="0">
                <a:solidFill>
                  <a:schemeClr val="tx1"/>
                </a:solidFill>
                <a:latin typeface="Times New Roman" pitchFamily="18" charset="0"/>
                <a:cs typeface="Times New Roman" pitchFamily="18" charset="0"/>
              </a:rPr>
              <a:t>tình</a:t>
            </a:r>
            <a:r>
              <a:rPr lang="en-US" altLang="zh-CN" sz="2800" dirty="0" smtClean="0">
                <a:solidFill>
                  <a:schemeClr val="tx1"/>
                </a:solidFill>
                <a:latin typeface="Times New Roman" pitchFamily="18" charset="0"/>
                <a:cs typeface="Times New Roman" pitchFamily="18" charset="0"/>
              </a:rPr>
              <a:t> </a:t>
            </a:r>
            <a:r>
              <a:rPr lang="en-US" altLang="zh-CN" sz="2800" dirty="0" err="1" smtClean="0">
                <a:solidFill>
                  <a:schemeClr val="tx1"/>
                </a:solidFill>
                <a:latin typeface="Times New Roman" pitchFamily="18" charset="0"/>
                <a:cs typeface="Times New Roman" pitchFamily="18" charset="0"/>
              </a:rPr>
              <a:t>huống</a:t>
            </a:r>
            <a:r>
              <a:rPr lang="en-US" altLang="zh-CN" sz="2800" dirty="0" smtClean="0">
                <a:solidFill>
                  <a:schemeClr val="tx1"/>
                </a:solidFill>
                <a:latin typeface="Times New Roman" pitchFamily="18" charset="0"/>
                <a:cs typeface="Times New Roman" pitchFamily="18" charset="0"/>
              </a:rPr>
              <a:t> </a:t>
            </a:r>
            <a:r>
              <a:rPr lang="en-US" altLang="zh-CN" sz="2800" dirty="0" err="1" smtClean="0">
                <a:solidFill>
                  <a:schemeClr val="tx1"/>
                </a:solidFill>
                <a:latin typeface="Times New Roman" pitchFamily="18" charset="0"/>
                <a:cs typeface="Times New Roman" pitchFamily="18" charset="0"/>
              </a:rPr>
              <a:t>dưới</a:t>
            </a:r>
            <a:r>
              <a:rPr lang="en-US" altLang="zh-CN" sz="2800" dirty="0" smtClean="0">
                <a:solidFill>
                  <a:schemeClr val="tx1"/>
                </a:solidFill>
                <a:latin typeface="Times New Roman" pitchFamily="18" charset="0"/>
                <a:cs typeface="Times New Roman" pitchFamily="18" charset="0"/>
              </a:rPr>
              <a:t> </a:t>
            </a:r>
            <a:r>
              <a:rPr lang="en-US" altLang="zh-CN" sz="2800" dirty="0" err="1" smtClean="0">
                <a:solidFill>
                  <a:schemeClr val="tx1"/>
                </a:solidFill>
                <a:latin typeface="Times New Roman" pitchFamily="18" charset="0"/>
                <a:cs typeface="Times New Roman" pitchFamily="18" charset="0"/>
              </a:rPr>
              <a:t>đây</a:t>
            </a:r>
            <a:r>
              <a:rPr lang="en-US" altLang="zh-CN" sz="2800" dirty="0" smtClean="0">
                <a:solidFill>
                  <a:schemeClr val="tx1"/>
                </a:solidFill>
                <a:latin typeface="Times New Roman" pitchFamily="18" charset="0"/>
                <a:cs typeface="Times New Roman" pitchFamily="18" charset="0"/>
              </a:rPr>
              <a:t>. </a:t>
            </a:r>
            <a:r>
              <a:rPr lang="en-US" altLang="zh-CN" sz="2800" dirty="0" err="1" smtClean="0">
                <a:solidFill>
                  <a:schemeClr val="tx1"/>
                </a:solidFill>
                <a:latin typeface="Times New Roman" pitchFamily="18" charset="0"/>
                <a:cs typeface="Times New Roman" pitchFamily="18" charset="0"/>
              </a:rPr>
              <a:t>Xây</a:t>
            </a:r>
            <a:r>
              <a:rPr lang="en-US" altLang="zh-CN" sz="2800" dirty="0" smtClean="0">
                <a:solidFill>
                  <a:schemeClr val="tx1"/>
                </a:solidFill>
                <a:latin typeface="Times New Roman" pitchFamily="18" charset="0"/>
                <a:cs typeface="Times New Roman" pitchFamily="18" charset="0"/>
              </a:rPr>
              <a:t> </a:t>
            </a:r>
            <a:r>
              <a:rPr lang="en-US" altLang="zh-CN" sz="2800" dirty="0" err="1" smtClean="0">
                <a:solidFill>
                  <a:schemeClr val="tx1"/>
                </a:solidFill>
                <a:latin typeface="Times New Roman" pitchFamily="18" charset="0"/>
                <a:cs typeface="Times New Roman" pitchFamily="18" charset="0"/>
              </a:rPr>
              <a:t>dựng</a:t>
            </a:r>
            <a:r>
              <a:rPr lang="en-US" altLang="zh-CN" sz="2800" dirty="0" smtClean="0">
                <a:solidFill>
                  <a:schemeClr val="tx1"/>
                </a:solidFill>
                <a:latin typeface="Times New Roman" pitchFamily="18" charset="0"/>
                <a:cs typeface="Times New Roman" pitchFamily="18" charset="0"/>
              </a:rPr>
              <a:t> </a:t>
            </a:r>
            <a:r>
              <a:rPr lang="en-US" altLang="zh-CN" sz="2800" dirty="0" err="1" smtClean="0">
                <a:solidFill>
                  <a:schemeClr val="tx1"/>
                </a:solidFill>
                <a:latin typeface="Times New Roman" pitchFamily="18" charset="0"/>
                <a:cs typeface="Times New Roman" pitchFamily="18" charset="0"/>
              </a:rPr>
              <a:t>kịch</a:t>
            </a:r>
            <a:r>
              <a:rPr lang="en-US" altLang="zh-CN" sz="2800" dirty="0" smtClean="0">
                <a:solidFill>
                  <a:schemeClr val="tx1"/>
                </a:solidFill>
                <a:latin typeface="Times New Roman" pitchFamily="18" charset="0"/>
                <a:cs typeface="Times New Roman" pitchFamily="18" charset="0"/>
              </a:rPr>
              <a:t> </a:t>
            </a:r>
            <a:r>
              <a:rPr lang="en-US" altLang="zh-CN" sz="2800" dirty="0" err="1" smtClean="0">
                <a:solidFill>
                  <a:schemeClr val="tx1"/>
                </a:solidFill>
                <a:latin typeface="Times New Roman" pitchFamily="18" charset="0"/>
                <a:cs typeface="Times New Roman" pitchFamily="18" charset="0"/>
              </a:rPr>
              <a:t>bản</a:t>
            </a:r>
            <a:r>
              <a:rPr lang="en-US" altLang="zh-CN" sz="2800" dirty="0" smtClean="0">
                <a:solidFill>
                  <a:schemeClr val="tx1"/>
                </a:solidFill>
                <a:latin typeface="Times New Roman" pitchFamily="18" charset="0"/>
                <a:cs typeface="Times New Roman" pitchFamily="18" charset="0"/>
              </a:rPr>
              <a:t> , </a:t>
            </a:r>
            <a:r>
              <a:rPr lang="en-US" altLang="zh-CN" sz="2800" dirty="0" err="1" smtClean="0">
                <a:solidFill>
                  <a:schemeClr val="tx1"/>
                </a:solidFill>
                <a:latin typeface="Times New Roman" pitchFamily="18" charset="0"/>
                <a:cs typeface="Times New Roman" pitchFamily="18" charset="0"/>
              </a:rPr>
              <a:t>sắm</a:t>
            </a:r>
            <a:r>
              <a:rPr lang="en-US" altLang="zh-CN" sz="2800" dirty="0" smtClean="0">
                <a:solidFill>
                  <a:schemeClr val="tx1"/>
                </a:solidFill>
                <a:latin typeface="Times New Roman" pitchFamily="18" charset="0"/>
                <a:cs typeface="Times New Roman" pitchFamily="18" charset="0"/>
              </a:rPr>
              <a:t> </a:t>
            </a:r>
            <a:r>
              <a:rPr lang="en-US" altLang="zh-CN" sz="2800" dirty="0" err="1" smtClean="0">
                <a:solidFill>
                  <a:schemeClr val="tx1"/>
                </a:solidFill>
                <a:latin typeface="Times New Roman" pitchFamily="18" charset="0"/>
                <a:cs typeface="Times New Roman" pitchFamily="18" charset="0"/>
              </a:rPr>
              <a:t>vai</a:t>
            </a:r>
            <a:r>
              <a:rPr lang="en-US" altLang="zh-CN" sz="2800" dirty="0" smtClean="0">
                <a:solidFill>
                  <a:schemeClr val="tx1"/>
                </a:solidFill>
                <a:latin typeface="Times New Roman" pitchFamily="18" charset="0"/>
                <a:cs typeface="Times New Roman" pitchFamily="18" charset="0"/>
              </a:rPr>
              <a:t> </a:t>
            </a:r>
            <a:r>
              <a:rPr lang="en-US" altLang="zh-CN" sz="2800" dirty="0" err="1" smtClean="0">
                <a:solidFill>
                  <a:schemeClr val="tx1"/>
                </a:solidFill>
                <a:latin typeface="Times New Roman" pitchFamily="18" charset="0"/>
                <a:cs typeface="Times New Roman" pitchFamily="18" charset="0"/>
              </a:rPr>
              <a:t>thể</a:t>
            </a:r>
            <a:r>
              <a:rPr lang="en-US" altLang="zh-CN" sz="2800" dirty="0" smtClean="0">
                <a:solidFill>
                  <a:schemeClr val="tx1"/>
                </a:solidFill>
                <a:latin typeface="Times New Roman" pitchFamily="18" charset="0"/>
                <a:cs typeface="Times New Roman" pitchFamily="18" charset="0"/>
              </a:rPr>
              <a:t> </a:t>
            </a:r>
            <a:r>
              <a:rPr lang="en-US" altLang="zh-CN" sz="2800" dirty="0" err="1" smtClean="0">
                <a:solidFill>
                  <a:schemeClr val="tx1"/>
                </a:solidFill>
                <a:latin typeface="Times New Roman" pitchFamily="18" charset="0"/>
                <a:cs typeface="Times New Roman" pitchFamily="18" charset="0"/>
              </a:rPr>
              <a:t>hiện</a:t>
            </a:r>
            <a:r>
              <a:rPr lang="en-US" altLang="zh-CN" sz="2800" dirty="0" smtClean="0">
                <a:solidFill>
                  <a:schemeClr val="tx1"/>
                </a:solidFill>
                <a:latin typeface="Times New Roman" pitchFamily="18" charset="0"/>
                <a:cs typeface="Times New Roman" pitchFamily="18" charset="0"/>
              </a:rPr>
              <a:t> </a:t>
            </a:r>
            <a:r>
              <a:rPr lang="en-US" altLang="zh-CN" sz="2800" dirty="0" err="1" smtClean="0">
                <a:solidFill>
                  <a:schemeClr val="tx1"/>
                </a:solidFill>
                <a:latin typeface="Times New Roman" pitchFamily="18" charset="0"/>
                <a:cs typeface="Times New Roman" pitchFamily="18" charset="0"/>
              </a:rPr>
              <a:t>cách</a:t>
            </a:r>
            <a:r>
              <a:rPr lang="en-US" altLang="zh-CN" sz="2800" dirty="0" smtClean="0">
                <a:solidFill>
                  <a:schemeClr val="tx1"/>
                </a:solidFill>
                <a:latin typeface="Times New Roman" pitchFamily="18" charset="0"/>
                <a:cs typeface="Times New Roman" pitchFamily="18" charset="0"/>
              </a:rPr>
              <a:t> </a:t>
            </a:r>
            <a:r>
              <a:rPr lang="en-US" altLang="zh-CN" sz="2800" dirty="0" err="1" smtClean="0">
                <a:solidFill>
                  <a:schemeClr val="tx1"/>
                </a:solidFill>
                <a:latin typeface="Times New Roman" pitchFamily="18" charset="0"/>
                <a:cs typeface="Times New Roman" pitchFamily="18" charset="0"/>
              </a:rPr>
              <a:t>điều</a:t>
            </a:r>
            <a:r>
              <a:rPr lang="en-US" altLang="zh-CN" sz="2800" dirty="0" smtClean="0">
                <a:solidFill>
                  <a:schemeClr val="tx1"/>
                </a:solidFill>
                <a:latin typeface="Times New Roman" pitchFamily="18" charset="0"/>
                <a:cs typeface="Times New Roman" pitchFamily="18" charset="0"/>
              </a:rPr>
              <a:t> </a:t>
            </a:r>
            <a:r>
              <a:rPr lang="en-US" altLang="zh-CN" sz="2800" dirty="0" err="1" smtClean="0">
                <a:solidFill>
                  <a:schemeClr val="tx1"/>
                </a:solidFill>
                <a:latin typeface="Times New Roman" pitchFamily="18" charset="0"/>
                <a:cs typeface="Times New Roman" pitchFamily="18" charset="0"/>
              </a:rPr>
              <a:t>chỉnh</a:t>
            </a:r>
            <a:r>
              <a:rPr lang="en-US" altLang="zh-CN" sz="2800" dirty="0" smtClean="0">
                <a:solidFill>
                  <a:schemeClr val="tx1"/>
                </a:solidFill>
                <a:latin typeface="Times New Roman" pitchFamily="18" charset="0"/>
                <a:cs typeface="Times New Roman" pitchFamily="18" charset="0"/>
              </a:rPr>
              <a:t> </a:t>
            </a:r>
            <a:r>
              <a:rPr lang="en-US" altLang="zh-CN" sz="2800" dirty="0" err="1" smtClean="0">
                <a:solidFill>
                  <a:schemeClr val="tx1"/>
                </a:solidFill>
                <a:latin typeface="Times New Roman" pitchFamily="18" charset="0"/>
                <a:cs typeface="Times New Roman" pitchFamily="18" charset="0"/>
              </a:rPr>
              <a:t>cảm</a:t>
            </a:r>
            <a:r>
              <a:rPr lang="en-US" altLang="zh-CN" sz="2800" dirty="0" smtClean="0">
                <a:solidFill>
                  <a:schemeClr val="tx1"/>
                </a:solidFill>
                <a:latin typeface="Times New Roman" pitchFamily="18" charset="0"/>
                <a:cs typeface="Times New Roman" pitchFamily="18" charset="0"/>
              </a:rPr>
              <a:t> </a:t>
            </a:r>
            <a:r>
              <a:rPr lang="en-US" altLang="zh-CN" sz="2800" dirty="0" err="1" smtClean="0">
                <a:solidFill>
                  <a:schemeClr val="tx1"/>
                </a:solidFill>
                <a:latin typeface="Times New Roman" pitchFamily="18" charset="0"/>
                <a:cs typeface="Times New Roman" pitchFamily="18" charset="0"/>
              </a:rPr>
              <a:t>xúc</a:t>
            </a:r>
            <a:r>
              <a:rPr lang="en-US" altLang="zh-CN" sz="2800" dirty="0" smtClean="0">
                <a:solidFill>
                  <a:schemeClr val="tx1"/>
                </a:solidFill>
                <a:latin typeface="Times New Roman" pitchFamily="18" charset="0"/>
                <a:cs typeface="Times New Roman" pitchFamily="18" charset="0"/>
              </a:rPr>
              <a:t> </a:t>
            </a:r>
            <a:r>
              <a:rPr lang="en-US" altLang="zh-CN" sz="2800" dirty="0" err="1" smtClean="0">
                <a:solidFill>
                  <a:schemeClr val="tx1"/>
                </a:solidFill>
                <a:latin typeface="Times New Roman" pitchFamily="18" charset="0"/>
                <a:cs typeface="Times New Roman" pitchFamily="18" charset="0"/>
              </a:rPr>
              <a:t>của</a:t>
            </a:r>
            <a:r>
              <a:rPr lang="en-US" altLang="zh-CN" sz="2800" dirty="0" smtClean="0">
                <a:solidFill>
                  <a:schemeClr val="tx1"/>
                </a:solidFill>
                <a:latin typeface="Times New Roman" pitchFamily="18" charset="0"/>
                <a:cs typeface="Times New Roman" pitchFamily="18" charset="0"/>
              </a:rPr>
              <a:t> </a:t>
            </a:r>
            <a:r>
              <a:rPr lang="en-US" altLang="zh-CN" sz="2800" dirty="0" err="1" smtClean="0">
                <a:solidFill>
                  <a:schemeClr val="tx1"/>
                </a:solidFill>
                <a:latin typeface="Times New Roman" pitchFamily="18" charset="0"/>
                <a:cs typeface="Times New Roman" pitchFamily="18" charset="0"/>
              </a:rPr>
              <a:t>các</a:t>
            </a:r>
            <a:r>
              <a:rPr lang="en-US" altLang="zh-CN" sz="2800" dirty="0" smtClean="0">
                <a:solidFill>
                  <a:schemeClr val="tx1"/>
                </a:solidFill>
                <a:latin typeface="Times New Roman" pitchFamily="18" charset="0"/>
                <a:cs typeface="Times New Roman" pitchFamily="18" charset="0"/>
              </a:rPr>
              <a:t> </a:t>
            </a:r>
            <a:r>
              <a:rPr lang="en-US" altLang="zh-CN" sz="2800" dirty="0" err="1" smtClean="0">
                <a:solidFill>
                  <a:schemeClr val="tx1"/>
                </a:solidFill>
                <a:latin typeface="Times New Roman" pitchFamily="18" charset="0"/>
                <a:cs typeface="Times New Roman" pitchFamily="18" charset="0"/>
              </a:rPr>
              <a:t>nhân</a:t>
            </a:r>
            <a:r>
              <a:rPr lang="en-US" altLang="zh-CN" sz="2800" dirty="0" smtClean="0">
                <a:solidFill>
                  <a:schemeClr val="tx1"/>
                </a:solidFill>
                <a:latin typeface="Times New Roman" pitchFamily="18" charset="0"/>
                <a:cs typeface="Times New Roman" pitchFamily="18" charset="0"/>
              </a:rPr>
              <a:t> </a:t>
            </a:r>
            <a:r>
              <a:rPr lang="en-US" altLang="zh-CN" sz="2800" dirty="0" err="1" smtClean="0">
                <a:solidFill>
                  <a:schemeClr val="tx1"/>
                </a:solidFill>
                <a:latin typeface="Times New Roman" pitchFamily="18" charset="0"/>
                <a:cs typeface="Times New Roman" pitchFamily="18" charset="0"/>
              </a:rPr>
              <a:t>vật</a:t>
            </a:r>
            <a:r>
              <a:rPr lang="en-US" altLang="zh-CN" sz="2800" dirty="0" smtClean="0">
                <a:solidFill>
                  <a:schemeClr val="tx1"/>
                </a:solidFill>
                <a:latin typeface="Times New Roman" pitchFamily="18" charset="0"/>
                <a:cs typeface="Times New Roman" pitchFamily="18" charset="0"/>
              </a:rPr>
              <a:t> </a:t>
            </a:r>
            <a:r>
              <a:rPr lang="en-US" altLang="zh-CN" sz="2800" dirty="0" err="1" smtClean="0">
                <a:solidFill>
                  <a:schemeClr val="tx1"/>
                </a:solidFill>
                <a:latin typeface="Times New Roman" pitchFamily="18" charset="0"/>
                <a:cs typeface="Times New Roman" pitchFamily="18" charset="0"/>
              </a:rPr>
              <a:t>đó</a:t>
            </a:r>
            <a:r>
              <a:rPr lang="en-US" altLang="zh-CN" sz="2800" dirty="0" smtClean="0">
                <a:solidFill>
                  <a:schemeClr val="tx1"/>
                </a:solidFill>
                <a:latin typeface="Times New Roman" pitchFamily="18" charset="0"/>
                <a:cs typeface="Times New Roman" pitchFamily="18" charset="0"/>
              </a:rPr>
              <a:t>.</a:t>
            </a:r>
            <a:endParaRPr lang="zh-CN" altLang="en-US" sz="2800" dirty="0">
              <a:solidFill>
                <a:schemeClr val="tx1"/>
              </a:solidFill>
              <a:latin typeface="Times New Roman" pitchFamily="18" charset="0"/>
              <a:cs typeface="Times New Roman" pitchFamily="18" charset="0"/>
            </a:endParaRPr>
          </a:p>
        </p:txBody>
      </p:sp>
      <p:grpSp>
        <p:nvGrpSpPr>
          <p:cNvPr id="56" name="组合 55"/>
          <p:cNvGrpSpPr/>
          <p:nvPr/>
        </p:nvGrpSpPr>
        <p:grpSpPr>
          <a:xfrm>
            <a:off x="9799702" y="786852"/>
            <a:ext cx="4257302" cy="2329719"/>
            <a:chOff x="-139917" y="5706781"/>
            <a:chExt cx="2754121" cy="2167169"/>
          </a:xfrm>
        </p:grpSpPr>
        <p:sp>
          <p:nvSpPr>
            <p:cNvPr id="57" name="云形 56"/>
            <p:cNvSpPr/>
            <p:nvPr/>
          </p:nvSpPr>
          <p:spPr>
            <a:xfrm>
              <a:off x="-139917" y="6936288"/>
              <a:ext cx="1466266" cy="937662"/>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err="1" smtClean="0">
                  <a:solidFill>
                    <a:srgbClr val="FFC52F"/>
                  </a:solidFill>
                  <a:latin typeface="Times New Roman" pitchFamily="18" charset="0"/>
                  <a:cs typeface="Times New Roman" pitchFamily="18" charset="0"/>
                </a:rPr>
                <a:t>Nhóm</a:t>
              </a:r>
              <a:r>
                <a:rPr lang="en-US" altLang="zh-CN" sz="2800" b="1" dirty="0" smtClean="0">
                  <a:solidFill>
                    <a:srgbClr val="FFC52F"/>
                  </a:solidFill>
                  <a:latin typeface="Times New Roman" pitchFamily="18" charset="0"/>
                  <a:cs typeface="Times New Roman" pitchFamily="18" charset="0"/>
                </a:rPr>
                <a:t> 1</a:t>
              </a:r>
              <a:endParaRPr lang="zh-CN" altLang="en-US" sz="2800" b="1" dirty="0">
                <a:solidFill>
                  <a:srgbClr val="FFC52F"/>
                </a:solidFill>
                <a:latin typeface="Times New Roman" pitchFamily="18" charset="0"/>
                <a:cs typeface="Times New Roman" pitchFamily="18" charset="0"/>
              </a:endParaRPr>
            </a:p>
          </p:txBody>
        </p:sp>
        <p:sp>
          <p:nvSpPr>
            <p:cNvPr id="58" name="云形 57"/>
            <p:cNvSpPr/>
            <p:nvPr/>
          </p:nvSpPr>
          <p:spPr>
            <a:xfrm>
              <a:off x="1414367" y="5706781"/>
              <a:ext cx="1199837" cy="767283"/>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solidFill>
                  <a:srgbClr val="FFC52F"/>
                </a:solidFill>
                <a:latin typeface="Times New Roman" pitchFamily="18" charset="0"/>
                <a:cs typeface="Times New Roman" pitchFamily="18" charset="0"/>
              </a:endParaRPr>
            </a:p>
          </p:txBody>
        </p:sp>
      </p:grpSp>
      <p:grpSp>
        <p:nvGrpSpPr>
          <p:cNvPr id="59" name="组合 58"/>
          <p:cNvGrpSpPr/>
          <p:nvPr/>
        </p:nvGrpSpPr>
        <p:grpSpPr>
          <a:xfrm>
            <a:off x="3154997" y="4351438"/>
            <a:ext cx="9145492" cy="2444017"/>
            <a:chOff x="1414367" y="5706781"/>
            <a:chExt cx="6159667" cy="2230823"/>
          </a:xfrm>
        </p:grpSpPr>
        <p:sp>
          <p:nvSpPr>
            <p:cNvPr id="60" name="云形 59"/>
            <p:cNvSpPr/>
            <p:nvPr/>
          </p:nvSpPr>
          <p:spPr>
            <a:xfrm>
              <a:off x="6107768" y="6999942"/>
              <a:ext cx="1466266" cy="937662"/>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err="1" smtClean="0">
                  <a:solidFill>
                    <a:srgbClr val="00B9F1"/>
                  </a:solidFill>
                  <a:latin typeface="Times New Roman" pitchFamily="18" charset="0"/>
                  <a:cs typeface="Times New Roman" pitchFamily="18" charset="0"/>
                </a:rPr>
                <a:t>Nhóm</a:t>
              </a:r>
              <a:r>
                <a:rPr lang="en-US" altLang="zh-CN" sz="2800" b="1" dirty="0" smtClean="0">
                  <a:solidFill>
                    <a:srgbClr val="00B9F1"/>
                  </a:solidFill>
                  <a:latin typeface="Times New Roman" pitchFamily="18" charset="0"/>
                  <a:cs typeface="Times New Roman" pitchFamily="18" charset="0"/>
                </a:rPr>
                <a:t> 4</a:t>
              </a:r>
              <a:endParaRPr lang="zh-CN" altLang="en-US" sz="2800" b="1" dirty="0">
                <a:solidFill>
                  <a:srgbClr val="00B9F1"/>
                </a:solidFill>
                <a:latin typeface="Times New Roman" pitchFamily="18" charset="0"/>
                <a:cs typeface="Times New Roman" pitchFamily="18" charset="0"/>
              </a:endParaRPr>
            </a:p>
          </p:txBody>
        </p:sp>
        <p:sp>
          <p:nvSpPr>
            <p:cNvPr id="61" name="云形 60"/>
            <p:cNvSpPr/>
            <p:nvPr/>
          </p:nvSpPr>
          <p:spPr>
            <a:xfrm>
              <a:off x="1414367" y="5706781"/>
              <a:ext cx="1199837" cy="767283"/>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solidFill>
                  <a:srgbClr val="00B9F1"/>
                </a:solidFill>
                <a:latin typeface="Times New Roman" pitchFamily="18" charset="0"/>
                <a:cs typeface="Times New Roman" pitchFamily="18" charset="0"/>
              </a:endParaRPr>
            </a:p>
          </p:txBody>
        </p:sp>
      </p:grpSp>
      <p:grpSp>
        <p:nvGrpSpPr>
          <p:cNvPr id="62" name="组合 61"/>
          <p:cNvGrpSpPr/>
          <p:nvPr/>
        </p:nvGrpSpPr>
        <p:grpSpPr>
          <a:xfrm>
            <a:off x="9984732" y="3078933"/>
            <a:ext cx="2948425" cy="1508945"/>
            <a:chOff x="674032" y="5369819"/>
            <a:chExt cx="1940172" cy="1104245"/>
          </a:xfrm>
        </p:grpSpPr>
        <p:sp>
          <p:nvSpPr>
            <p:cNvPr id="63" name="云形 62"/>
            <p:cNvSpPr/>
            <p:nvPr/>
          </p:nvSpPr>
          <p:spPr>
            <a:xfrm>
              <a:off x="674032" y="5369819"/>
              <a:ext cx="1466266" cy="937662"/>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err="1" smtClean="0">
                  <a:solidFill>
                    <a:srgbClr val="00B9F1"/>
                  </a:solidFill>
                  <a:latin typeface="Times New Roman" pitchFamily="18" charset="0"/>
                  <a:cs typeface="Times New Roman" pitchFamily="18" charset="0"/>
                </a:rPr>
                <a:t>Nhóm</a:t>
              </a:r>
              <a:r>
                <a:rPr lang="en-US" altLang="zh-CN" sz="2800" b="1" dirty="0" smtClean="0">
                  <a:solidFill>
                    <a:srgbClr val="00B9F1"/>
                  </a:solidFill>
                  <a:latin typeface="Times New Roman" pitchFamily="18" charset="0"/>
                  <a:cs typeface="Times New Roman" pitchFamily="18" charset="0"/>
                </a:rPr>
                <a:t> 2</a:t>
              </a:r>
              <a:endParaRPr lang="zh-CN" altLang="en-US" sz="2800" b="1" dirty="0">
                <a:solidFill>
                  <a:srgbClr val="00B9F1"/>
                </a:solidFill>
                <a:latin typeface="Times New Roman" pitchFamily="18" charset="0"/>
                <a:cs typeface="Times New Roman" pitchFamily="18" charset="0"/>
              </a:endParaRPr>
            </a:p>
          </p:txBody>
        </p:sp>
        <p:sp>
          <p:nvSpPr>
            <p:cNvPr id="64" name="云形 63"/>
            <p:cNvSpPr/>
            <p:nvPr/>
          </p:nvSpPr>
          <p:spPr>
            <a:xfrm>
              <a:off x="1414367" y="5706781"/>
              <a:ext cx="1199837" cy="767283"/>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solidFill>
                  <a:srgbClr val="00B9F1"/>
                </a:solidFill>
                <a:latin typeface="Times New Roman" pitchFamily="18" charset="0"/>
                <a:cs typeface="Times New Roman" pitchFamily="18" charset="0"/>
              </a:endParaRPr>
            </a:p>
          </p:txBody>
        </p:sp>
      </p:grpSp>
      <p:grpSp>
        <p:nvGrpSpPr>
          <p:cNvPr id="73" name="组合 72"/>
          <p:cNvGrpSpPr/>
          <p:nvPr/>
        </p:nvGrpSpPr>
        <p:grpSpPr>
          <a:xfrm>
            <a:off x="10089342" y="4771743"/>
            <a:ext cx="2133409" cy="1337003"/>
            <a:chOff x="41368" y="5080708"/>
            <a:chExt cx="1466266" cy="1012675"/>
          </a:xfrm>
        </p:grpSpPr>
        <p:sp>
          <p:nvSpPr>
            <p:cNvPr id="74" name="云形 73"/>
            <p:cNvSpPr/>
            <p:nvPr/>
          </p:nvSpPr>
          <p:spPr>
            <a:xfrm>
              <a:off x="41368" y="5080708"/>
              <a:ext cx="1466266" cy="787506"/>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err="1" smtClean="0">
                  <a:solidFill>
                    <a:srgbClr val="FF7B65"/>
                  </a:solidFill>
                  <a:latin typeface="Times New Roman" pitchFamily="18" charset="0"/>
                  <a:cs typeface="Times New Roman" pitchFamily="18" charset="0"/>
                </a:rPr>
                <a:t>Nhóm</a:t>
              </a:r>
              <a:r>
                <a:rPr lang="en-US" altLang="zh-CN" sz="2800" b="1" dirty="0" smtClean="0">
                  <a:solidFill>
                    <a:srgbClr val="FF7B65"/>
                  </a:solidFill>
                  <a:latin typeface="Times New Roman" pitchFamily="18" charset="0"/>
                  <a:cs typeface="Times New Roman" pitchFamily="18" charset="0"/>
                </a:rPr>
                <a:t> 3</a:t>
              </a:r>
              <a:endParaRPr lang="zh-CN" altLang="en-US" sz="2800" b="1" dirty="0">
                <a:solidFill>
                  <a:srgbClr val="FF7B65"/>
                </a:solidFill>
                <a:latin typeface="Times New Roman" pitchFamily="18" charset="0"/>
                <a:cs typeface="Times New Roman" pitchFamily="18" charset="0"/>
              </a:endParaRPr>
            </a:p>
          </p:txBody>
        </p:sp>
        <p:sp>
          <p:nvSpPr>
            <p:cNvPr id="75" name="云形 74"/>
            <p:cNvSpPr/>
            <p:nvPr/>
          </p:nvSpPr>
          <p:spPr>
            <a:xfrm>
              <a:off x="200234" y="5326100"/>
              <a:ext cx="1199837" cy="767283"/>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solidFill>
                  <a:srgbClr val="FF7B65"/>
                </a:solidFill>
                <a:latin typeface="Times New Roman" pitchFamily="18" charset="0"/>
                <a:cs typeface="Times New Roman" pitchFamily="18" charset="0"/>
              </a:endParaRPr>
            </a:p>
          </p:txBody>
        </p:sp>
      </p:grpSp>
      <p:pic>
        <p:nvPicPr>
          <p:cNvPr id="2" name="Picture 1"/>
          <p:cNvPicPr>
            <a:picLocks noChangeAspect="1"/>
          </p:cNvPicPr>
          <p:nvPr/>
        </p:nvPicPr>
        <p:blipFill>
          <a:blip r:embed="rId3"/>
          <a:stretch>
            <a:fillRect/>
          </a:stretch>
        </p:blipFill>
        <p:spPr>
          <a:xfrm>
            <a:off x="0" y="1922776"/>
            <a:ext cx="10142031" cy="2928559"/>
          </a:xfrm>
          <a:prstGeom prst="rect">
            <a:avLst/>
          </a:prstGeom>
        </p:spPr>
      </p:pic>
      <p:pic>
        <p:nvPicPr>
          <p:cNvPr id="4" name="Picture 3"/>
          <p:cNvPicPr>
            <a:picLocks noChangeAspect="1"/>
          </p:cNvPicPr>
          <p:nvPr/>
        </p:nvPicPr>
        <p:blipFill>
          <a:blip r:embed="rId4"/>
          <a:stretch>
            <a:fillRect/>
          </a:stretch>
        </p:blipFill>
        <p:spPr>
          <a:xfrm>
            <a:off x="-16205" y="4519482"/>
            <a:ext cx="10180192" cy="2298892"/>
          </a:xfrm>
          <a:prstGeom prst="rect">
            <a:avLst/>
          </a:prstGeom>
        </p:spPr>
      </p:pic>
    </p:spTree>
    <p:extLst>
      <p:ext uri="{BB962C8B-B14F-4D97-AF65-F5344CB8AC3E}">
        <p14:creationId xmlns:p14="http://schemas.microsoft.com/office/powerpoint/2010/main" val="228181771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wheel(1)">
                                      <p:cBhvr>
                                        <p:cTn id="12" dur="2000"/>
                                        <p:tgtEl>
                                          <p:spTgt spid="56"/>
                                        </p:tgtEl>
                                      </p:cBhvr>
                                    </p:animEffect>
                                  </p:childTnLst>
                                </p:cTn>
                              </p:par>
                              <p:par>
                                <p:cTn id="13" presetID="21" presetClass="entr" presetSubtype="1" fill="hold" nodeType="with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wheel(1)">
                                      <p:cBhvr>
                                        <p:cTn id="15" dur="2000"/>
                                        <p:tgtEl>
                                          <p:spTgt spid="59"/>
                                        </p:tgtEl>
                                      </p:cBhvr>
                                    </p:animEffect>
                                  </p:childTnLst>
                                </p:cTn>
                              </p:par>
                              <p:par>
                                <p:cTn id="16" presetID="21" presetClass="entr" presetSubtype="1" fill="hold" nodeType="with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heel(1)">
                                      <p:cBhvr>
                                        <p:cTn id="18" dur="2000"/>
                                        <p:tgtEl>
                                          <p:spTgt spid="73"/>
                                        </p:tgtEl>
                                      </p:cBhvr>
                                    </p:animEffect>
                                  </p:childTnLst>
                                </p:cTn>
                              </p:par>
                              <p:par>
                                <p:cTn id="19" presetID="21" presetClass="entr" presetSubtype="1" fill="hold" nodeType="with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wheel(1)">
                                      <p:cBhvr>
                                        <p:cTn id="21" dur="2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圆角矩形 46"/>
          <p:cNvSpPr/>
          <p:nvPr/>
        </p:nvSpPr>
        <p:spPr>
          <a:xfrm>
            <a:off x="2402440" y="1586060"/>
            <a:ext cx="3106385" cy="4531523"/>
          </a:xfrm>
          <a:prstGeom prst="roundRect">
            <a:avLst/>
          </a:prstGeom>
          <a:solidFill>
            <a:schemeClr val="bg1"/>
          </a:solidFill>
          <a:ln w="28575">
            <a:solidFill>
              <a:srgbClr val="8ACF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b="1">
              <a:solidFill>
                <a:schemeClr val="tx1"/>
              </a:solidFill>
            </a:endParaRPr>
          </a:p>
        </p:txBody>
      </p:sp>
      <p:sp>
        <p:nvSpPr>
          <p:cNvPr id="49" name="圆角矩形 48"/>
          <p:cNvSpPr/>
          <p:nvPr/>
        </p:nvSpPr>
        <p:spPr>
          <a:xfrm>
            <a:off x="6470005" y="1554370"/>
            <a:ext cx="3106386" cy="4531523"/>
          </a:xfrm>
          <a:prstGeom prst="roundRect">
            <a:avLst/>
          </a:prstGeom>
          <a:solidFill>
            <a:schemeClr val="bg1"/>
          </a:solidFill>
          <a:ln w="28575">
            <a:solidFill>
              <a:srgbClr val="8ACF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2" name="矩形 31"/>
          <p:cNvSpPr/>
          <p:nvPr/>
        </p:nvSpPr>
        <p:spPr>
          <a:xfrm>
            <a:off x="2628662" y="3130371"/>
            <a:ext cx="2653939" cy="215443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SG" sz="2800" dirty="0"/>
              <a:t> </a:t>
            </a:r>
            <a:r>
              <a:rPr lang="en-SG" sz="3600" dirty="0" err="1">
                <a:latin typeface="Times New Roman" pitchFamily="18" charset="0"/>
                <a:cs typeface="Times New Roman" pitchFamily="18" charset="0"/>
              </a:rPr>
              <a:t>Giải</a:t>
            </a:r>
            <a:r>
              <a:rPr lang="en-SG" sz="3600" dirty="0">
                <a:latin typeface="Times New Roman" pitchFamily="18" charset="0"/>
                <a:cs typeface="Times New Roman" pitchFamily="18" charset="0"/>
              </a:rPr>
              <a:t> </a:t>
            </a:r>
            <a:r>
              <a:rPr lang="en-SG" sz="3600" dirty="0" err="1">
                <a:latin typeface="Times New Roman" pitchFamily="18" charset="0"/>
                <a:cs typeface="Times New Roman" pitchFamily="18" charset="0"/>
              </a:rPr>
              <a:t>quyết</a:t>
            </a:r>
            <a:r>
              <a:rPr lang="en-SG" sz="3600" dirty="0">
                <a:latin typeface="Times New Roman" pitchFamily="18" charset="0"/>
                <a:cs typeface="Times New Roman" pitchFamily="18" charset="0"/>
              </a:rPr>
              <a:t> </a:t>
            </a:r>
            <a:r>
              <a:rPr lang="en-SG" sz="3600" dirty="0" err="1">
                <a:latin typeface="Times New Roman" pitchFamily="18" charset="0"/>
                <a:cs typeface="Times New Roman" pitchFamily="18" charset="0"/>
              </a:rPr>
              <a:t>tình</a:t>
            </a:r>
            <a:r>
              <a:rPr lang="en-SG" sz="3600" dirty="0">
                <a:latin typeface="Times New Roman" pitchFamily="18" charset="0"/>
                <a:cs typeface="Times New Roman" pitchFamily="18" charset="0"/>
              </a:rPr>
              <a:t> </a:t>
            </a:r>
            <a:r>
              <a:rPr lang="en-SG" sz="3600" dirty="0" err="1">
                <a:latin typeface="Times New Roman" pitchFamily="18" charset="0"/>
                <a:cs typeface="Times New Roman" pitchFamily="18" charset="0"/>
              </a:rPr>
              <a:t>huống</a:t>
            </a:r>
            <a:r>
              <a:rPr lang="en-SG" sz="3600" dirty="0">
                <a:latin typeface="Times New Roman" pitchFamily="18" charset="0"/>
                <a:cs typeface="Times New Roman" pitchFamily="18" charset="0"/>
              </a:rPr>
              <a:t> 1 </a:t>
            </a:r>
            <a:r>
              <a:rPr lang="en-SG" sz="3600" dirty="0" smtClean="0">
                <a:latin typeface="Times New Roman" pitchFamily="18" charset="0"/>
                <a:cs typeface="Times New Roman" pitchFamily="18" charset="0"/>
              </a:rPr>
              <a:t>(SGK </a:t>
            </a:r>
            <a:r>
              <a:rPr lang="en-SG" sz="3600" dirty="0" err="1" smtClean="0">
                <a:latin typeface="Times New Roman" pitchFamily="18" charset="0"/>
                <a:cs typeface="Times New Roman" pitchFamily="18" charset="0"/>
              </a:rPr>
              <a:t>tr</a:t>
            </a:r>
            <a:r>
              <a:rPr lang="vi-VN" sz="3600" dirty="0" smtClean="0">
                <a:latin typeface="Times New Roman" pitchFamily="18" charset="0"/>
                <a:cs typeface="Times New Roman" pitchFamily="18" charset="0"/>
              </a:rPr>
              <a:t>.</a:t>
            </a:r>
            <a:r>
              <a:rPr lang="en-US" sz="3600" dirty="0" smtClean="0">
                <a:latin typeface="Times New Roman" pitchFamily="18" charset="0"/>
                <a:cs typeface="Times New Roman" pitchFamily="18" charset="0"/>
              </a:rPr>
              <a:t>16)</a:t>
            </a:r>
            <a:endParaRPr lang="en-SG" sz="3600" dirty="0">
              <a:latin typeface="Times New Roman" pitchFamily="18" charset="0"/>
              <a:cs typeface="Times New Roman" pitchFamily="18" charset="0"/>
            </a:endParaRPr>
          </a:p>
          <a:p>
            <a:pPr algn="just"/>
            <a:endParaRPr lang="en-SG" sz="2600" dirty="0">
              <a:latin typeface="Times New Roman" pitchFamily="18" charset="0"/>
              <a:cs typeface="Times New Roman" pitchFamily="18" charset="0"/>
            </a:endParaRPr>
          </a:p>
        </p:txBody>
      </p:sp>
      <p:sp>
        <p:nvSpPr>
          <p:cNvPr id="35" name="矩形 34"/>
          <p:cNvSpPr/>
          <p:nvPr/>
        </p:nvSpPr>
        <p:spPr>
          <a:xfrm>
            <a:off x="6588277" y="3011132"/>
            <a:ext cx="2869841" cy="1754326"/>
          </a:xfrm>
          <a:prstGeom prst="rect">
            <a:avLst/>
          </a:prstGeom>
        </p:spPr>
        <p:txBody>
          <a:bodyPr wrap="square">
            <a:spAutoFit/>
          </a:bodyPr>
          <a:lstStyle/>
          <a:p>
            <a:pPr algn="ctr"/>
            <a:r>
              <a:rPr lang="en-SG" sz="3600" dirty="0" err="1">
                <a:latin typeface="Times New Roman" pitchFamily="18" charset="0"/>
                <a:cs typeface="Times New Roman" pitchFamily="18" charset="0"/>
              </a:rPr>
              <a:t>Giải</a:t>
            </a:r>
            <a:r>
              <a:rPr lang="en-SG" sz="3600" dirty="0">
                <a:latin typeface="Times New Roman" pitchFamily="18" charset="0"/>
                <a:cs typeface="Times New Roman" pitchFamily="18" charset="0"/>
              </a:rPr>
              <a:t> </a:t>
            </a:r>
            <a:r>
              <a:rPr lang="en-SG" sz="3600" dirty="0" err="1">
                <a:latin typeface="Times New Roman" pitchFamily="18" charset="0"/>
                <a:cs typeface="Times New Roman" pitchFamily="18" charset="0"/>
              </a:rPr>
              <a:t>quyết</a:t>
            </a:r>
            <a:r>
              <a:rPr lang="en-SG" sz="3600" dirty="0">
                <a:latin typeface="Times New Roman" pitchFamily="18" charset="0"/>
                <a:cs typeface="Times New Roman" pitchFamily="18" charset="0"/>
              </a:rPr>
              <a:t> </a:t>
            </a:r>
            <a:r>
              <a:rPr lang="en-SG" sz="3600" dirty="0" err="1">
                <a:latin typeface="Times New Roman" pitchFamily="18" charset="0"/>
                <a:cs typeface="Times New Roman" pitchFamily="18" charset="0"/>
              </a:rPr>
              <a:t>tình</a:t>
            </a:r>
            <a:r>
              <a:rPr lang="en-SG" sz="3600" dirty="0">
                <a:latin typeface="Times New Roman" pitchFamily="18" charset="0"/>
                <a:cs typeface="Times New Roman" pitchFamily="18" charset="0"/>
              </a:rPr>
              <a:t> </a:t>
            </a:r>
            <a:r>
              <a:rPr lang="en-SG" sz="3600" dirty="0" err="1">
                <a:latin typeface="Times New Roman" pitchFamily="18" charset="0"/>
                <a:cs typeface="Times New Roman" pitchFamily="18" charset="0"/>
              </a:rPr>
              <a:t>huống</a:t>
            </a:r>
            <a:r>
              <a:rPr lang="en-SG" sz="3600" dirty="0">
                <a:latin typeface="Times New Roman" pitchFamily="18" charset="0"/>
                <a:cs typeface="Times New Roman" pitchFamily="18" charset="0"/>
              </a:rPr>
              <a:t> </a:t>
            </a:r>
            <a:r>
              <a:rPr lang="en-SG" sz="3600" dirty="0" smtClean="0">
                <a:latin typeface="Times New Roman" pitchFamily="18" charset="0"/>
                <a:cs typeface="Times New Roman" pitchFamily="18" charset="0"/>
              </a:rPr>
              <a:t>2 (SGK tr.16)</a:t>
            </a:r>
            <a:endParaRPr lang="en-SG" sz="3600" dirty="0">
              <a:latin typeface="Times New Roman" pitchFamily="18" charset="0"/>
              <a:cs typeface="Times New Roman" pitchFamily="18" charset="0"/>
            </a:endParaRPr>
          </a:p>
        </p:txBody>
      </p:sp>
      <p:grpSp>
        <p:nvGrpSpPr>
          <p:cNvPr id="7" name="组合 6"/>
          <p:cNvGrpSpPr/>
          <p:nvPr/>
        </p:nvGrpSpPr>
        <p:grpSpPr>
          <a:xfrm>
            <a:off x="2984556" y="1840105"/>
            <a:ext cx="1942151" cy="1281506"/>
            <a:chOff x="1443866" y="1189407"/>
            <a:chExt cx="1942151" cy="1281506"/>
          </a:xfrm>
        </p:grpSpPr>
        <p:grpSp>
          <p:nvGrpSpPr>
            <p:cNvPr id="38" name="组合 37"/>
            <p:cNvGrpSpPr/>
            <p:nvPr/>
          </p:nvGrpSpPr>
          <p:grpSpPr>
            <a:xfrm>
              <a:off x="2112960" y="1481413"/>
              <a:ext cx="1273057" cy="814107"/>
              <a:chOff x="2516470" y="548138"/>
              <a:chExt cx="7443321" cy="4759928"/>
            </a:xfrm>
          </p:grpSpPr>
          <p:sp>
            <p:nvSpPr>
              <p:cNvPr id="39" name="云形 38"/>
              <p:cNvSpPr/>
              <p:nvPr/>
            </p:nvSpPr>
            <p:spPr>
              <a:xfrm>
                <a:off x="2516470" y="548138"/>
                <a:ext cx="7443321" cy="4759928"/>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solidFill>
                      <a:srgbClr val="FF0000"/>
                    </a:solidFill>
                  </a:rPr>
                  <a:t>1,2</a:t>
                </a:r>
                <a:endParaRPr lang="zh-CN" altLang="en-US" sz="2800" b="1" dirty="0">
                  <a:solidFill>
                    <a:srgbClr val="FF0000"/>
                  </a:solidFill>
                </a:endParaRPr>
              </a:p>
            </p:txBody>
          </p:sp>
          <p:sp>
            <p:nvSpPr>
              <p:cNvPr id="40" name="云形 39"/>
              <p:cNvSpPr/>
              <p:nvPr/>
            </p:nvSpPr>
            <p:spPr>
              <a:xfrm>
                <a:off x="2922743" y="818421"/>
                <a:ext cx="6658840" cy="4258256"/>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solidFill>
                    <a:srgbClr val="8ACFEA"/>
                  </a:solidFill>
                </a:endParaRPr>
              </a:p>
            </p:txBody>
          </p:sp>
        </p:grpSp>
        <p:pic>
          <p:nvPicPr>
            <p:cNvPr id="54" name="图片 5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3866" y="1189407"/>
              <a:ext cx="1281506" cy="1281506"/>
            </a:xfrm>
            <a:prstGeom prst="rect">
              <a:avLst/>
            </a:prstGeom>
          </p:spPr>
        </p:pic>
      </p:grpSp>
      <p:grpSp>
        <p:nvGrpSpPr>
          <p:cNvPr id="8" name="组合 7"/>
          <p:cNvGrpSpPr/>
          <p:nvPr/>
        </p:nvGrpSpPr>
        <p:grpSpPr>
          <a:xfrm>
            <a:off x="7414770" y="1840105"/>
            <a:ext cx="1609853" cy="986185"/>
            <a:chOff x="4088596" y="1295597"/>
            <a:chExt cx="1609853" cy="986185"/>
          </a:xfrm>
        </p:grpSpPr>
        <p:grpSp>
          <p:nvGrpSpPr>
            <p:cNvPr id="41" name="组合 40"/>
            <p:cNvGrpSpPr/>
            <p:nvPr/>
          </p:nvGrpSpPr>
          <p:grpSpPr>
            <a:xfrm>
              <a:off x="4425392" y="1467675"/>
              <a:ext cx="1273057" cy="814107"/>
              <a:chOff x="2516464" y="738095"/>
              <a:chExt cx="7443321" cy="4759928"/>
            </a:xfrm>
          </p:grpSpPr>
          <p:sp>
            <p:nvSpPr>
              <p:cNvPr id="42" name="云形 41"/>
              <p:cNvSpPr/>
              <p:nvPr/>
            </p:nvSpPr>
            <p:spPr>
              <a:xfrm>
                <a:off x="2516464" y="738095"/>
                <a:ext cx="7443321" cy="4759928"/>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rgbClr val="FF8203"/>
                    </a:solidFill>
                  </a:rPr>
                  <a:t> </a:t>
                </a:r>
                <a:r>
                  <a:rPr lang="en-US" altLang="zh-CN" sz="2800" b="1" dirty="0" smtClean="0">
                    <a:solidFill>
                      <a:srgbClr val="FF8203"/>
                    </a:solidFill>
                  </a:rPr>
                  <a:t>3,4</a:t>
                </a:r>
                <a:endParaRPr lang="zh-CN" altLang="en-US" sz="2800" b="1" dirty="0">
                  <a:solidFill>
                    <a:srgbClr val="FF8203"/>
                  </a:solidFill>
                </a:endParaRPr>
              </a:p>
            </p:txBody>
          </p:sp>
          <p:sp>
            <p:nvSpPr>
              <p:cNvPr id="43" name="云形 42"/>
              <p:cNvSpPr/>
              <p:nvPr/>
            </p:nvSpPr>
            <p:spPr>
              <a:xfrm>
                <a:off x="2922743" y="818421"/>
                <a:ext cx="6658840" cy="4258256"/>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solidFill>
                    <a:srgbClr val="FF8203"/>
                  </a:solidFill>
                </a:endParaRPr>
              </a:p>
            </p:txBody>
          </p:sp>
        </p:grpSp>
        <p:pic>
          <p:nvPicPr>
            <p:cNvPr id="55" name="图片 5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88596" y="1295597"/>
              <a:ext cx="755884" cy="898998"/>
            </a:xfrm>
            <a:prstGeom prst="rect">
              <a:avLst/>
            </a:prstGeom>
          </p:spPr>
        </p:pic>
      </p:grpSp>
      <p:sp>
        <p:nvSpPr>
          <p:cNvPr id="33" name="Title 1">
            <a:extLst>
              <a:ext uri="{FF2B5EF4-FFF2-40B4-BE49-F238E27FC236}">
                <a16:creationId xmlns:a16="http://schemas.microsoft.com/office/drawing/2014/main" id="{EFCAFC86-70DB-BF40-AC8D-8FF9782EE067}"/>
              </a:ext>
            </a:extLst>
          </p:cNvPr>
          <p:cNvSpPr>
            <a:spLocks noGrp="1"/>
          </p:cNvSpPr>
          <p:nvPr>
            <p:ph type="title"/>
          </p:nvPr>
        </p:nvSpPr>
        <p:spPr>
          <a:xfrm>
            <a:off x="848933" y="94017"/>
            <a:ext cx="10515600" cy="1325563"/>
          </a:xfrm>
        </p:spPr>
        <p:txBody>
          <a:bodyPr/>
          <a:lstStyle/>
          <a:p>
            <a:pPr algn="ctr"/>
            <a:r>
              <a:rPr lang="x-none" dirty="0">
                <a:solidFill>
                  <a:srgbClr val="FF0000"/>
                </a:solidFill>
                <a:latin typeface="Calibri" panose="020F0502020204030204" pitchFamily="34" charset="0"/>
                <a:cs typeface="Calibri" panose="020F0502020204030204" pitchFamily="34" charset="0"/>
              </a:rPr>
              <a:t>SẮM VAI XỬ LÝ TÌNH HUỐNG</a:t>
            </a:r>
          </a:p>
        </p:txBody>
      </p:sp>
    </p:spTree>
    <p:extLst>
      <p:ext uri="{BB962C8B-B14F-4D97-AF65-F5344CB8AC3E}">
        <p14:creationId xmlns:p14="http://schemas.microsoft.com/office/powerpoint/2010/main" val="39484194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heel(1)">
                                      <p:cBhvr>
                                        <p:cTn id="7" dur="2000"/>
                                        <p:tgtEl>
                                          <p:spTgt spid="47"/>
                                        </p:tgtEl>
                                      </p:cBhvr>
                                    </p:animEffect>
                                  </p:childTnLst>
                                </p:cTn>
                              </p:par>
                              <p:par>
                                <p:cTn id="8" presetID="42"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1000"/>
                                        <p:tgtEl>
                                          <p:spTgt spid="32"/>
                                        </p:tgtEl>
                                      </p:cBhvr>
                                    </p:animEffect>
                                    <p:anim calcmode="lin" valueType="num">
                                      <p:cBhvr>
                                        <p:cTn id="16" dur="1000" fill="hold"/>
                                        <p:tgtEl>
                                          <p:spTgt spid="32"/>
                                        </p:tgtEl>
                                        <p:attrNameLst>
                                          <p:attrName>ppt_x</p:attrName>
                                        </p:attrNameLst>
                                      </p:cBhvr>
                                      <p:tavLst>
                                        <p:tav tm="0">
                                          <p:val>
                                            <p:strVal val="#ppt_x"/>
                                          </p:val>
                                        </p:tav>
                                        <p:tav tm="100000">
                                          <p:val>
                                            <p:strVal val="#ppt_x"/>
                                          </p:val>
                                        </p:tav>
                                      </p:tavLst>
                                    </p:anim>
                                    <p:anim calcmode="lin" valueType="num">
                                      <p:cBhvr>
                                        <p:cTn id="17" dur="1000" fill="hold"/>
                                        <p:tgtEl>
                                          <p:spTgt spid="32"/>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par>
                                <p:cTn id="23" presetID="21" presetClass="entr" presetSubtype="1" fill="hold" grpId="0" nodeType="with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wheel(1)">
                                      <p:cBhvr>
                                        <p:cTn id="25" dur="2000"/>
                                        <p:tgtEl>
                                          <p:spTgt spid="49"/>
                                        </p:tgtEl>
                                      </p:cBhvr>
                                    </p:animEffect>
                                  </p:childTnLst>
                                </p:cTn>
                              </p:par>
                              <p:par>
                                <p:cTn id="26" presetID="42" presetClass="entr" presetSubtype="0" fill="hold" grpId="0"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1000"/>
                                        <p:tgtEl>
                                          <p:spTgt spid="35"/>
                                        </p:tgtEl>
                                      </p:cBhvr>
                                    </p:animEffect>
                                    <p:anim calcmode="lin" valueType="num">
                                      <p:cBhvr>
                                        <p:cTn id="29" dur="1000" fill="hold"/>
                                        <p:tgtEl>
                                          <p:spTgt spid="35"/>
                                        </p:tgtEl>
                                        <p:attrNameLst>
                                          <p:attrName>ppt_x</p:attrName>
                                        </p:attrNameLst>
                                      </p:cBhvr>
                                      <p:tavLst>
                                        <p:tav tm="0">
                                          <p:val>
                                            <p:strVal val="#ppt_x"/>
                                          </p:val>
                                        </p:tav>
                                        <p:tav tm="100000">
                                          <p:val>
                                            <p:strVal val="#ppt_x"/>
                                          </p:val>
                                        </p:tav>
                                      </p:tavLst>
                                    </p:anim>
                                    <p:anim calcmode="lin" valueType="num">
                                      <p:cBhvr>
                                        <p:cTn id="30"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9" grpId="0" animBg="1"/>
      <p:bldP spid="32" grpId="0"/>
      <p:bldP spid="3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1380"/>
            <a:ext cx="12192000" cy="1325563"/>
          </a:xfrm>
        </p:spPr>
        <p:txBody>
          <a:bodyPr>
            <a:normAutofit fontScale="90000"/>
          </a:bodyPr>
          <a:lstStyle/>
          <a:p>
            <a:r>
              <a:rPr lang="en-SG" dirty="0" smtClean="0"/>
              <a:t>  </a:t>
            </a:r>
            <a:r>
              <a:rPr lang="en-SG" sz="4900" dirty="0" err="1" smtClean="0"/>
              <a:t>Nêu</a:t>
            </a:r>
            <a:r>
              <a:rPr lang="en-SG" sz="4900" dirty="0" smtClean="0"/>
              <a:t> </a:t>
            </a:r>
            <a:r>
              <a:rPr lang="en-SG" sz="4900" dirty="0" err="1" smtClean="0"/>
              <a:t>nhận</a:t>
            </a:r>
            <a:r>
              <a:rPr lang="en-SG" sz="4900" dirty="0" smtClean="0"/>
              <a:t> </a:t>
            </a:r>
            <a:r>
              <a:rPr lang="en-SG" sz="4900" dirty="0" err="1" smtClean="0"/>
              <a:t>xét</a:t>
            </a:r>
            <a:r>
              <a:rPr lang="en-SG" sz="4900" dirty="0" smtClean="0"/>
              <a:t> </a:t>
            </a:r>
            <a:r>
              <a:rPr lang="en-SG" sz="4900" dirty="0" err="1" smtClean="0"/>
              <a:t>và</a:t>
            </a:r>
            <a:r>
              <a:rPr lang="en-SG" sz="4900" dirty="0" smtClean="0"/>
              <a:t> </a:t>
            </a:r>
            <a:r>
              <a:rPr lang="en-SG" sz="4900" dirty="0" err="1" smtClean="0"/>
              <a:t>những</a:t>
            </a:r>
            <a:r>
              <a:rPr lang="en-SG" sz="4900" dirty="0" smtClean="0"/>
              <a:t> </a:t>
            </a:r>
            <a:r>
              <a:rPr lang="en-SG" sz="4900" dirty="0" err="1" smtClean="0"/>
              <a:t>điều</a:t>
            </a:r>
            <a:r>
              <a:rPr lang="en-SG" sz="4900" dirty="0" smtClean="0"/>
              <a:t> </a:t>
            </a:r>
            <a:r>
              <a:rPr lang="en-SG" sz="4900" dirty="0" err="1" smtClean="0"/>
              <a:t>học</a:t>
            </a:r>
            <a:r>
              <a:rPr lang="en-SG" sz="4900" dirty="0" smtClean="0"/>
              <a:t> </a:t>
            </a:r>
            <a:r>
              <a:rPr lang="en-SG" sz="4900" dirty="0" err="1" smtClean="0"/>
              <a:t>hỏi</a:t>
            </a:r>
            <a:r>
              <a:rPr lang="en-SG" sz="4900" dirty="0" smtClean="0"/>
              <a:t> </a:t>
            </a:r>
            <a:r>
              <a:rPr lang="en-SG" sz="4900" dirty="0" err="1" smtClean="0"/>
              <a:t>được</a:t>
            </a:r>
            <a:r>
              <a:rPr lang="en-SG" sz="4900" dirty="0" smtClean="0"/>
              <a:t> qua </a:t>
            </a:r>
            <a:r>
              <a:rPr lang="en-SG" sz="4900" dirty="0" err="1" smtClean="0"/>
              <a:t>quan</a:t>
            </a:r>
            <a:r>
              <a:rPr lang="en-SG" sz="4900" dirty="0" smtClean="0"/>
              <a:t> </a:t>
            </a:r>
            <a:r>
              <a:rPr lang="en-SG" sz="4900" dirty="0" err="1" smtClean="0"/>
              <a:t>sát</a:t>
            </a:r>
            <a:r>
              <a:rPr lang="en-SG" sz="4900" dirty="0" smtClean="0"/>
              <a:t> </a:t>
            </a:r>
            <a:r>
              <a:rPr lang="en-SG" sz="4900" dirty="0" err="1" smtClean="0"/>
              <a:t>kết</a:t>
            </a:r>
            <a:r>
              <a:rPr lang="en-SG" sz="4900" dirty="0" smtClean="0"/>
              <a:t> </a:t>
            </a:r>
            <a:r>
              <a:rPr lang="en-SG" sz="4900" dirty="0" err="1" smtClean="0"/>
              <a:t>quả</a:t>
            </a:r>
            <a:r>
              <a:rPr lang="en-SG" sz="4900" dirty="0" smtClean="0"/>
              <a:t> </a:t>
            </a:r>
            <a:r>
              <a:rPr lang="en-SG" sz="4900" dirty="0" err="1" smtClean="0"/>
              <a:t>thực</a:t>
            </a:r>
            <a:r>
              <a:rPr lang="en-SG" sz="4900" dirty="0" smtClean="0"/>
              <a:t> </a:t>
            </a:r>
            <a:r>
              <a:rPr lang="en-SG" sz="4900" dirty="0" err="1" smtClean="0"/>
              <a:t>hành</a:t>
            </a:r>
            <a:r>
              <a:rPr lang="en-SG" sz="4900" dirty="0" smtClean="0"/>
              <a:t> </a:t>
            </a:r>
            <a:r>
              <a:rPr lang="en-SG" sz="4900" dirty="0" err="1" smtClean="0"/>
              <a:t>của</a:t>
            </a:r>
            <a:r>
              <a:rPr lang="en-SG" sz="4900" dirty="0" smtClean="0"/>
              <a:t> </a:t>
            </a:r>
            <a:r>
              <a:rPr lang="en-SG" sz="4900" dirty="0" err="1" smtClean="0"/>
              <a:t>các</a:t>
            </a:r>
            <a:r>
              <a:rPr lang="en-SG" sz="4900" dirty="0" smtClean="0"/>
              <a:t> </a:t>
            </a:r>
            <a:r>
              <a:rPr lang="en-SG" sz="4900" dirty="0" err="1" smtClean="0"/>
              <a:t>nhóm</a:t>
            </a:r>
            <a:r>
              <a:rPr lang="en-SG" sz="4900" dirty="0" smtClean="0"/>
              <a:t>?</a:t>
            </a:r>
            <a:endParaRPr lang="en-SG" sz="4900" dirty="0"/>
          </a:p>
        </p:txBody>
      </p:sp>
      <p:pic>
        <p:nvPicPr>
          <p:cNvPr id="5" name="图片 53">
            <a:extLst>
              <a:ext uri="{FF2B5EF4-FFF2-40B4-BE49-F238E27FC236}">
                <a16:creationId xmlns:a16="http://schemas.microsoft.com/office/drawing/2014/main" id="{BF900E80-78BF-C44A-A76E-D8D8F81E98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66857" y="1983870"/>
            <a:ext cx="4633865" cy="4633865"/>
          </a:xfrm>
          <a:prstGeom prst="rect">
            <a:avLst/>
          </a:prstGeom>
        </p:spPr>
      </p:pic>
    </p:spTree>
    <p:extLst>
      <p:ext uri="{BB962C8B-B14F-4D97-AF65-F5344CB8AC3E}">
        <p14:creationId xmlns:p14="http://schemas.microsoft.com/office/powerpoint/2010/main" val="919616739"/>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10491844" y="5660115"/>
            <a:ext cx="1430728" cy="914936"/>
            <a:chOff x="392658" y="3679279"/>
            <a:chExt cx="1466266" cy="937662"/>
          </a:xfrm>
        </p:grpSpPr>
        <p:grpSp>
          <p:nvGrpSpPr>
            <p:cNvPr id="24" name="组合 23"/>
            <p:cNvGrpSpPr/>
            <p:nvPr/>
          </p:nvGrpSpPr>
          <p:grpSpPr>
            <a:xfrm>
              <a:off x="392658" y="3679279"/>
              <a:ext cx="1466266" cy="937662"/>
              <a:chOff x="1281153" y="5632171"/>
              <a:chExt cx="1466266" cy="937662"/>
            </a:xfrm>
          </p:grpSpPr>
          <p:sp>
            <p:nvSpPr>
              <p:cNvPr id="26" name="云形 25"/>
              <p:cNvSpPr/>
              <p:nvPr/>
            </p:nvSpPr>
            <p:spPr>
              <a:xfrm>
                <a:off x="1281153" y="5632171"/>
                <a:ext cx="1466266" cy="937662"/>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云形 26"/>
              <p:cNvSpPr/>
              <p:nvPr/>
            </p:nvSpPr>
            <p:spPr>
              <a:xfrm>
                <a:off x="1414367" y="5706781"/>
                <a:ext cx="1199837" cy="767283"/>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5"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180129">
              <a:off x="717070" y="4035686"/>
              <a:ext cx="810723" cy="274088"/>
            </a:xfrm>
            <a:prstGeom prst="rect">
              <a:avLst/>
            </a:prstGeom>
          </p:spPr>
        </p:pic>
      </p:grpSp>
      <p:grpSp>
        <p:nvGrpSpPr>
          <p:cNvPr id="50" name="组合 49"/>
          <p:cNvGrpSpPr/>
          <p:nvPr/>
        </p:nvGrpSpPr>
        <p:grpSpPr>
          <a:xfrm>
            <a:off x="848933" y="5831865"/>
            <a:ext cx="844400" cy="539985"/>
            <a:chOff x="1281153" y="5632171"/>
            <a:chExt cx="1466266" cy="937662"/>
          </a:xfrm>
        </p:grpSpPr>
        <p:sp>
          <p:nvSpPr>
            <p:cNvPr id="52" name="云形 51"/>
            <p:cNvSpPr/>
            <p:nvPr/>
          </p:nvSpPr>
          <p:spPr>
            <a:xfrm>
              <a:off x="1281153" y="5632171"/>
              <a:ext cx="1466266" cy="937662"/>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云形 52"/>
            <p:cNvSpPr/>
            <p:nvPr/>
          </p:nvSpPr>
          <p:spPr>
            <a:xfrm>
              <a:off x="1414367" y="5706781"/>
              <a:ext cx="1199837" cy="767283"/>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TextBox 7"/>
          <p:cNvSpPr txBox="1"/>
          <p:nvPr/>
        </p:nvSpPr>
        <p:spPr>
          <a:xfrm>
            <a:off x="277091" y="110836"/>
            <a:ext cx="11645481" cy="2862322"/>
          </a:xfrm>
          <a:prstGeom prst="rect">
            <a:avLst/>
          </a:prstGeom>
          <a:noFill/>
        </p:spPr>
        <p:txBody>
          <a:bodyPr wrap="square" rtlCol="0">
            <a:spAutoFit/>
          </a:bodyPr>
          <a:lstStyle/>
          <a:p>
            <a:pPr lvl="0"/>
            <a:r>
              <a:rPr lang="en-US" dirty="0" smtClean="0"/>
              <a:t>  </a:t>
            </a:r>
            <a:r>
              <a:rPr lang="en-US" sz="3600" dirty="0" err="1" smtClean="0">
                <a:latin typeface="Times New Roman" panose="02020603050405020304" pitchFamily="18" charset="0"/>
                <a:cs typeface="Times New Roman" panose="02020603050405020304" pitchFamily="18" charset="0"/>
              </a:rPr>
              <a:t>Thực</a:t>
            </a:r>
            <a:r>
              <a:rPr lang="en-US" sz="3600" dirty="0" smtClean="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hành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điều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chỉnh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cảm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xúc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bản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theo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hướng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tích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cực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như</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sau</a:t>
            </a:r>
            <a:r>
              <a:rPr lang="en-US" sz="3600" dirty="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nghĩ về 1 - 2 tình huống </a:t>
            </a:r>
            <a:r>
              <a:rPr lang="vi-VN" sz="3600" dirty="0" smtClean="0">
                <a:latin typeface="Times New Roman" panose="02020603050405020304" pitchFamily="18" charset="0"/>
                <a:cs typeface="Times New Roman" panose="02020603050405020304" pitchFamily="18" charset="0"/>
              </a:rPr>
              <a:t>g</a:t>
            </a:r>
            <a:r>
              <a:rPr lang="en-US" sz="3600" dirty="0" smtClean="0">
                <a:latin typeface="Times New Roman" panose="02020603050405020304" pitchFamily="18" charset="0"/>
                <a:cs typeface="Times New Roman" panose="02020603050405020304" pitchFamily="18" charset="0"/>
              </a:rPr>
              <a:t>ầ</a:t>
            </a:r>
            <a:r>
              <a:rPr lang="vi-VN" sz="3600" dirty="0" smtClean="0">
                <a:latin typeface="Times New Roman" panose="02020603050405020304" pitchFamily="18" charset="0"/>
                <a:cs typeface="Times New Roman" panose="02020603050405020304" pitchFamily="18" charset="0"/>
              </a:rPr>
              <a:t>n </a:t>
            </a:r>
            <a:r>
              <a:rPr lang="vi-VN" sz="3600" dirty="0">
                <a:latin typeface="Times New Roman" panose="02020603050405020304" pitchFamily="18" charset="0"/>
                <a:cs typeface="Times New Roman" panose="02020603050405020304" pitchFamily="18" charset="0"/>
              </a:rPr>
              <a:t>nhất mà bản thân đã có cảm xúc tiêu cực và nguyên nhân tạo nên cảm xúc đó. Sau đó, suy nghĩ lại về sự việc xảy ra theo hướng lạc quan, tích cực và ghi lại kết quả ra giấy theo mẫu sau:</a:t>
            </a:r>
            <a:endParaRPr lang="en-US" sz="3600" dirty="0">
              <a:latin typeface="Times New Roman" panose="02020603050405020304" pitchFamily="18" charset="0"/>
              <a:cs typeface="Times New Roman" panose="02020603050405020304" pitchFamily="18"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1789619158"/>
              </p:ext>
            </p:extLst>
          </p:nvPr>
        </p:nvGraphicFramePr>
        <p:xfrm>
          <a:off x="502365" y="3338158"/>
          <a:ext cx="11420206" cy="3305539"/>
        </p:xfrm>
        <a:graphic>
          <a:graphicData uri="http://schemas.openxmlformats.org/drawingml/2006/table">
            <a:tbl>
              <a:tblPr firstRow="1" firstCol="1" bandRow="1"/>
              <a:tblGrid>
                <a:gridCol w="2102290">
                  <a:extLst>
                    <a:ext uri="{9D8B030D-6E8A-4147-A177-3AD203B41FA5}">
                      <a16:colId xmlns:a16="http://schemas.microsoft.com/office/drawing/2014/main" val="3251568024"/>
                    </a:ext>
                  </a:extLst>
                </a:gridCol>
                <a:gridCol w="2798618">
                  <a:extLst>
                    <a:ext uri="{9D8B030D-6E8A-4147-A177-3AD203B41FA5}">
                      <a16:colId xmlns:a16="http://schemas.microsoft.com/office/drawing/2014/main" val="2520503336"/>
                    </a:ext>
                  </a:extLst>
                </a:gridCol>
                <a:gridCol w="3311236">
                  <a:extLst>
                    <a:ext uri="{9D8B030D-6E8A-4147-A177-3AD203B41FA5}">
                      <a16:colId xmlns:a16="http://schemas.microsoft.com/office/drawing/2014/main" val="1806199007"/>
                    </a:ext>
                  </a:extLst>
                </a:gridCol>
                <a:gridCol w="3208062">
                  <a:extLst>
                    <a:ext uri="{9D8B030D-6E8A-4147-A177-3AD203B41FA5}">
                      <a16:colId xmlns:a16="http://schemas.microsoft.com/office/drawing/2014/main" val="3989001181"/>
                    </a:ext>
                  </a:extLst>
                </a:gridCol>
              </a:tblGrid>
              <a:tr h="953161">
                <a:tc>
                  <a:txBody>
                    <a:bodyPr/>
                    <a:lstStyle/>
                    <a:p>
                      <a:pPr lvl="0" algn="ctr">
                        <a:lnSpc>
                          <a:spcPct val="150000"/>
                        </a:lnSpc>
                        <a:spcAft>
                          <a:spcPts val="0"/>
                        </a:spcAft>
                      </a:pPr>
                      <a:r>
                        <a:rPr lang="vi-VN" sz="2800" b="1" i="0" u="none" strike="noStrike" spc="0" dirty="0">
                          <a:solidFill>
                            <a:srgbClr val="7030A0"/>
                          </a:solidFill>
                          <a:effectLst/>
                          <a:latin typeface="Times New Roman" panose="02020603050405020304" pitchFamily="18" charset="0"/>
                          <a:ea typeface="Segoe UI" panose="020B0502040204020203" pitchFamily="34" charset="0"/>
                          <a:cs typeface="Segoe UI" panose="020B0502040204020203" pitchFamily="34" charset="0"/>
                        </a:rPr>
                        <a:t>Tình huống</a:t>
                      </a:r>
                      <a:endParaRPr lang="en-US" sz="2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50000"/>
                        </a:lnSpc>
                        <a:spcAft>
                          <a:spcPts val="0"/>
                        </a:spcAft>
                      </a:pPr>
                      <a:r>
                        <a:rPr lang="vi-VN" sz="2800" b="1" i="0" u="none" strike="noStrike" spc="0" dirty="0">
                          <a:solidFill>
                            <a:srgbClr val="7030A0"/>
                          </a:solidFill>
                          <a:effectLst/>
                          <a:latin typeface="Times New Roman" panose="02020603050405020304" pitchFamily="18" charset="0"/>
                          <a:ea typeface="Segoe UI" panose="020B0502040204020203" pitchFamily="34" charset="0"/>
                          <a:cs typeface="Segoe UI" panose="020B0502040204020203" pitchFamily="34" charset="0"/>
                        </a:rPr>
                        <a:t>Cảm xúc tiêu cực đã có</a:t>
                      </a:r>
                      <a:endParaRPr lang="en-US" sz="2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15900" lvl="0" algn="ctr">
                        <a:lnSpc>
                          <a:spcPct val="150000"/>
                        </a:lnSpc>
                        <a:spcAft>
                          <a:spcPts val="0"/>
                        </a:spcAft>
                      </a:pPr>
                      <a:r>
                        <a:rPr lang="vi-VN" sz="2800" b="1" i="0" u="none" strike="noStrike" spc="0" dirty="0">
                          <a:solidFill>
                            <a:srgbClr val="7030A0"/>
                          </a:solidFill>
                          <a:effectLst/>
                          <a:latin typeface="Times New Roman" panose="02020603050405020304" pitchFamily="18" charset="0"/>
                          <a:ea typeface="Segoe UI" panose="020B0502040204020203" pitchFamily="34" charset="0"/>
                          <a:cs typeface="Segoe UI" panose="020B0502040204020203" pitchFamily="34" charset="0"/>
                        </a:rPr>
                        <a:t>Suy nghĩ dẫn </a:t>
                      </a:r>
                      <a:r>
                        <a:rPr lang="vi-VN" sz="2800" b="1" i="0" u="none" strike="noStrike" spc="0" dirty="0" smtClean="0">
                          <a:solidFill>
                            <a:srgbClr val="7030A0"/>
                          </a:solidFill>
                          <a:effectLst/>
                          <a:latin typeface="Times New Roman" panose="02020603050405020304" pitchFamily="18" charset="0"/>
                          <a:ea typeface="Segoe UI" panose="020B0502040204020203" pitchFamily="34" charset="0"/>
                          <a:cs typeface="Segoe UI" panose="020B0502040204020203" pitchFamily="34" charset="0"/>
                        </a:rPr>
                        <a:t>đ</a:t>
                      </a:r>
                      <a:r>
                        <a:rPr lang="en-US" sz="2800" b="1" i="0" u="none" strike="noStrike" spc="0" dirty="0" smtClean="0">
                          <a:solidFill>
                            <a:srgbClr val="7030A0"/>
                          </a:solidFill>
                          <a:effectLst/>
                          <a:latin typeface="Times New Roman" panose="02020603050405020304" pitchFamily="18" charset="0"/>
                          <a:ea typeface="Segoe UI" panose="020B0502040204020203" pitchFamily="34" charset="0"/>
                          <a:cs typeface="Segoe UI" panose="020B0502040204020203" pitchFamily="34" charset="0"/>
                        </a:rPr>
                        <a:t>ế</a:t>
                      </a:r>
                      <a:r>
                        <a:rPr lang="vi-VN" sz="2800" b="1" i="0" u="none" strike="noStrike" spc="0" dirty="0" smtClean="0">
                          <a:solidFill>
                            <a:srgbClr val="7030A0"/>
                          </a:solidFill>
                          <a:effectLst/>
                          <a:latin typeface="Times New Roman" panose="02020603050405020304" pitchFamily="18" charset="0"/>
                          <a:ea typeface="Segoe UI" panose="020B0502040204020203" pitchFamily="34" charset="0"/>
                          <a:cs typeface="Segoe UI" panose="020B0502040204020203" pitchFamily="34" charset="0"/>
                        </a:rPr>
                        <a:t>n </a:t>
                      </a:r>
                      <a:r>
                        <a:rPr lang="vi-VN" sz="2800" b="1" i="0" u="none" strike="noStrike" spc="0" dirty="0">
                          <a:solidFill>
                            <a:srgbClr val="7030A0"/>
                          </a:solidFill>
                          <a:effectLst/>
                          <a:latin typeface="Times New Roman" panose="02020603050405020304" pitchFamily="18" charset="0"/>
                          <a:ea typeface="Segoe UI" panose="020B0502040204020203" pitchFamily="34" charset="0"/>
                          <a:cs typeface="Segoe UI" panose="020B0502040204020203" pitchFamily="34" charset="0"/>
                        </a:rPr>
                        <a:t>cảm xúc tiêu cực</a:t>
                      </a:r>
                      <a:endParaRPr lang="en-US" sz="2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50000"/>
                        </a:lnSpc>
                        <a:spcAft>
                          <a:spcPts val="0"/>
                        </a:spcAft>
                      </a:pPr>
                      <a:r>
                        <a:rPr lang="vi-VN" sz="2800" b="1" i="0" u="none" strike="noStrike" spc="0" dirty="0">
                          <a:solidFill>
                            <a:srgbClr val="7030A0"/>
                          </a:solidFill>
                          <a:effectLst/>
                          <a:latin typeface="Times New Roman" panose="02020603050405020304" pitchFamily="18" charset="0"/>
                          <a:ea typeface="Segoe UI" panose="020B0502040204020203" pitchFamily="34" charset="0"/>
                          <a:cs typeface="Segoe UI" panose="020B0502040204020203" pitchFamily="34" charset="0"/>
                        </a:rPr>
                        <a:t>Suy nghĩ tích cực sau khi điều chỉnh</a:t>
                      </a:r>
                      <a:endParaRPr lang="en-US" sz="2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88401597"/>
                  </a:ext>
                </a:extLst>
              </a:tr>
              <a:tr h="1007168">
                <a:tc>
                  <a:txBody>
                    <a:bodyPr/>
                    <a:lstStyle/>
                    <a:p>
                      <a:pPr algn="ctr">
                        <a:lnSpc>
                          <a:spcPct val="115000"/>
                        </a:lnSpc>
                        <a:spcAft>
                          <a:spcPts val="0"/>
                        </a:spcAft>
                        <a:tabLst>
                          <a:tab pos="557530" algn="l"/>
                        </a:tabLst>
                      </a:pPr>
                      <a:r>
                        <a:rPr lang="vi-VN" sz="1400" b="0" i="0" u="none" strike="noStrike" spc="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1)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4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4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4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23457120"/>
                  </a:ext>
                </a:extLst>
              </a:tr>
              <a:tr h="1018211">
                <a:tc>
                  <a:txBody>
                    <a:bodyPr/>
                    <a:lstStyle/>
                    <a:p>
                      <a:pPr algn="ctr">
                        <a:lnSpc>
                          <a:spcPct val="115000"/>
                        </a:lnSpc>
                        <a:spcAft>
                          <a:spcPts val="0"/>
                        </a:spcAft>
                        <a:tabLst>
                          <a:tab pos="606425" algn="l"/>
                        </a:tabLst>
                      </a:pPr>
                      <a:r>
                        <a:rPr lang="vi-VN" sz="1400" b="0" i="0" u="none" strike="noStrike" spc="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2)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4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48146279"/>
                  </a:ext>
                </a:extLst>
              </a:tr>
            </a:tbl>
          </a:graphicData>
        </a:graphic>
      </p:graphicFrame>
    </p:spTree>
    <p:extLst>
      <p:ext uri="{BB962C8B-B14F-4D97-AF65-F5344CB8AC3E}">
        <p14:creationId xmlns:p14="http://schemas.microsoft.com/office/powerpoint/2010/main" val="299691702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anim calcmode="lin" valueType="num">
                                      <p:cBhvr>
                                        <p:cTn id="8" dur="1000" fill="hold"/>
                                        <p:tgtEl>
                                          <p:spTgt spid="50"/>
                                        </p:tgtEl>
                                        <p:attrNameLst>
                                          <p:attrName>ppt_x</p:attrName>
                                        </p:attrNameLst>
                                      </p:cBhvr>
                                      <p:tavLst>
                                        <p:tav tm="0">
                                          <p:val>
                                            <p:strVal val="#ppt_x"/>
                                          </p:val>
                                        </p:tav>
                                        <p:tav tm="100000">
                                          <p:val>
                                            <p:strVal val="#ppt_x"/>
                                          </p:val>
                                        </p:tav>
                                      </p:tavLst>
                                    </p:anim>
                                    <p:anim calcmode="lin" valueType="num">
                                      <p:cBhvr>
                                        <p:cTn id="9" dur="1000" fill="hold"/>
                                        <p:tgtEl>
                                          <p:spTgt spid="5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0" y="-191814"/>
            <a:ext cx="12895093" cy="7946844"/>
            <a:chOff x="0" y="-221063"/>
            <a:chExt cx="12895093" cy="7946844"/>
          </a:xfrm>
        </p:grpSpPr>
        <p:sp>
          <p:nvSpPr>
            <p:cNvPr id="35" name="矩形 34"/>
            <p:cNvSpPr/>
            <p:nvPr/>
          </p:nvSpPr>
          <p:spPr>
            <a:xfrm>
              <a:off x="0" y="0"/>
              <a:ext cx="12192000" cy="6858000"/>
            </a:xfrm>
            <a:prstGeom prst="rect">
              <a:avLst/>
            </a:prstGeom>
            <a:solidFill>
              <a:srgbClr val="9AD6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 name="组合 35"/>
            <p:cNvGrpSpPr/>
            <p:nvPr/>
          </p:nvGrpSpPr>
          <p:grpSpPr>
            <a:xfrm>
              <a:off x="144150" y="-221063"/>
              <a:ext cx="12750943" cy="7946844"/>
              <a:chOff x="2627224" y="-795141"/>
              <a:chExt cx="10013806" cy="7040780"/>
            </a:xfrm>
          </p:grpSpPr>
          <p:sp>
            <p:nvSpPr>
              <p:cNvPr id="37" name="矩形 36"/>
              <p:cNvSpPr/>
              <p:nvPr/>
            </p:nvSpPr>
            <p:spPr>
              <a:xfrm>
                <a:off x="2627224" y="-599283"/>
                <a:ext cx="5758249" cy="5957676"/>
              </a:xfrm>
              <a:prstGeom prst="rect">
                <a:avLst/>
              </a:prstGeom>
              <a:blipFill dpi="0" rotWithShape="1">
                <a:blip r:embed="rId3">
                  <a:alphaModFix amt="17000"/>
                  <a:lum bright="70000" contrast="-70000"/>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0" name="矩形 39"/>
              <p:cNvSpPr/>
              <p:nvPr/>
            </p:nvSpPr>
            <p:spPr>
              <a:xfrm rot="10601959">
                <a:off x="6872592" y="-795141"/>
                <a:ext cx="5768438" cy="7040780"/>
              </a:xfrm>
              <a:prstGeom prst="rect">
                <a:avLst/>
              </a:prstGeom>
              <a:blipFill dpi="0" rotWithShape="1">
                <a:blip r:embed="rId4">
                  <a:alphaModFix amt="17000"/>
                  <a:lum bright="70000" contras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grpSp>
        <p:nvGrpSpPr>
          <p:cNvPr id="25" name="组合 24"/>
          <p:cNvGrpSpPr/>
          <p:nvPr/>
        </p:nvGrpSpPr>
        <p:grpSpPr>
          <a:xfrm>
            <a:off x="0" y="5207212"/>
            <a:ext cx="12523845" cy="1647370"/>
            <a:chOff x="0" y="5207212"/>
            <a:chExt cx="12523845" cy="1647370"/>
          </a:xfrm>
        </p:grpSpPr>
        <p:pic>
          <p:nvPicPr>
            <p:cNvPr id="26" name="图片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207212"/>
              <a:ext cx="6427845" cy="1647370"/>
            </a:xfrm>
            <a:prstGeom prst="rect">
              <a:avLst/>
            </a:prstGeom>
          </p:spPr>
        </p:pic>
        <p:pic>
          <p:nvPicPr>
            <p:cNvPr id="27" name="图片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0" y="5207212"/>
              <a:ext cx="6427845" cy="1647370"/>
            </a:xfrm>
            <a:prstGeom prst="rect">
              <a:avLst/>
            </a:prstGeom>
          </p:spPr>
        </p:pic>
      </p:grpSp>
      <p:grpSp>
        <p:nvGrpSpPr>
          <p:cNvPr id="42" name="组合 41"/>
          <p:cNvGrpSpPr/>
          <p:nvPr/>
        </p:nvGrpSpPr>
        <p:grpSpPr>
          <a:xfrm>
            <a:off x="2498263" y="584038"/>
            <a:ext cx="7443321" cy="4759928"/>
            <a:chOff x="2516470" y="548138"/>
            <a:chExt cx="7443321" cy="4759928"/>
          </a:xfrm>
        </p:grpSpPr>
        <p:sp>
          <p:nvSpPr>
            <p:cNvPr id="43" name="云形 42"/>
            <p:cNvSpPr/>
            <p:nvPr/>
          </p:nvSpPr>
          <p:spPr>
            <a:xfrm>
              <a:off x="2516470" y="548138"/>
              <a:ext cx="7443321" cy="4759928"/>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云形 43"/>
            <p:cNvSpPr/>
            <p:nvPr/>
          </p:nvSpPr>
          <p:spPr>
            <a:xfrm>
              <a:off x="2922743" y="818421"/>
              <a:ext cx="6658840" cy="4258256"/>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6" name="图片 4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4056" y="443759"/>
            <a:ext cx="2981702" cy="4020157"/>
          </a:xfrm>
          <a:prstGeom prst="rect">
            <a:avLst/>
          </a:prstGeom>
        </p:spPr>
      </p:pic>
      <p:sp>
        <p:nvSpPr>
          <p:cNvPr id="52" name="文本框 51"/>
          <p:cNvSpPr txBox="1"/>
          <p:nvPr/>
        </p:nvSpPr>
        <p:spPr>
          <a:xfrm>
            <a:off x="3827128" y="2456170"/>
            <a:ext cx="4454099" cy="1015663"/>
          </a:xfrm>
          <a:prstGeom prst="rect">
            <a:avLst/>
          </a:prstGeom>
          <a:noFill/>
        </p:spPr>
        <p:txBody>
          <a:bodyPr wrap="square" rtlCol="0">
            <a:spAutoFit/>
          </a:bodyPr>
          <a:lstStyle/>
          <a:p>
            <a:pPr algn="ctr"/>
            <a:r>
              <a:rPr lang="vi-VN" altLang="zh-CN" sz="6000" dirty="0">
                <a:solidFill>
                  <a:srgbClr val="FFC52F"/>
                </a:solidFill>
                <a:latin typeface="iCiel Pony" panose="02000000000000000000" pitchFamily="2" charset="77"/>
                <a:ea typeface="方正汉真广标简体" panose="02000000000000000000" pitchFamily="2" charset="-122"/>
              </a:rPr>
              <a:t>VẬN DỤNG</a:t>
            </a:r>
            <a:endParaRPr lang="en-US" altLang="zh-CN" sz="6000" dirty="0">
              <a:solidFill>
                <a:srgbClr val="FFC52F"/>
              </a:solidFill>
              <a:latin typeface="iCiel Pony" panose="02000000000000000000" pitchFamily="2" charset="77"/>
              <a:ea typeface="方正汉真广标简体" panose="02000000000000000000" pitchFamily="2" charset="-122"/>
            </a:endParaRPr>
          </a:p>
        </p:txBody>
      </p:sp>
    </p:spTree>
    <p:extLst>
      <p:ext uri="{BB962C8B-B14F-4D97-AF65-F5344CB8AC3E}">
        <p14:creationId xmlns:p14="http://schemas.microsoft.com/office/powerpoint/2010/main" val="269554079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fade">
                                      <p:cBhvr>
                                        <p:cTn id="14" dur="1000"/>
                                        <p:tgtEl>
                                          <p:spTgt spid="42"/>
                                        </p:tgtEl>
                                      </p:cBhvr>
                                    </p:animEffect>
                                    <p:anim calcmode="lin" valueType="num">
                                      <p:cBhvr>
                                        <p:cTn id="15" dur="1000" fill="hold"/>
                                        <p:tgtEl>
                                          <p:spTgt spid="42"/>
                                        </p:tgtEl>
                                        <p:attrNameLst>
                                          <p:attrName>ppt_x</p:attrName>
                                        </p:attrNameLst>
                                      </p:cBhvr>
                                      <p:tavLst>
                                        <p:tav tm="0">
                                          <p:val>
                                            <p:strVal val="#ppt_x"/>
                                          </p:val>
                                        </p:tav>
                                        <p:tav tm="100000">
                                          <p:val>
                                            <p:strVal val="#ppt_x"/>
                                          </p:val>
                                        </p:tav>
                                      </p:tavLst>
                                    </p:anim>
                                    <p:anim calcmode="lin" valueType="num">
                                      <p:cBhvr>
                                        <p:cTn id="16" dur="1000" fill="hold"/>
                                        <p:tgtEl>
                                          <p:spTgt spid="4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1000"/>
                                        <p:tgtEl>
                                          <p:spTgt spid="46"/>
                                        </p:tgtEl>
                                      </p:cBhvr>
                                    </p:animEffect>
                                    <p:anim calcmode="lin" valueType="num">
                                      <p:cBhvr>
                                        <p:cTn id="20" dur="1000" fill="hold"/>
                                        <p:tgtEl>
                                          <p:spTgt spid="46"/>
                                        </p:tgtEl>
                                        <p:attrNameLst>
                                          <p:attrName>ppt_x</p:attrName>
                                        </p:attrNameLst>
                                      </p:cBhvr>
                                      <p:tavLst>
                                        <p:tav tm="0">
                                          <p:val>
                                            <p:strVal val="#ppt_x"/>
                                          </p:val>
                                        </p:tav>
                                        <p:tav tm="100000">
                                          <p:val>
                                            <p:strVal val="#ppt_x"/>
                                          </p:val>
                                        </p:tav>
                                      </p:tavLst>
                                    </p:anim>
                                    <p:anim calcmode="lin" valueType="num">
                                      <p:cBhvr>
                                        <p:cTn id="21" dur="1000" fill="hold"/>
                                        <p:tgtEl>
                                          <p:spTgt spid="46"/>
                                        </p:tgtEl>
                                        <p:attrNameLst>
                                          <p:attrName>ppt_y</p:attrName>
                                        </p:attrNameLst>
                                      </p:cBhvr>
                                      <p:tavLst>
                                        <p:tav tm="0">
                                          <p:val>
                                            <p:strVal val="#ppt_y+.1"/>
                                          </p:val>
                                        </p:tav>
                                        <p:tav tm="100000">
                                          <p:val>
                                            <p:strVal val="#ppt_y"/>
                                          </p:val>
                                        </p:tav>
                                      </p:tavLst>
                                    </p:anim>
                                  </p:childTnLst>
                                </p:cTn>
                              </p:par>
                              <p:par>
                                <p:cTn id="22" presetID="14" presetClass="entr" presetSubtype="10" fill="hold" grpId="0" nodeType="withEffect">
                                  <p:stCondLst>
                                    <p:cond delay="0"/>
                                  </p:stCondLst>
                                  <p:childTnLst>
                                    <p:set>
                                      <p:cBhvr>
                                        <p:cTn id="23" dur="1" fill="hold">
                                          <p:stCondLst>
                                            <p:cond delay="0"/>
                                          </p:stCondLst>
                                        </p:cTn>
                                        <p:tgtEl>
                                          <p:spTgt spid="52"/>
                                        </p:tgtEl>
                                        <p:attrNameLst>
                                          <p:attrName>style.visibility</p:attrName>
                                        </p:attrNameLst>
                                      </p:cBhvr>
                                      <p:to>
                                        <p:strVal val="visible"/>
                                      </p:to>
                                    </p:set>
                                    <p:animEffect transition="in" filter="randombar(horizontal)">
                                      <p:cBhvr>
                                        <p:cTn id="24"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0110" y="-1123463"/>
            <a:ext cx="6695295" cy="5348030"/>
          </a:xfrm>
          <a:prstGeom prst="rect">
            <a:avLst/>
          </a:prstGeom>
        </p:spPr>
      </p:pic>
      <p:sp>
        <p:nvSpPr>
          <p:cNvPr id="31" name="Text Box 7"/>
          <p:cNvSpPr txBox="1">
            <a:spLocks noChangeArrowheads="1"/>
          </p:cNvSpPr>
          <p:nvPr/>
        </p:nvSpPr>
        <p:spPr bwMode="auto">
          <a:xfrm>
            <a:off x="5987757" y="2522737"/>
            <a:ext cx="384956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endParaRPr lang="en-SG" sz="3200" dirty="0">
              <a:solidFill>
                <a:srgbClr val="FF0000"/>
              </a:solidFill>
              <a:latin typeface="Times New Roman" pitchFamily="18" charset="0"/>
              <a:cs typeface="Times New Roman" pitchFamily="18" charset="0"/>
            </a:endParaRPr>
          </a:p>
        </p:txBody>
      </p:sp>
      <p:sp>
        <p:nvSpPr>
          <p:cNvPr id="2" name="TextBox 1"/>
          <p:cNvSpPr txBox="1"/>
          <p:nvPr/>
        </p:nvSpPr>
        <p:spPr>
          <a:xfrm>
            <a:off x="6883382" y="446880"/>
            <a:ext cx="4477375" cy="3539430"/>
          </a:xfrm>
          <a:prstGeom prst="rect">
            <a:avLst/>
          </a:prstGeom>
          <a:noFill/>
        </p:spPr>
        <p:txBody>
          <a:bodyPr wrap="square" rtlCol="0">
            <a:spAutoFit/>
          </a:bodyPr>
          <a:lstStyle/>
          <a:p>
            <a:pPr algn="ctr"/>
            <a:r>
              <a:rPr lang="en-US" dirty="0" smtClean="0"/>
              <a:t>  </a:t>
            </a:r>
            <a:r>
              <a:rPr lang="en-US" sz="3200" b="1" dirty="0" smtClean="0">
                <a:solidFill>
                  <a:srgbClr val="FF0000"/>
                </a:solidFill>
              </a:rPr>
              <a:t>RÈN LUYỆN KHẢ NĂNG ĐIỀU CHỈNH CẢM XÚC CỦA BẢN THÂN THEO HƯỚNG TÍCH CỰC TRONG CÁC TÌNH HUỐNG THỰC TIỄN</a:t>
            </a:r>
            <a:endParaRPr lang="en-US" sz="3200" b="1" dirty="0">
              <a:solidFill>
                <a:srgbClr val="FF0000"/>
              </a:solidFill>
            </a:endParaRPr>
          </a:p>
        </p:txBody>
      </p:sp>
      <p:pic>
        <p:nvPicPr>
          <p:cNvPr id="19" name="Picture 18"/>
          <p:cNvPicPr>
            <a:picLocks noChangeAspect="1"/>
          </p:cNvPicPr>
          <p:nvPr/>
        </p:nvPicPr>
        <p:blipFill>
          <a:blip r:embed="rId4"/>
          <a:stretch>
            <a:fillRect/>
          </a:stretch>
        </p:blipFill>
        <p:spPr>
          <a:xfrm>
            <a:off x="0" y="2042214"/>
            <a:ext cx="6267450" cy="3390900"/>
          </a:xfrm>
          <a:prstGeom prst="rect">
            <a:avLst/>
          </a:prstGeom>
        </p:spPr>
      </p:pic>
    </p:spTree>
    <p:extLst>
      <p:ext uri="{BB962C8B-B14F-4D97-AF65-F5344CB8AC3E}">
        <p14:creationId xmlns:p14="http://schemas.microsoft.com/office/powerpoint/2010/main" val="121971266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randombar(horizontal)">
                                      <p:cBhvr>
                                        <p:cTn id="7" dur="500"/>
                                        <p:tgtEl>
                                          <p:spTgt spid="35"/>
                                        </p:tgtEl>
                                      </p:cBhvr>
                                    </p:animEffect>
                                  </p:childTnLst>
                                </p:cTn>
                              </p:par>
                              <p:par>
                                <p:cTn id="8" presetID="14" presetClass="entr" presetSubtype="10" fill="hold" grpId="0" nodeType="withEffect" nodePh="1">
                                  <p:stCondLst>
                                    <p:cond delay="0"/>
                                  </p:stCondLst>
                                  <p:endCondLst>
                                    <p:cond evt="begin" delay="0">
                                      <p:tn val="8"/>
                                    </p:cond>
                                  </p:endCondLst>
                                  <p:childTnLst>
                                    <p:set>
                                      <p:cBhvr>
                                        <p:cTn id="9" dur="1" fill="hold">
                                          <p:stCondLst>
                                            <p:cond delay="0"/>
                                          </p:stCondLst>
                                        </p:cTn>
                                        <p:tgtEl>
                                          <p:spTgt spid="31"/>
                                        </p:tgtEl>
                                        <p:attrNameLst>
                                          <p:attrName>style.visibility</p:attrName>
                                        </p:attrNameLst>
                                      </p:cBhvr>
                                      <p:to>
                                        <p:strVal val="visible"/>
                                      </p:to>
                                    </p:set>
                                    <p:animEffect transition="in" filter="randombar(horizontal)">
                                      <p:cBhvr>
                                        <p:cTn id="1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3771"/>
            <a:ext cx="11000509" cy="1938992"/>
          </a:xfrm>
          <a:prstGeom prst="rect">
            <a:avLst/>
          </a:prstGeom>
          <a:noFill/>
        </p:spPr>
        <p:txBody>
          <a:bodyPr wrap="square" rtlCol="0">
            <a:spAutoFit/>
          </a:bodyPr>
          <a:lstStyle/>
          <a:p>
            <a:r>
              <a:rPr lang="en-US" dirty="0" smtClean="0"/>
              <a:t> </a:t>
            </a:r>
            <a:r>
              <a:rPr lang="en-US" sz="3600" dirty="0" smtClean="0">
                <a:solidFill>
                  <a:srgbClr val="FF0000"/>
                </a:solidFill>
              </a:rPr>
              <a:t>1</a:t>
            </a:r>
            <a:r>
              <a:rPr lang="en-US" sz="3600" dirty="0" smtClean="0"/>
              <a:t>. </a:t>
            </a:r>
            <a:r>
              <a:rPr lang="en-US" sz="4000" dirty="0" err="1" smtClean="0"/>
              <a:t>Yêu</a:t>
            </a:r>
            <a:r>
              <a:rPr lang="en-US" sz="4000" dirty="0" smtClean="0"/>
              <a:t> </a:t>
            </a:r>
            <a:r>
              <a:rPr lang="en-US" sz="4000" dirty="0" err="1" smtClean="0"/>
              <a:t>cầu</a:t>
            </a:r>
            <a:r>
              <a:rPr lang="en-US" sz="4000" dirty="0" smtClean="0"/>
              <a:t> </a:t>
            </a:r>
            <a:r>
              <a:rPr lang="en-US" sz="4000" dirty="0" err="1" smtClean="0"/>
              <a:t>thực</a:t>
            </a:r>
            <a:r>
              <a:rPr lang="en-US" sz="4000" dirty="0" smtClean="0"/>
              <a:t> </a:t>
            </a:r>
            <a:r>
              <a:rPr lang="en-US" sz="4000" dirty="0" err="1" smtClean="0"/>
              <a:t>hiện</a:t>
            </a:r>
            <a:r>
              <a:rPr lang="en-US" sz="4000" dirty="0" smtClean="0"/>
              <a:t> </a:t>
            </a:r>
            <a:r>
              <a:rPr lang="en-US" sz="4000" dirty="0" err="1" smtClean="0"/>
              <a:t>điều</a:t>
            </a:r>
            <a:r>
              <a:rPr lang="en-US" sz="4000" dirty="0" smtClean="0"/>
              <a:t> </a:t>
            </a:r>
            <a:r>
              <a:rPr lang="en-US" sz="4000" dirty="0" err="1" smtClean="0"/>
              <a:t>chỉnh</a:t>
            </a:r>
            <a:r>
              <a:rPr lang="en-US" sz="4000" dirty="0" smtClean="0"/>
              <a:t> </a:t>
            </a:r>
            <a:r>
              <a:rPr lang="en-US" sz="4000" dirty="0" err="1" smtClean="0"/>
              <a:t>cảm</a:t>
            </a:r>
            <a:r>
              <a:rPr lang="en-US" sz="4000" dirty="0" smtClean="0"/>
              <a:t> </a:t>
            </a:r>
            <a:r>
              <a:rPr lang="en-US" sz="4000" dirty="0" err="1" smtClean="0"/>
              <a:t>xúc</a:t>
            </a:r>
            <a:r>
              <a:rPr lang="en-US" sz="4000" dirty="0" smtClean="0"/>
              <a:t> </a:t>
            </a:r>
            <a:r>
              <a:rPr lang="en-US" sz="4000" dirty="0" err="1" smtClean="0"/>
              <a:t>của</a:t>
            </a:r>
            <a:r>
              <a:rPr lang="en-US" sz="4000" dirty="0" smtClean="0"/>
              <a:t> </a:t>
            </a:r>
            <a:r>
              <a:rPr lang="en-US" sz="4000" dirty="0" err="1" smtClean="0"/>
              <a:t>bản</a:t>
            </a:r>
            <a:r>
              <a:rPr lang="en-US" sz="4000" dirty="0" smtClean="0"/>
              <a:t> </a:t>
            </a:r>
            <a:r>
              <a:rPr lang="en-US" sz="4000" dirty="0" err="1" smtClean="0"/>
              <a:t>thân</a:t>
            </a:r>
            <a:r>
              <a:rPr lang="en-US" sz="4000" dirty="0" smtClean="0"/>
              <a:t> </a:t>
            </a:r>
            <a:r>
              <a:rPr lang="en-US" sz="4000" dirty="0" err="1" smtClean="0"/>
              <a:t>theo</a:t>
            </a:r>
            <a:r>
              <a:rPr lang="en-US" sz="4000" dirty="0" smtClean="0"/>
              <a:t> </a:t>
            </a:r>
            <a:r>
              <a:rPr lang="en-US" sz="4000" dirty="0" err="1" smtClean="0"/>
              <a:t>hướng</a:t>
            </a:r>
            <a:r>
              <a:rPr lang="en-US" sz="4000" dirty="0" smtClean="0"/>
              <a:t> </a:t>
            </a:r>
            <a:r>
              <a:rPr lang="en-US" sz="4000" dirty="0" err="1" smtClean="0"/>
              <a:t>tích</a:t>
            </a:r>
            <a:r>
              <a:rPr lang="en-US" sz="4000" dirty="0" smtClean="0"/>
              <a:t> </a:t>
            </a:r>
            <a:r>
              <a:rPr lang="en-US" sz="4000" dirty="0" err="1" smtClean="0"/>
              <a:t>cực</a:t>
            </a:r>
            <a:r>
              <a:rPr lang="en-US" sz="4000" dirty="0" smtClean="0"/>
              <a:t> </a:t>
            </a:r>
            <a:r>
              <a:rPr lang="en-US" sz="4000" dirty="0" err="1" smtClean="0"/>
              <a:t>trong</a:t>
            </a:r>
            <a:r>
              <a:rPr lang="en-US" sz="4000" dirty="0" smtClean="0"/>
              <a:t> </a:t>
            </a:r>
            <a:r>
              <a:rPr lang="en-US" sz="4000" dirty="0" err="1" smtClean="0"/>
              <a:t>cuộc</a:t>
            </a:r>
            <a:r>
              <a:rPr lang="en-US" sz="4000" dirty="0" smtClean="0"/>
              <a:t> </a:t>
            </a:r>
            <a:r>
              <a:rPr lang="en-US" sz="4000" dirty="0" err="1" smtClean="0"/>
              <a:t>sống</a:t>
            </a:r>
            <a:r>
              <a:rPr lang="en-US" sz="4000" dirty="0" smtClean="0"/>
              <a:t> </a:t>
            </a:r>
            <a:r>
              <a:rPr lang="en-US" sz="4000" dirty="0" err="1" smtClean="0"/>
              <a:t>hàng</a:t>
            </a:r>
            <a:r>
              <a:rPr lang="en-US" sz="4000" dirty="0" smtClean="0"/>
              <a:t> </a:t>
            </a:r>
            <a:r>
              <a:rPr lang="en-US" sz="4000" dirty="0" err="1" smtClean="0"/>
              <a:t>ngày</a:t>
            </a:r>
            <a:r>
              <a:rPr lang="en-US" sz="4000" dirty="0" smtClean="0"/>
              <a:t>  </a:t>
            </a:r>
            <a:endParaRPr lang="en-US" sz="4000" dirty="0"/>
          </a:p>
        </p:txBody>
      </p:sp>
      <p:sp>
        <p:nvSpPr>
          <p:cNvPr id="3" name="TextBox 2"/>
          <p:cNvSpPr txBox="1"/>
          <p:nvPr/>
        </p:nvSpPr>
        <p:spPr>
          <a:xfrm>
            <a:off x="180109" y="2022763"/>
            <a:ext cx="10390909" cy="707886"/>
          </a:xfrm>
          <a:prstGeom prst="rect">
            <a:avLst/>
          </a:prstGeom>
          <a:noFill/>
        </p:spPr>
        <p:txBody>
          <a:bodyPr wrap="square" rtlCol="0">
            <a:spAutoFit/>
          </a:bodyPr>
          <a:lstStyle/>
          <a:p>
            <a:r>
              <a:rPr lang="en-US" sz="4000" dirty="0" smtClean="0">
                <a:solidFill>
                  <a:srgbClr val="FF0000"/>
                </a:solidFill>
              </a:rPr>
              <a:t>2</a:t>
            </a:r>
            <a:r>
              <a:rPr lang="en-US" sz="4000" dirty="0" smtClean="0"/>
              <a:t>.T</a:t>
            </a:r>
            <a:r>
              <a:rPr lang="vi-VN" sz="4000" dirty="0" smtClean="0"/>
              <a:t>hực </a:t>
            </a:r>
            <a:r>
              <a:rPr lang="vi-VN" sz="4000" dirty="0"/>
              <a:t>hiện và ghi chép kết quả rèn luyện.</a:t>
            </a:r>
            <a:endParaRPr lang="en-US" sz="4000" dirty="0"/>
          </a:p>
        </p:txBody>
      </p:sp>
    </p:spTree>
    <p:extLst>
      <p:ext uri="{BB962C8B-B14F-4D97-AF65-F5344CB8AC3E}">
        <p14:creationId xmlns:p14="http://schemas.microsoft.com/office/powerpoint/2010/main" val="2540799797"/>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0" y="-191814"/>
            <a:ext cx="12895093" cy="7946844"/>
            <a:chOff x="0" y="-221063"/>
            <a:chExt cx="12895093" cy="7946844"/>
          </a:xfrm>
        </p:grpSpPr>
        <p:sp>
          <p:nvSpPr>
            <p:cNvPr id="35" name="矩形 34"/>
            <p:cNvSpPr/>
            <p:nvPr/>
          </p:nvSpPr>
          <p:spPr>
            <a:xfrm>
              <a:off x="0" y="0"/>
              <a:ext cx="12192000" cy="6858000"/>
            </a:xfrm>
            <a:prstGeom prst="rect">
              <a:avLst/>
            </a:prstGeom>
            <a:solidFill>
              <a:srgbClr val="9AD6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 name="组合 35"/>
            <p:cNvGrpSpPr/>
            <p:nvPr/>
          </p:nvGrpSpPr>
          <p:grpSpPr>
            <a:xfrm>
              <a:off x="144150" y="-221063"/>
              <a:ext cx="12750943" cy="7946844"/>
              <a:chOff x="2627224" y="-795141"/>
              <a:chExt cx="10013806" cy="7040780"/>
            </a:xfrm>
          </p:grpSpPr>
          <p:sp>
            <p:nvSpPr>
              <p:cNvPr id="37" name="矩形 36"/>
              <p:cNvSpPr/>
              <p:nvPr/>
            </p:nvSpPr>
            <p:spPr>
              <a:xfrm>
                <a:off x="2627224" y="-599283"/>
                <a:ext cx="5758249" cy="5957676"/>
              </a:xfrm>
              <a:prstGeom prst="rect">
                <a:avLst/>
              </a:prstGeom>
              <a:blipFill dpi="0" rotWithShape="1">
                <a:blip r:embed="rId3">
                  <a:alphaModFix amt="17000"/>
                  <a:lum bright="70000" contrast="-70000"/>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0" name="矩形 39"/>
              <p:cNvSpPr/>
              <p:nvPr/>
            </p:nvSpPr>
            <p:spPr>
              <a:xfrm rot="10601959">
                <a:off x="6872592" y="-795141"/>
                <a:ext cx="5768438" cy="7040780"/>
              </a:xfrm>
              <a:prstGeom prst="rect">
                <a:avLst/>
              </a:prstGeom>
              <a:blipFill dpi="0" rotWithShape="1">
                <a:blip r:embed="rId4">
                  <a:alphaModFix amt="17000"/>
                  <a:lum bright="70000" contras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grpSp>
        <p:nvGrpSpPr>
          <p:cNvPr id="76" name="组合 75"/>
          <p:cNvGrpSpPr/>
          <p:nvPr/>
        </p:nvGrpSpPr>
        <p:grpSpPr>
          <a:xfrm>
            <a:off x="0" y="5186336"/>
            <a:ext cx="12523845" cy="1647370"/>
            <a:chOff x="0" y="5207212"/>
            <a:chExt cx="12523845" cy="1647370"/>
          </a:xfrm>
        </p:grpSpPr>
        <p:pic>
          <p:nvPicPr>
            <p:cNvPr id="77" name="图片 7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207212"/>
              <a:ext cx="6427845" cy="1647370"/>
            </a:xfrm>
            <a:prstGeom prst="rect">
              <a:avLst/>
            </a:prstGeom>
          </p:spPr>
        </p:pic>
        <p:pic>
          <p:nvPicPr>
            <p:cNvPr id="78" name="图片 7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0" y="5207212"/>
              <a:ext cx="6427845" cy="1647370"/>
            </a:xfrm>
            <a:prstGeom prst="rect">
              <a:avLst/>
            </a:prstGeom>
          </p:spPr>
        </p:pic>
      </p:grpSp>
      <p:grpSp>
        <p:nvGrpSpPr>
          <p:cNvPr id="42" name="组合 41"/>
          <p:cNvGrpSpPr/>
          <p:nvPr/>
        </p:nvGrpSpPr>
        <p:grpSpPr>
          <a:xfrm>
            <a:off x="2430582" y="700062"/>
            <a:ext cx="7443321" cy="4759928"/>
            <a:chOff x="2516470" y="548138"/>
            <a:chExt cx="7443321" cy="4759928"/>
          </a:xfrm>
        </p:grpSpPr>
        <p:sp>
          <p:nvSpPr>
            <p:cNvPr id="43" name="云形 42"/>
            <p:cNvSpPr/>
            <p:nvPr/>
          </p:nvSpPr>
          <p:spPr>
            <a:xfrm>
              <a:off x="2516470" y="548138"/>
              <a:ext cx="7443321" cy="4759928"/>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云形 43"/>
            <p:cNvSpPr/>
            <p:nvPr/>
          </p:nvSpPr>
          <p:spPr>
            <a:xfrm>
              <a:off x="2922743" y="818421"/>
              <a:ext cx="6658840" cy="4258256"/>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6" name="图片 4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8771" y="453813"/>
            <a:ext cx="2435151" cy="3283256"/>
          </a:xfrm>
          <a:prstGeom prst="rect">
            <a:avLst/>
          </a:prstGeom>
        </p:spPr>
      </p:pic>
      <p:sp>
        <p:nvSpPr>
          <p:cNvPr id="52" name="文本框 51"/>
          <p:cNvSpPr txBox="1"/>
          <p:nvPr/>
        </p:nvSpPr>
        <p:spPr>
          <a:xfrm>
            <a:off x="1478515" y="2372597"/>
            <a:ext cx="8772167" cy="1323439"/>
          </a:xfrm>
          <a:prstGeom prst="rect">
            <a:avLst/>
          </a:prstGeom>
          <a:noFill/>
        </p:spPr>
        <p:txBody>
          <a:bodyPr wrap="square" rtlCol="0">
            <a:spAutoFit/>
          </a:bodyPr>
          <a:lstStyle/>
          <a:p>
            <a:pPr algn="ctr"/>
            <a:r>
              <a:rPr lang="en-SG" sz="4000" b="1" dirty="0" smtClean="0">
                <a:solidFill>
                  <a:srgbClr val="FF0000"/>
                </a:solidFill>
                <a:latin typeface="Times New Roman" pitchFamily="18" charset="0"/>
                <a:cs typeface="Times New Roman" pitchFamily="18" charset="0"/>
              </a:rPr>
              <a:t>TÍNH CÁCH VÀ CẢM XÚC CỦA TÔI </a:t>
            </a:r>
          </a:p>
          <a:p>
            <a:pPr algn="ctr"/>
            <a:r>
              <a:rPr lang="en-SG" sz="4000" b="1" dirty="0" smtClean="0">
                <a:latin typeface="Times New Roman" pitchFamily="18" charset="0"/>
                <a:cs typeface="Times New Roman" pitchFamily="18" charset="0"/>
              </a:rPr>
              <a:t>(</a:t>
            </a:r>
            <a:r>
              <a:rPr lang="en-SG" sz="4000" b="1" dirty="0" err="1" smtClean="0">
                <a:latin typeface="Times New Roman" pitchFamily="18" charset="0"/>
                <a:cs typeface="Times New Roman" pitchFamily="18" charset="0"/>
              </a:rPr>
              <a:t>Tiếp</a:t>
            </a:r>
            <a:r>
              <a:rPr lang="en-SG" sz="4000" b="1" dirty="0" smtClean="0">
                <a:latin typeface="Times New Roman" pitchFamily="18" charset="0"/>
                <a:cs typeface="Times New Roman" pitchFamily="18" charset="0"/>
              </a:rPr>
              <a:t> </a:t>
            </a:r>
            <a:r>
              <a:rPr lang="en-SG" sz="4000" b="1" dirty="0" err="1" smtClean="0">
                <a:latin typeface="Times New Roman" pitchFamily="18" charset="0"/>
                <a:cs typeface="Times New Roman" pitchFamily="18" charset="0"/>
              </a:rPr>
              <a:t>theo</a:t>
            </a:r>
            <a:r>
              <a:rPr lang="en-SG" sz="4000" b="1" dirty="0" smtClean="0">
                <a:latin typeface="Times New Roman" pitchFamily="18" charset="0"/>
                <a:cs typeface="Times New Roman" pitchFamily="18" charset="0"/>
              </a:rPr>
              <a:t>)</a:t>
            </a:r>
            <a:endParaRPr lang="en-SG" sz="4000" dirty="0">
              <a:latin typeface="Times New Roman" pitchFamily="18" charset="0"/>
              <a:cs typeface="Times New Roman" pitchFamily="18" charset="0"/>
            </a:endParaRPr>
          </a:p>
        </p:txBody>
      </p:sp>
      <p:grpSp>
        <p:nvGrpSpPr>
          <p:cNvPr id="54" name="组合 53"/>
          <p:cNvGrpSpPr/>
          <p:nvPr/>
        </p:nvGrpSpPr>
        <p:grpSpPr>
          <a:xfrm>
            <a:off x="10015028" y="1176315"/>
            <a:ext cx="1633494" cy="1044603"/>
            <a:chOff x="8985779" y="3960837"/>
            <a:chExt cx="2199915" cy="1406823"/>
          </a:xfrm>
        </p:grpSpPr>
        <p:sp>
          <p:nvSpPr>
            <p:cNvPr id="55" name="云形 54"/>
            <p:cNvSpPr/>
            <p:nvPr/>
          </p:nvSpPr>
          <p:spPr>
            <a:xfrm>
              <a:off x="8985779" y="3960837"/>
              <a:ext cx="2199915" cy="1406823"/>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云形 56"/>
            <p:cNvSpPr/>
            <p:nvPr/>
          </p:nvSpPr>
          <p:spPr>
            <a:xfrm>
              <a:off x="9217452" y="4084959"/>
              <a:ext cx="1756042" cy="1122971"/>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9" name="组合 68"/>
          <p:cNvGrpSpPr/>
          <p:nvPr/>
        </p:nvGrpSpPr>
        <p:grpSpPr>
          <a:xfrm>
            <a:off x="9086116" y="4735242"/>
            <a:ext cx="1133322" cy="724748"/>
            <a:chOff x="8985779" y="3960837"/>
            <a:chExt cx="2199915" cy="1406823"/>
          </a:xfrm>
        </p:grpSpPr>
        <p:sp>
          <p:nvSpPr>
            <p:cNvPr id="70" name="云形 69"/>
            <p:cNvSpPr/>
            <p:nvPr/>
          </p:nvSpPr>
          <p:spPr>
            <a:xfrm>
              <a:off x="8985779" y="3960837"/>
              <a:ext cx="2199915" cy="1406823"/>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云形 70"/>
            <p:cNvSpPr/>
            <p:nvPr/>
          </p:nvSpPr>
          <p:spPr>
            <a:xfrm>
              <a:off x="9217452" y="4084959"/>
              <a:ext cx="1756042" cy="1122971"/>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2" name="文本框 71"/>
          <p:cNvSpPr txBox="1"/>
          <p:nvPr/>
        </p:nvSpPr>
        <p:spPr>
          <a:xfrm>
            <a:off x="3169521" y="1471910"/>
            <a:ext cx="5390157" cy="769441"/>
          </a:xfrm>
          <a:prstGeom prst="rect">
            <a:avLst/>
          </a:prstGeom>
          <a:noFill/>
        </p:spPr>
        <p:txBody>
          <a:bodyPr wrap="square" rtlCol="0">
            <a:spAutoFit/>
          </a:bodyPr>
          <a:lstStyle/>
          <a:p>
            <a:pPr algn="ctr"/>
            <a:r>
              <a:rPr lang="en-SG" sz="4400" b="1" dirty="0" err="1">
                <a:solidFill>
                  <a:srgbClr val="00B050"/>
                </a:solidFill>
                <a:latin typeface="Times New Roman" pitchFamily="18" charset="0"/>
                <a:cs typeface="Times New Roman" pitchFamily="18" charset="0"/>
              </a:rPr>
              <a:t>Tiết</a:t>
            </a:r>
            <a:r>
              <a:rPr lang="en-SG" sz="4400" b="1" dirty="0">
                <a:solidFill>
                  <a:srgbClr val="00B050"/>
                </a:solidFill>
                <a:latin typeface="Times New Roman" pitchFamily="18" charset="0"/>
                <a:cs typeface="Times New Roman" pitchFamily="18" charset="0"/>
              </a:rPr>
              <a:t> </a:t>
            </a:r>
            <a:r>
              <a:rPr lang="en-SG" sz="4400" b="1" dirty="0" smtClean="0">
                <a:solidFill>
                  <a:srgbClr val="00B050"/>
                </a:solidFill>
                <a:latin typeface="Times New Roman" pitchFamily="18" charset="0"/>
                <a:cs typeface="Times New Roman" pitchFamily="18" charset="0"/>
              </a:rPr>
              <a:t>5</a:t>
            </a:r>
            <a:endParaRPr lang="en-US" altLang="zh-CN" sz="4400" dirty="0">
              <a:solidFill>
                <a:srgbClr val="00B050"/>
              </a:solidFill>
              <a:latin typeface="Calibri" panose="020F0502020204030204" pitchFamily="34" charset="0"/>
              <a:ea typeface="方正汉真广标简体" panose="02000000000000000000" pitchFamily="2" charset="-122"/>
              <a:cs typeface="Calibri" panose="020F0502020204030204" pitchFamily="34" charset="0"/>
            </a:endParaRPr>
          </a:p>
        </p:txBody>
      </p:sp>
    </p:spTree>
    <p:extLst>
      <p:ext uri="{BB962C8B-B14F-4D97-AF65-F5344CB8AC3E}">
        <p14:creationId xmlns:p14="http://schemas.microsoft.com/office/powerpoint/2010/main" val="351538941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1000"/>
                                        <p:tgtEl>
                                          <p:spTgt spid="76"/>
                                        </p:tgtEl>
                                      </p:cBhvr>
                                    </p:animEffect>
                                    <p:anim calcmode="lin" valueType="num">
                                      <p:cBhvr>
                                        <p:cTn id="8" dur="1000" fill="hold"/>
                                        <p:tgtEl>
                                          <p:spTgt spid="76"/>
                                        </p:tgtEl>
                                        <p:attrNameLst>
                                          <p:attrName>ppt_x</p:attrName>
                                        </p:attrNameLst>
                                      </p:cBhvr>
                                      <p:tavLst>
                                        <p:tav tm="0">
                                          <p:val>
                                            <p:strVal val="#ppt_x"/>
                                          </p:val>
                                        </p:tav>
                                        <p:tav tm="100000">
                                          <p:val>
                                            <p:strVal val="#ppt_x"/>
                                          </p:val>
                                        </p:tav>
                                      </p:tavLst>
                                    </p:anim>
                                    <p:anim calcmode="lin" valueType="num">
                                      <p:cBhvr>
                                        <p:cTn id="9" dur="1000" fill="hold"/>
                                        <p:tgtEl>
                                          <p:spTgt spid="76"/>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54"/>
                                        </p:tgtEl>
                                        <p:attrNameLst>
                                          <p:attrName>style.visibility</p:attrName>
                                        </p:attrNameLst>
                                      </p:cBhvr>
                                      <p:to>
                                        <p:strVal val="visible"/>
                                      </p:to>
                                    </p:set>
                                    <p:anim calcmode="lin" valueType="num">
                                      <p:cBhvr>
                                        <p:cTn id="12" dur="500" fill="hold"/>
                                        <p:tgtEl>
                                          <p:spTgt spid="54"/>
                                        </p:tgtEl>
                                        <p:attrNameLst>
                                          <p:attrName>ppt_w</p:attrName>
                                        </p:attrNameLst>
                                      </p:cBhvr>
                                      <p:tavLst>
                                        <p:tav tm="0">
                                          <p:val>
                                            <p:fltVal val="0"/>
                                          </p:val>
                                        </p:tav>
                                        <p:tav tm="100000">
                                          <p:val>
                                            <p:strVal val="#ppt_w"/>
                                          </p:val>
                                        </p:tav>
                                      </p:tavLst>
                                    </p:anim>
                                    <p:anim calcmode="lin" valueType="num">
                                      <p:cBhvr>
                                        <p:cTn id="13" dur="500" fill="hold"/>
                                        <p:tgtEl>
                                          <p:spTgt spid="54"/>
                                        </p:tgtEl>
                                        <p:attrNameLst>
                                          <p:attrName>ppt_h</p:attrName>
                                        </p:attrNameLst>
                                      </p:cBhvr>
                                      <p:tavLst>
                                        <p:tav tm="0">
                                          <p:val>
                                            <p:fltVal val="0"/>
                                          </p:val>
                                        </p:tav>
                                        <p:tav tm="100000">
                                          <p:val>
                                            <p:strVal val="#ppt_h"/>
                                          </p:val>
                                        </p:tav>
                                      </p:tavLst>
                                    </p:anim>
                                    <p:animEffect transition="in" filter="fade">
                                      <p:cBhvr>
                                        <p:cTn id="14" dur="500"/>
                                        <p:tgtEl>
                                          <p:spTgt spid="5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1000"/>
                                        <p:tgtEl>
                                          <p:spTgt spid="42"/>
                                        </p:tgtEl>
                                      </p:cBhvr>
                                    </p:animEffect>
                                    <p:anim calcmode="lin" valueType="num">
                                      <p:cBhvr>
                                        <p:cTn id="32" dur="1000" fill="hold"/>
                                        <p:tgtEl>
                                          <p:spTgt spid="42"/>
                                        </p:tgtEl>
                                        <p:attrNameLst>
                                          <p:attrName>ppt_x</p:attrName>
                                        </p:attrNameLst>
                                      </p:cBhvr>
                                      <p:tavLst>
                                        <p:tav tm="0">
                                          <p:val>
                                            <p:strVal val="#ppt_x"/>
                                          </p:val>
                                        </p:tav>
                                        <p:tav tm="100000">
                                          <p:val>
                                            <p:strVal val="#ppt_x"/>
                                          </p:val>
                                        </p:tav>
                                      </p:tavLst>
                                    </p:anim>
                                    <p:anim calcmode="lin" valueType="num">
                                      <p:cBhvr>
                                        <p:cTn id="3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72"/>
                                        </p:tgtEl>
                                        <p:attrNameLst>
                                          <p:attrName>style.visibility</p:attrName>
                                        </p:attrNameLst>
                                      </p:cBhvr>
                                      <p:to>
                                        <p:strVal val="visible"/>
                                      </p:to>
                                    </p:set>
                                    <p:animEffect transition="in" filter="randombar(horizontal)">
                                      <p:cBhvr>
                                        <p:cTn id="38" dur="500"/>
                                        <p:tgtEl>
                                          <p:spTgt spid="72"/>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randombar(horizontal)">
                                      <p:cBhvr>
                                        <p:cTn id="41"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0945" y="-167128"/>
            <a:ext cx="10598727" cy="7025128"/>
          </a:xfrm>
          <a:prstGeom prst="rect">
            <a:avLst/>
          </a:prstGeom>
        </p:spPr>
        <p:txBody>
          <a:bodyPr wrap="square">
            <a:spAutoFit/>
          </a:bodyPr>
          <a:lstStyle/>
          <a:p>
            <a:pPr algn="just">
              <a:lnSpc>
                <a:spcPct val="150000"/>
              </a:lnSpc>
              <a:spcAft>
                <a:spcPts val="1000"/>
              </a:spcAft>
            </a:pPr>
            <a:r>
              <a:rPr lang="nl-NL" sz="2800" b="1" dirty="0">
                <a:latin typeface="Times New Roman" panose="02020603050405020304" pitchFamily="18" charset="0"/>
                <a:ea typeface="Calibri" panose="020F0502020204030204" pitchFamily="34" charset="0"/>
                <a:cs typeface="Times New Roman" panose="02020603050405020304" pitchFamily="18" charset="0"/>
              </a:rPr>
              <a:t>Một số biện pháp rèn luyện kĩ năng điều chỉnh cảm xúc của bản thân </a:t>
            </a:r>
            <a:r>
              <a:rPr lang="vi-VN" sz="2800" b="1" dirty="0">
                <a:latin typeface="Times New Roman" panose="02020603050405020304" pitchFamily="18" charset="0"/>
                <a:ea typeface="Calibri" panose="020F0502020204030204" pitchFamily="34" charset="0"/>
                <a:cs typeface="Times New Roman" panose="02020603050405020304" pitchFamily="18" charset="0"/>
              </a:rPr>
              <a:t>theo hướng tích cực</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vi-VN" sz="2800" dirty="0">
                <a:latin typeface="Times New Roman" panose="02020603050405020304" pitchFamily="18" charset="0"/>
                <a:ea typeface="Calibri" panose="020F0502020204030204" pitchFamily="34" charset="0"/>
                <a:cs typeface="Times New Roman" panose="02020603050405020304" pitchFamily="18" charset="0"/>
              </a:rPr>
              <a:t>- Hít thở thật sâu, nắm chặt tay, rời đi chỗ khác, hét, nói thật to vào hư vô.</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vi-VN" sz="2800" dirty="0">
                <a:latin typeface="Times New Roman" panose="02020603050405020304" pitchFamily="18" charset="0"/>
                <a:ea typeface="Calibri" panose="020F0502020204030204" pitchFamily="34" charset="0"/>
                <a:cs typeface="Times New Roman" panose="02020603050405020304" pitchFamily="18" charset="0"/>
              </a:rPr>
              <a:t>- Tham gia lao động, thể dục thể thao tăng cường sức khỏe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vi-VN" sz="2800" dirty="0">
                <a:latin typeface="Times New Roman" panose="02020603050405020304" pitchFamily="18" charset="0"/>
                <a:ea typeface="Calibri" panose="020F0502020204030204" pitchFamily="34" charset="0"/>
                <a:cs typeface="Times New Roman" panose="02020603050405020304" pitchFamily="18" charset="0"/>
              </a:rPr>
              <a:t>- Tích cực tham gia các hoạt động tập thể, giao lưu học tập, luôn suy nghĩ lạc quan, tích cực</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vi-VN" sz="2800" dirty="0">
                <a:latin typeface="Times New Roman" panose="02020603050405020304" pitchFamily="18" charset="0"/>
                <a:ea typeface="Calibri" panose="020F0502020204030204" pitchFamily="34" charset="0"/>
                <a:cs typeface="Times New Roman" panose="02020603050405020304" pitchFamily="18" charset="0"/>
              </a:rPr>
              <a:t>- Chia sẻ cảm xúc với thầy cô, người thân, bạn bè</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vi-VN" sz="2800" dirty="0">
                <a:latin typeface="Times New Roman" panose="02020603050405020304" pitchFamily="18" charset="0"/>
                <a:ea typeface="Calibri" panose="020F0502020204030204" pitchFamily="34" charset="0"/>
                <a:cs typeface="Times New Roman" panose="02020603050405020304" pitchFamily="18" charset="0"/>
              </a:rPr>
              <a:t>- Thực hiện 1 số sở thích của mình: đi dạo, hát, nghe nhạc, chơi thể thao, đọc sách...</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60088901"/>
      </p:ext>
    </p:extLst>
  </p:cSld>
  <p:clrMapOvr>
    <a:masterClrMapping/>
  </p:clrMapOvr>
  <p:transition spd="slow" advTm="6000">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78871" y="584626"/>
            <a:ext cx="10889673" cy="6173678"/>
          </a:xfrm>
          <a:prstGeom prst="rect">
            <a:avLst/>
          </a:prstGeom>
        </p:spPr>
        <p:txBody>
          <a:bodyPr wrap="square">
            <a:spAutoFit/>
          </a:bodyPr>
          <a:lstStyle/>
          <a:p>
            <a:pPr>
              <a:spcAft>
                <a:spcPts val="0"/>
              </a:spcAft>
            </a:pPr>
            <a:r>
              <a:rPr lang="en-US" sz="36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5.  </a:t>
            </a:r>
            <a:r>
              <a:rPr lang="vi-VN" sz="3600" b="1" dirty="0">
                <a:solidFill>
                  <a:srgbClr val="C00000"/>
                </a:solidFill>
                <a:latin typeface="Times New Roman" panose="02020603050405020304" pitchFamily="18" charset="0"/>
                <a:ea typeface="Arial" panose="020B0604020202020204" pitchFamily="34" charset="0"/>
                <a:cs typeface="Arial" panose="020B0604020202020204" pitchFamily="34" charset="0"/>
              </a:rPr>
              <a:t>Rèn luyện khả năng điều chỉnh cảm xúc của bản thân </a:t>
            </a:r>
            <a:r>
              <a:rPr lang="vi-VN" sz="3600" b="1" dirty="0" smtClean="0">
                <a:solidFill>
                  <a:srgbClr val="C00000"/>
                </a:solidFill>
                <a:latin typeface="Times New Roman" panose="02020603050405020304" pitchFamily="18" charset="0"/>
                <a:ea typeface="Arial" panose="020B0604020202020204" pitchFamily="34" charset="0"/>
                <a:cs typeface="Arial" panose="020B0604020202020204" pitchFamily="34" charset="0"/>
              </a:rPr>
              <a:t>theo </a:t>
            </a:r>
            <a:r>
              <a:rPr lang="vi-VN" sz="3600" b="1" dirty="0">
                <a:solidFill>
                  <a:srgbClr val="C00000"/>
                </a:solidFill>
                <a:latin typeface="Times New Roman" panose="02020603050405020304" pitchFamily="18" charset="0"/>
                <a:ea typeface="Arial" panose="020B0604020202020204" pitchFamily="34" charset="0"/>
                <a:cs typeface="Arial" panose="020B0604020202020204" pitchFamily="34" charset="0"/>
              </a:rPr>
              <a:t>hướng tích cực trong các tình huống thực tiễn</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R="228600" algn="just">
              <a:lnSpc>
                <a:spcPct val="115000"/>
              </a:lnSpc>
              <a:spcAft>
                <a:spcPts val="0"/>
              </a:spcAft>
              <a:tabLst>
                <a:tab pos="212090" algn="l"/>
              </a:tabLst>
            </a:pPr>
            <a:r>
              <a:rPr lang="vi-VN" sz="3600" i="1" dirty="0">
                <a:solidFill>
                  <a:srgbClr val="002060"/>
                </a:solidFill>
                <a:latin typeface="Times New Roman" panose="02020603050405020304" pitchFamily="18" charset="0"/>
                <a:ea typeface="Palatino Linotype" panose="02040502050505030304" pitchFamily="18" charset="0"/>
                <a:cs typeface="Palatino Linotype" panose="02040502050505030304" pitchFamily="18" charset="0"/>
              </a:rPr>
              <a:t>       Chúng ta hãy tích cực tham gia các hoạt động để nhận diện được những nét đặc trưng trong tính cách của bản thân</a:t>
            </a:r>
            <a:r>
              <a:rPr lang="vi-VN" i="1" dirty="0"/>
              <a:t>, </a:t>
            </a:r>
            <a:r>
              <a:rPr lang="en-US" sz="3600" i="1" dirty="0" smtClean="0">
                <a:solidFill>
                  <a:srgbClr val="002060"/>
                </a:solidFill>
                <a:latin typeface="Times New Roman" panose="02020603050405020304" pitchFamily="18" charset="0"/>
                <a:ea typeface="Palatino Linotype" panose="02040502050505030304" pitchFamily="18" charset="0"/>
                <a:cs typeface="Palatino Linotype" panose="02040502050505030304" pitchFamily="18" charset="0"/>
              </a:rPr>
              <a:t>đ</a:t>
            </a:r>
            <a:r>
              <a:rPr lang="vi-VN" sz="3600" i="1" dirty="0" smtClean="0">
                <a:solidFill>
                  <a:srgbClr val="002060"/>
                </a:solidFill>
                <a:latin typeface="Times New Roman" panose="02020603050405020304" pitchFamily="18" charset="0"/>
                <a:ea typeface="Palatino Linotype" panose="02040502050505030304" pitchFamily="18" charset="0"/>
                <a:cs typeface="Palatino Linotype" panose="02040502050505030304" pitchFamily="18" charset="0"/>
              </a:rPr>
              <a:t>ồng </a:t>
            </a:r>
            <a:r>
              <a:rPr lang="vi-VN" sz="3600" i="1" dirty="0">
                <a:solidFill>
                  <a:srgbClr val="002060"/>
                </a:solidFill>
                <a:latin typeface="Times New Roman" panose="02020603050405020304" pitchFamily="18" charset="0"/>
                <a:ea typeface="Palatino Linotype" panose="02040502050505030304" pitchFamily="18" charset="0"/>
                <a:cs typeface="Palatino Linotype" panose="02040502050505030304" pitchFamily="18" charset="0"/>
              </a:rPr>
              <a:t>thời luôn học hỏi những tính cách tốt của bạn bè và những người sống quanh ta để tự hoàn thiện bản thân. Cùng với đó cũng cần tích cực rèn luyện để có khả năng điều chỉnh cảm xúc và hành động theo hướng tích cực.</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58920983"/>
      </p:ext>
    </p:extLst>
  </p:cSld>
  <p:clrMapOvr>
    <a:masterClrMapping/>
  </p:clrMapOvr>
  <p:transition spd="slow" advTm="6000">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6"/>
          <p:cNvPicPr>
            <a:picLocks noChangeAspect="1" noChangeArrowheads="1"/>
          </p:cNvPicPr>
          <p:nvPr/>
        </p:nvPicPr>
        <p:blipFill>
          <a:blip r:embed="rId2" cstate="email"/>
          <a:srcRect/>
          <a:stretch>
            <a:fillRect/>
          </a:stretch>
        </p:blipFill>
        <p:spPr bwMode="auto">
          <a:xfrm>
            <a:off x="1120987" y="25400"/>
            <a:ext cx="10008870" cy="673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1625600" y="3276600"/>
            <a:ext cx="8740987" cy="1862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defTabSz="609630" fontAlgn="base">
              <a:lnSpc>
                <a:spcPct val="150000"/>
              </a:lnSpc>
              <a:spcBef>
                <a:spcPct val="0"/>
              </a:spcBef>
              <a:spcAft>
                <a:spcPct val="0"/>
              </a:spcAft>
              <a:defRPr/>
            </a:pPr>
            <a:r>
              <a:rPr lang="en-US" altLang="en-US" sz="7667" b="1" dirty="0">
                <a:solidFill>
                  <a:schemeClr val="accent6">
                    <a:lumMod val="75000"/>
                  </a:schemeClr>
                </a:solidFill>
                <a:latin typeface="Times New Roman" panose="02020603050405020304" pitchFamily="18" charset="0"/>
                <a:cs typeface="Times New Roman" panose="02020603050405020304" pitchFamily="18" charset="0"/>
              </a:rPr>
              <a:t> </a:t>
            </a:r>
            <a:r>
              <a:rPr lang="vi-VN" altLang="en-US" sz="7667" b="1" dirty="0">
                <a:solidFill>
                  <a:schemeClr val="accent6">
                    <a:lumMod val="75000"/>
                  </a:schemeClr>
                </a:solidFill>
                <a:latin typeface="Times New Roman" panose="02020603050405020304" pitchFamily="18" charset="0"/>
                <a:cs typeface="Times New Roman" panose="02020603050405020304" pitchFamily="18" charset="0"/>
              </a:rPr>
              <a:t>CHIA SẺ CỦA EM  </a:t>
            </a:r>
          </a:p>
        </p:txBody>
      </p:sp>
      <p:sp>
        <p:nvSpPr>
          <p:cNvPr id="26" name="Rectangle 23"/>
          <p:cNvSpPr>
            <a:spLocks noChangeArrowheads="1"/>
          </p:cNvSpPr>
          <p:nvPr/>
        </p:nvSpPr>
        <p:spPr bwMode="auto">
          <a:xfrm>
            <a:off x="0" y="4393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defTabSz="609630">
              <a:defRPr/>
            </a:pPr>
            <a:endParaRPr lang="en-US">
              <a:solidFill>
                <a:prstClr val="black"/>
              </a:solidFill>
              <a:latin typeface="Calibri" panose="020F0502020204030204"/>
            </a:endParaRPr>
          </a:p>
        </p:txBody>
      </p:sp>
      <p:pic>
        <p:nvPicPr>
          <p:cNvPr id="2070"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57201"/>
            <a:ext cx="4763" cy="2009775"/>
          </a:xfrm>
          <a:prstGeom prst="rect">
            <a:avLst/>
          </a:prstGeom>
          <a:noFill/>
          <a:extLst>
            <a:ext uri="{909E8E84-426E-40DD-AFC4-6F175D3DCCD1}">
              <a14:hiddenFill xmlns:a14="http://schemas.microsoft.com/office/drawing/2010/main">
                <a:solidFill>
                  <a:srgbClr val="FFFFFF"/>
                </a:solidFill>
              </a14:hiddenFill>
            </a:ext>
          </a:extLst>
        </p:spPr>
      </p:pic>
      <p:sp>
        <p:nvSpPr>
          <p:cNvPr id="3" name="Freeform 6"/>
          <p:cNvSpPr/>
          <p:nvPr/>
        </p:nvSpPr>
        <p:spPr>
          <a:xfrm rot="-1591973">
            <a:off x="-1082471" y="-1835785"/>
            <a:ext cx="4876800" cy="2570480"/>
          </a:xfrm>
          <a:custGeom>
            <a:avLst/>
            <a:gdLst/>
            <a:ahLst/>
            <a:cxnLst/>
            <a:rect l="l" t="t" r="r" b="b"/>
            <a:pathLst>
              <a:path w="7315200" h="3855720">
                <a:moveTo>
                  <a:pt x="0" y="0"/>
                </a:moveTo>
                <a:lnTo>
                  <a:pt x="7315200" y="0"/>
                </a:lnTo>
                <a:lnTo>
                  <a:pt x="7315200" y="3855720"/>
                </a:lnTo>
                <a:lnTo>
                  <a:pt x="0" y="385572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7" name="Freeform 7"/>
          <p:cNvSpPr/>
          <p:nvPr/>
        </p:nvSpPr>
        <p:spPr>
          <a:xfrm rot="-1591973" flipH="1" flipV="1">
            <a:off x="8648514" y="6414897"/>
            <a:ext cx="4876800" cy="2570480"/>
          </a:xfrm>
          <a:custGeom>
            <a:avLst/>
            <a:gdLst/>
            <a:ahLst/>
            <a:cxnLst/>
            <a:rect l="l" t="t" r="r" b="b"/>
            <a:pathLst>
              <a:path w="7315200" h="3855720">
                <a:moveTo>
                  <a:pt x="7315200" y="3855720"/>
                </a:moveTo>
                <a:lnTo>
                  <a:pt x="0" y="3855720"/>
                </a:lnTo>
                <a:lnTo>
                  <a:pt x="0" y="0"/>
                </a:lnTo>
                <a:lnTo>
                  <a:pt x="7315200" y="0"/>
                </a:lnTo>
                <a:lnTo>
                  <a:pt x="7315200" y="385572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8" name="Freeform 3"/>
          <p:cNvSpPr/>
          <p:nvPr/>
        </p:nvSpPr>
        <p:spPr>
          <a:xfrm>
            <a:off x="10667836" y="-787237"/>
            <a:ext cx="2517154" cy="2118986"/>
          </a:xfrm>
          <a:custGeom>
            <a:avLst/>
            <a:gdLst/>
            <a:ahLst/>
            <a:cxnLst/>
            <a:rect l="l" t="t" r="r" b="b"/>
            <a:pathLst>
              <a:path w="3775731" h="3178479">
                <a:moveTo>
                  <a:pt x="0" y="0"/>
                </a:moveTo>
                <a:lnTo>
                  <a:pt x="3775731" y="0"/>
                </a:lnTo>
                <a:lnTo>
                  <a:pt x="3775731" y="3178479"/>
                </a:lnTo>
                <a:lnTo>
                  <a:pt x="0" y="3178479"/>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9" name="Freeform 9"/>
          <p:cNvSpPr/>
          <p:nvPr/>
        </p:nvSpPr>
        <p:spPr>
          <a:xfrm>
            <a:off x="10160000" y="2971801"/>
            <a:ext cx="1926167" cy="3894243"/>
          </a:xfrm>
          <a:custGeom>
            <a:avLst/>
            <a:gdLst/>
            <a:ahLst/>
            <a:cxnLst/>
            <a:rect l="l" t="t" r="r" b="b"/>
            <a:pathLst>
              <a:path w="4567428" h="8229600">
                <a:moveTo>
                  <a:pt x="0" y="0"/>
                </a:moveTo>
                <a:lnTo>
                  <a:pt x="4567428" y="0"/>
                </a:lnTo>
                <a:lnTo>
                  <a:pt x="4567428" y="8229600"/>
                </a:lnTo>
                <a:lnTo>
                  <a:pt x="0" y="8229600"/>
                </a:lnTo>
                <a:lnTo>
                  <a:pt x="0" y="0"/>
                </a:lnTo>
                <a:close/>
              </a:path>
            </a:pathLst>
          </a:custGeom>
          <a:blipFill>
            <a:blip r:embed="rId8"/>
            <a:stretch>
              <a:fillRect/>
            </a:stretch>
          </a:blipFill>
        </p:spPr>
      </p:sp>
      <p:sp>
        <p:nvSpPr>
          <p:cNvPr id="11" name="Freeform 7"/>
          <p:cNvSpPr/>
          <p:nvPr/>
        </p:nvSpPr>
        <p:spPr>
          <a:xfrm>
            <a:off x="4657" y="15664"/>
            <a:ext cx="3506470" cy="1748790"/>
          </a:xfrm>
          <a:custGeom>
            <a:avLst/>
            <a:gdLst/>
            <a:ahLst/>
            <a:cxnLst/>
            <a:rect l="l" t="t" r="r" b="b"/>
            <a:pathLst>
              <a:path w="10775254" h="8229600">
                <a:moveTo>
                  <a:pt x="0" y="0"/>
                </a:moveTo>
                <a:lnTo>
                  <a:pt x="10775254" y="0"/>
                </a:lnTo>
                <a:lnTo>
                  <a:pt x="10775254" y="8229600"/>
                </a:lnTo>
                <a:lnTo>
                  <a:pt x="0" y="8229600"/>
                </a:lnTo>
                <a:lnTo>
                  <a:pt x="0" y="0"/>
                </a:lnTo>
                <a:close/>
              </a:path>
            </a:pathLst>
          </a:custGeom>
          <a:blipFill>
            <a:blip r:embed="rId9"/>
            <a:stretch>
              <a:fillRect/>
            </a:stretch>
          </a:blipFill>
        </p:spPr>
      </p:sp>
    </p:spTree>
    <p:extLst>
      <p:ext uri="{BB962C8B-B14F-4D97-AF65-F5344CB8AC3E}">
        <p14:creationId xmlns:p14="http://schemas.microsoft.com/office/powerpoint/2010/main" val="404629307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673" y="1362652"/>
            <a:ext cx="10515600" cy="1325563"/>
          </a:xfrm>
        </p:spPr>
        <p:txBody>
          <a:bodyPr>
            <a:normAutofit fontScale="90000"/>
          </a:bodyPr>
          <a:lstStyle/>
          <a:p>
            <a:r>
              <a:rPr lang="en-US" dirty="0" smtClean="0"/>
              <a:t>  </a:t>
            </a:r>
            <a:r>
              <a:rPr lang="en-US" sz="5300" dirty="0" smtClean="0">
                <a:solidFill>
                  <a:srgbClr val="FF0000"/>
                </a:solidFill>
              </a:rPr>
              <a:t>C</a:t>
            </a:r>
            <a:r>
              <a:rPr lang="vi-VN" sz="5300" dirty="0" smtClean="0">
                <a:solidFill>
                  <a:srgbClr val="FF0000"/>
                </a:solidFill>
              </a:rPr>
              <a:t>hia </a:t>
            </a:r>
            <a:r>
              <a:rPr lang="vi-VN" sz="5300" dirty="0">
                <a:solidFill>
                  <a:srgbClr val="FF0000"/>
                </a:solidFill>
              </a:rPr>
              <a:t>sẻ những điều học hỏi được và cảm nhận của bản thân sau khi tham gia các hoạt động</a:t>
            </a:r>
            <a:endParaRPr lang="en-US" sz="5300" dirty="0">
              <a:solidFill>
                <a:srgbClr val="FF0000"/>
              </a:solidFill>
            </a:endParaRPr>
          </a:p>
        </p:txBody>
      </p:sp>
    </p:spTree>
    <p:extLst>
      <p:ext uri="{BB962C8B-B14F-4D97-AF65-F5344CB8AC3E}">
        <p14:creationId xmlns:p14="http://schemas.microsoft.com/office/powerpoint/2010/main" val="1126530138"/>
      </p:ext>
    </p:extLst>
  </p:cSld>
  <p:clrMapOvr>
    <a:masterClrMapping/>
  </p:clrMapOvr>
  <p:transition spd="slow" advTm="6000">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1968" y="-831605"/>
            <a:ext cx="12746368" cy="7786587"/>
          </a:xfrm>
          <a:prstGeom prst="rect">
            <a:avLst/>
          </a:prstGeom>
        </p:spPr>
      </p:pic>
      <p:sp>
        <p:nvSpPr>
          <p:cNvPr id="31" name="Text Box 7"/>
          <p:cNvSpPr txBox="1">
            <a:spLocks noChangeArrowheads="1"/>
          </p:cNvSpPr>
          <p:nvPr/>
        </p:nvSpPr>
        <p:spPr bwMode="auto">
          <a:xfrm>
            <a:off x="2803443" y="1155521"/>
            <a:ext cx="768840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smtClean="0">
                <a:solidFill>
                  <a:srgbClr val="FF0000"/>
                </a:solidFill>
                <a:latin typeface="Times New Roman" pitchFamily="18" charset="0"/>
                <a:cs typeface="Times New Roman" pitchFamily="18" charset="0"/>
              </a:rPr>
              <a:t>KẾT LUẬN</a:t>
            </a:r>
            <a:endParaRPr lang="en-SG" sz="2800" b="1" dirty="0">
              <a:solidFill>
                <a:srgbClr val="FF0000"/>
              </a:solidFill>
              <a:latin typeface="Times New Roman" pitchFamily="18" charset="0"/>
              <a:cs typeface="Times New Roman" pitchFamily="18" charset="0"/>
            </a:endParaRPr>
          </a:p>
        </p:txBody>
      </p:sp>
      <p:sp>
        <p:nvSpPr>
          <p:cNvPr id="2" name="Rectangle 1"/>
          <p:cNvSpPr/>
          <p:nvPr/>
        </p:nvSpPr>
        <p:spPr>
          <a:xfrm>
            <a:off x="2803443" y="1720840"/>
            <a:ext cx="7991603" cy="4154984"/>
          </a:xfrm>
          <a:prstGeom prst="rect">
            <a:avLst/>
          </a:prstGeom>
        </p:spPr>
        <p:txBody>
          <a:bodyPr wrap="square">
            <a:spAutoFit/>
          </a:bodyPr>
          <a:lstStyle/>
          <a:p>
            <a:r>
              <a:rPr lang="en-US" sz="2400" i="1" dirty="0" smtClean="0">
                <a:latin typeface="Times New Roman" panose="02020603050405020304" pitchFamily="18" charset="0"/>
                <a:cs typeface="Times New Roman" panose="02020603050405020304" pitchFamily="18" charset="0"/>
              </a:rPr>
              <a:t>   </a:t>
            </a:r>
            <a:r>
              <a:rPr lang="vi-VN" sz="2400" i="1" dirty="0" smtClean="0">
                <a:latin typeface="Times New Roman" panose="02020603050405020304" pitchFamily="18" charset="0"/>
                <a:cs typeface="Times New Roman" panose="02020603050405020304" pitchFamily="18" charset="0"/>
              </a:rPr>
              <a:t>Nhận </a:t>
            </a:r>
            <a:r>
              <a:rPr lang="vi-VN" sz="2400" i="1" dirty="0">
                <a:latin typeface="Times New Roman" panose="02020603050405020304" pitchFamily="18" charset="0"/>
                <a:cs typeface="Times New Roman" panose="02020603050405020304" pitchFamily="18" charset="0"/>
              </a:rPr>
              <a:t>diện được những nét đặc trưng trong tính cách và cảm xúc của bản thân, đồng thời biết cách điều chỉnh cảm xúc theo hướng tích cực là những kĩ năng sống cần thiết đôi với mỗi người, giúp ta luôn lạc quan, tự tin trong cuộc sông, thiết lập được mối quan hệ tốt đẹp với mọi người và luôn biết hành động theo hướng tích cực. Vì vậy, chúng ta hãy tích cực tham gia các hoạt động để nhận diện được những nét đặc trưng trong tính cách của bản thân, đồng thời luôn học hỏi những tính cách tốt của bạn bè và những người sống quanh ta để tự hoàn thiện bản thân. Cùng với đó cũng cần tích cực rèn luyện để có khả năng điều chỉnh cảm xúc và hành động theo hướng tích cực.</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32041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randombar(horizontal)">
                                      <p:cBhvr>
                                        <p:cTn id="7" dur="500"/>
                                        <p:tgtEl>
                                          <p:spTgt spid="3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randombar(horizontal)">
                                      <p:cBhvr>
                                        <p:cTn id="1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221063"/>
            <a:ext cx="12895093" cy="7946844"/>
            <a:chOff x="0" y="-221063"/>
            <a:chExt cx="12895093" cy="7946844"/>
          </a:xfrm>
        </p:grpSpPr>
        <p:sp>
          <p:nvSpPr>
            <p:cNvPr id="17" name="矩形 16"/>
            <p:cNvSpPr/>
            <p:nvPr/>
          </p:nvSpPr>
          <p:spPr>
            <a:xfrm>
              <a:off x="0" y="0"/>
              <a:ext cx="12192000" cy="6858000"/>
            </a:xfrm>
            <a:prstGeom prst="rect">
              <a:avLst/>
            </a:prstGeom>
            <a:solidFill>
              <a:srgbClr val="9AD6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144150" y="-221063"/>
              <a:ext cx="12750943" cy="7946844"/>
              <a:chOff x="2627224" y="-795141"/>
              <a:chExt cx="10013806" cy="7040780"/>
            </a:xfrm>
          </p:grpSpPr>
          <p:sp>
            <p:nvSpPr>
              <p:cNvPr id="19" name="矩形 18"/>
              <p:cNvSpPr/>
              <p:nvPr/>
            </p:nvSpPr>
            <p:spPr>
              <a:xfrm>
                <a:off x="2627224" y="-599283"/>
                <a:ext cx="5758249" cy="5957676"/>
              </a:xfrm>
              <a:prstGeom prst="rect">
                <a:avLst/>
              </a:prstGeom>
              <a:blipFill dpi="0" rotWithShape="1">
                <a:blip r:embed="rId3">
                  <a:alphaModFix amt="17000"/>
                  <a:lum bright="70000" contrast="-70000"/>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2" name="矩形 21"/>
              <p:cNvSpPr/>
              <p:nvPr/>
            </p:nvSpPr>
            <p:spPr>
              <a:xfrm rot="10601959">
                <a:off x="6872592" y="-795141"/>
                <a:ext cx="5768438" cy="7040780"/>
              </a:xfrm>
              <a:prstGeom prst="rect">
                <a:avLst/>
              </a:prstGeom>
              <a:blipFill dpi="0" rotWithShape="1">
                <a:blip r:embed="rId4">
                  <a:alphaModFix amt="17000"/>
                  <a:lum bright="70000" contras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grpSp>
        <p:nvGrpSpPr>
          <p:cNvPr id="82" name="组合 81"/>
          <p:cNvGrpSpPr/>
          <p:nvPr/>
        </p:nvGrpSpPr>
        <p:grpSpPr>
          <a:xfrm>
            <a:off x="0" y="5207212"/>
            <a:ext cx="12523845" cy="1647370"/>
            <a:chOff x="0" y="5207212"/>
            <a:chExt cx="12523845" cy="1647370"/>
          </a:xfrm>
        </p:grpSpPr>
        <p:pic>
          <p:nvPicPr>
            <p:cNvPr id="83" name="图片 8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207212"/>
              <a:ext cx="6427845" cy="1647370"/>
            </a:xfrm>
            <a:prstGeom prst="rect">
              <a:avLst/>
            </a:prstGeom>
          </p:spPr>
        </p:pic>
        <p:pic>
          <p:nvPicPr>
            <p:cNvPr id="84" name="图片 8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0" y="5207212"/>
              <a:ext cx="6427845" cy="1647370"/>
            </a:xfrm>
            <a:prstGeom prst="rect">
              <a:avLst/>
            </a:prstGeom>
          </p:spPr>
        </p:pic>
      </p:grpSp>
      <p:grpSp>
        <p:nvGrpSpPr>
          <p:cNvPr id="87" name="组合 86"/>
          <p:cNvGrpSpPr/>
          <p:nvPr/>
        </p:nvGrpSpPr>
        <p:grpSpPr>
          <a:xfrm>
            <a:off x="770446" y="158947"/>
            <a:ext cx="9189346" cy="5871950"/>
            <a:chOff x="2516470" y="548138"/>
            <a:chExt cx="7443321" cy="4759928"/>
          </a:xfrm>
        </p:grpSpPr>
        <p:sp>
          <p:nvSpPr>
            <p:cNvPr id="21" name="云形 20"/>
            <p:cNvSpPr/>
            <p:nvPr/>
          </p:nvSpPr>
          <p:spPr>
            <a:xfrm>
              <a:off x="2516470" y="548138"/>
              <a:ext cx="7443321" cy="4759928"/>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云形 85"/>
            <p:cNvSpPr/>
            <p:nvPr/>
          </p:nvSpPr>
          <p:spPr>
            <a:xfrm>
              <a:off x="2922743" y="818421"/>
              <a:ext cx="6658840" cy="4258256"/>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7" name="图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11522" y="3769651"/>
            <a:ext cx="1343455" cy="1343455"/>
          </a:xfrm>
          <a:prstGeom prst="rect">
            <a:avLst/>
          </a:prstGeom>
        </p:spPr>
      </p:pic>
      <p:pic>
        <p:nvPicPr>
          <p:cNvPr id="89" name="图片 8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959" y="-79823"/>
            <a:ext cx="2043298" cy="2754930"/>
          </a:xfrm>
          <a:prstGeom prst="rect">
            <a:avLst/>
          </a:prstGeom>
        </p:spPr>
      </p:pic>
      <p:sp>
        <p:nvSpPr>
          <p:cNvPr id="39" name="文本框 38"/>
          <p:cNvSpPr txBox="1"/>
          <p:nvPr/>
        </p:nvSpPr>
        <p:spPr>
          <a:xfrm>
            <a:off x="2198451" y="1297642"/>
            <a:ext cx="6556443" cy="2677656"/>
          </a:xfrm>
          <a:prstGeom prst="rect">
            <a:avLst/>
          </a:prstGeom>
          <a:noFill/>
        </p:spPr>
        <p:txBody>
          <a:bodyPr wrap="square" rtlCol="0">
            <a:spAutoFit/>
          </a:bodyPr>
          <a:lstStyle/>
          <a:p>
            <a:pPr algn="ctr"/>
            <a:r>
              <a:rPr lang="en-SG" sz="2800" b="1" dirty="0">
                <a:solidFill>
                  <a:srgbClr val="FF0000"/>
                </a:solidFill>
                <a:latin typeface="Times New Roman" pitchFamily="18" charset="0"/>
                <a:cs typeface="Times New Roman" pitchFamily="18" charset="0"/>
              </a:rPr>
              <a:t>* </a:t>
            </a:r>
            <a:r>
              <a:rPr lang="en-SG" sz="2800" b="1" dirty="0" err="1">
                <a:solidFill>
                  <a:srgbClr val="FF0000"/>
                </a:solidFill>
                <a:latin typeface="Times New Roman" pitchFamily="18" charset="0"/>
                <a:cs typeface="Times New Roman" pitchFamily="18" charset="0"/>
              </a:rPr>
              <a:t>Hướng</a:t>
            </a:r>
            <a:r>
              <a:rPr lang="en-SG" sz="2800" b="1" dirty="0">
                <a:solidFill>
                  <a:srgbClr val="FF0000"/>
                </a:solidFill>
                <a:latin typeface="Times New Roman" pitchFamily="18" charset="0"/>
                <a:cs typeface="Times New Roman" pitchFamily="18" charset="0"/>
              </a:rPr>
              <a:t> </a:t>
            </a:r>
            <a:r>
              <a:rPr lang="en-SG" sz="2800" b="1" dirty="0" err="1">
                <a:solidFill>
                  <a:srgbClr val="FF0000"/>
                </a:solidFill>
                <a:latin typeface="Times New Roman" pitchFamily="18" charset="0"/>
                <a:cs typeface="Times New Roman" pitchFamily="18" charset="0"/>
              </a:rPr>
              <a:t>dẫn</a:t>
            </a:r>
            <a:r>
              <a:rPr lang="en-SG" sz="2800" b="1" dirty="0">
                <a:solidFill>
                  <a:srgbClr val="FF0000"/>
                </a:solidFill>
                <a:latin typeface="Times New Roman" pitchFamily="18" charset="0"/>
                <a:cs typeface="Times New Roman" pitchFamily="18" charset="0"/>
              </a:rPr>
              <a:t> </a:t>
            </a:r>
            <a:r>
              <a:rPr lang="en-SG" sz="2800" b="1" dirty="0" err="1">
                <a:solidFill>
                  <a:srgbClr val="FF0000"/>
                </a:solidFill>
                <a:latin typeface="Times New Roman" pitchFamily="18" charset="0"/>
                <a:cs typeface="Times New Roman" pitchFamily="18" charset="0"/>
              </a:rPr>
              <a:t>về</a:t>
            </a:r>
            <a:r>
              <a:rPr lang="en-SG" sz="2800" b="1" dirty="0">
                <a:solidFill>
                  <a:srgbClr val="FF0000"/>
                </a:solidFill>
                <a:latin typeface="Times New Roman" pitchFamily="18" charset="0"/>
                <a:cs typeface="Times New Roman" pitchFamily="18" charset="0"/>
              </a:rPr>
              <a:t> </a:t>
            </a:r>
            <a:r>
              <a:rPr lang="en-SG" sz="2800" b="1" dirty="0" err="1">
                <a:solidFill>
                  <a:srgbClr val="FF0000"/>
                </a:solidFill>
                <a:latin typeface="Times New Roman" pitchFamily="18" charset="0"/>
                <a:cs typeface="Times New Roman" pitchFamily="18" charset="0"/>
              </a:rPr>
              <a:t>nhà</a:t>
            </a:r>
            <a:r>
              <a:rPr lang="en-SG" sz="2800" b="1" dirty="0">
                <a:solidFill>
                  <a:srgbClr val="FF0000"/>
                </a:solidFill>
                <a:latin typeface="Times New Roman" pitchFamily="18" charset="0"/>
                <a:cs typeface="Times New Roman" pitchFamily="18" charset="0"/>
              </a:rPr>
              <a:t>:</a:t>
            </a:r>
            <a:endParaRPr lang="en-SG" sz="2800" dirty="0">
              <a:solidFill>
                <a:srgbClr val="FF0000"/>
              </a:solidFill>
              <a:latin typeface="Times New Roman" pitchFamily="18" charset="0"/>
              <a:cs typeface="Times New Roman" pitchFamily="18" charset="0"/>
            </a:endParaRPr>
          </a:p>
          <a:p>
            <a:pPr lvl="0"/>
            <a:r>
              <a:rPr lang="en-SG" sz="2800" dirty="0" smtClean="0">
                <a:latin typeface="Times New Roman" pitchFamily="18" charset="0"/>
                <a:cs typeface="Times New Roman" pitchFamily="18" charset="0"/>
              </a:rPr>
              <a:t>- </a:t>
            </a:r>
            <a:r>
              <a:rPr lang="en-SG" sz="2800" dirty="0" err="1" smtClean="0">
                <a:latin typeface="Times New Roman" pitchFamily="18" charset="0"/>
                <a:cs typeface="Times New Roman" pitchFamily="18" charset="0"/>
              </a:rPr>
              <a:t>Hoàn</a:t>
            </a:r>
            <a:r>
              <a:rPr lang="en-SG" sz="2800" dirty="0" smtClean="0">
                <a:latin typeface="Times New Roman" pitchFamily="18" charset="0"/>
                <a:cs typeface="Times New Roman" pitchFamily="18" charset="0"/>
              </a:rPr>
              <a:t> </a:t>
            </a:r>
            <a:r>
              <a:rPr lang="en-SG" sz="2800" dirty="0" err="1">
                <a:latin typeface="Times New Roman" pitchFamily="18" charset="0"/>
                <a:cs typeface="Times New Roman" pitchFamily="18" charset="0"/>
              </a:rPr>
              <a:t>thành</a:t>
            </a:r>
            <a:r>
              <a:rPr lang="en-SG" sz="2800" dirty="0">
                <a:latin typeface="Times New Roman" pitchFamily="18" charset="0"/>
                <a:cs typeface="Times New Roman" pitchFamily="18" charset="0"/>
              </a:rPr>
              <a:t> </a:t>
            </a:r>
            <a:r>
              <a:rPr lang="en-SG" sz="2800" dirty="0" err="1">
                <a:latin typeface="Times New Roman" pitchFamily="18" charset="0"/>
                <a:cs typeface="Times New Roman" pitchFamily="18" charset="0"/>
              </a:rPr>
              <a:t>các</a:t>
            </a:r>
            <a:r>
              <a:rPr lang="en-SG" sz="2800" dirty="0">
                <a:latin typeface="Times New Roman" pitchFamily="18" charset="0"/>
                <a:cs typeface="Times New Roman" pitchFamily="18" charset="0"/>
              </a:rPr>
              <a:t> </a:t>
            </a:r>
            <a:r>
              <a:rPr lang="en-SG" sz="2800" dirty="0" err="1">
                <a:latin typeface="Times New Roman" pitchFamily="18" charset="0"/>
                <a:cs typeface="Times New Roman" pitchFamily="18" charset="0"/>
              </a:rPr>
              <a:t>nội</a:t>
            </a:r>
            <a:r>
              <a:rPr lang="en-SG" sz="2800" dirty="0">
                <a:latin typeface="Times New Roman" pitchFamily="18" charset="0"/>
                <a:cs typeface="Times New Roman" pitchFamily="18" charset="0"/>
              </a:rPr>
              <a:t> dung </a:t>
            </a:r>
            <a:r>
              <a:rPr lang="en-SG" sz="2800" dirty="0" err="1">
                <a:latin typeface="Times New Roman" pitchFamily="18" charset="0"/>
                <a:cs typeface="Times New Roman" pitchFamily="18" charset="0"/>
              </a:rPr>
              <a:t>của</a:t>
            </a:r>
            <a:r>
              <a:rPr lang="en-SG" sz="2800" dirty="0">
                <a:latin typeface="Times New Roman" pitchFamily="18" charset="0"/>
                <a:cs typeface="Times New Roman" pitchFamily="18" charset="0"/>
              </a:rPr>
              <a:t> </a:t>
            </a:r>
            <a:r>
              <a:rPr lang="en-SG" sz="2800" dirty="0" err="1">
                <a:latin typeface="Times New Roman" pitchFamily="18" charset="0"/>
                <a:cs typeface="Times New Roman" pitchFamily="18" charset="0"/>
              </a:rPr>
              <a:t>hoạt</a:t>
            </a:r>
            <a:r>
              <a:rPr lang="en-SG" sz="2800" dirty="0">
                <a:latin typeface="Times New Roman" pitchFamily="18" charset="0"/>
                <a:cs typeface="Times New Roman" pitchFamily="18" charset="0"/>
              </a:rPr>
              <a:t> </a:t>
            </a:r>
            <a:r>
              <a:rPr lang="en-SG" sz="2800" dirty="0" err="1">
                <a:latin typeface="Times New Roman" pitchFamily="18" charset="0"/>
                <a:cs typeface="Times New Roman" pitchFamily="18" charset="0"/>
              </a:rPr>
              <a:t>động</a:t>
            </a:r>
            <a:r>
              <a:rPr lang="en-SG" sz="2800" dirty="0">
                <a:latin typeface="Times New Roman" pitchFamily="18" charset="0"/>
                <a:cs typeface="Times New Roman" pitchFamily="18" charset="0"/>
              </a:rPr>
              <a:t> </a:t>
            </a:r>
            <a:r>
              <a:rPr lang="en-SG" sz="2800" dirty="0" err="1" smtClean="0">
                <a:latin typeface="Times New Roman" pitchFamily="18" charset="0"/>
                <a:cs typeface="Times New Roman" pitchFamily="18" charset="0"/>
              </a:rPr>
              <a:t>thực</a:t>
            </a:r>
            <a:r>
              <a:rPr lang="en-SG" sz="2800" dirty="0" smtClean="0">
                <a:latin typeface="Times New Roman" pitchFamily="18" charset="0"/>
                <a:cs typeface="Times New Roman" pitchFamily="18" charset="0"/>
              </a:rPr>
              <a:t> </a:t>
            </a:r>
            <a:r>
              <a:rPr lang="en-SG" sz="2800" dirty="0" err="1" smtClean="0">
                <a:latin typeface="Times New Roman" pitchFamily="18" charset="0"/>
                <a:cs typeface="Times New Roman" pitchFamily="18" charset="0"/>
              </a:rPr>
              <a:t>hành</a:t>
            </a:r>
            <a:r>
              <a:rPr lang="en-SG" sz="2800" dirty="0" smtClean="0">
                <a:latin typeface="Times New Roman" pitchFamily="18" charset="0"/>
                <a:cs typeface="Times New Roman" pitchFamily="18" charset="0"/>
              </a:rPr>
              <a:t>.</a:t>
            </a:r>
            <a:endParaRPr lang="en-SG" sz="2800" dirty="0">
              <a:latin typeface="Times New Roman" pitchFamily="18" charset="0"/>
              <a:cs typeface="Times New Roman" pitchFamily="18" charset="0"/>
            </a:endParaRPr>
          </a:p>
          <a:p>
            <a:pPr lvl="0"/>
            <a:r>
              <a:rPr lang="en-SG" sz="2800" dirty="0" smtClean="0">
                <a:latin typeface="Times New Roman" pitchFamily="18" charset="0"/>
                <a:cs typeface="Times New Roman" pitchFamily="18" charset="0"/>
              </a:rPr>
              <a:t>- </a:t>
            </a:r>
            <a:r>
              <a:rPr lang="en-SG" sz="2800" dirty="0" err="1" smtClean="0">
                <a:latin typeface="Times New Roman" pitchFamily="18" charset="0"/>
                <a:cs typeface="Times New Roman" pitchFamily="18" charset="0"/>
              </a:rPr>
              <a:t>Tìm</a:t>
            </a:r>
            <a:r>
              <a:rPr lang="en-SG" sz="2800" dirty="0" smtClean="0">
                <a:latin typeface="Times New Roman" pitchFamily="18" charset="0"/>
                <a:cs typeface="Times New Roman" pitchFamily="18" charset="0"/>
              </a:rPr>
              <a:t> </a:t>
            </a:r>
            <a:r>
              <a:rPr lang="en-SG" sz="2800" dirty="0" err="1">
                <a:latin typeface="Times New Roman" pitchFamily="18" charset="0"/>
                <a:cs typeface="Times New Roman" pitchFamily="18" charset="0"/>
              </a:rPr>
              <a:t>hiểu</a:t>
            </a:r>
            <a:r>
              <a:rPr lang="en-SG" sz="2800" dirty="0">
                <a:latin typeface="Times New Roman" pitchFamily="18" charset="0"/>
                <a:cs typeface="Times New Roman" pitchFamily="18" charset="0"/>
              </a:rPr>
              <a:t> </a:t>
            </a:r>
            <a:r>
              <a:rPr lang="en-SG" sz="2800" dirty="0" err="1">
                <a:latin typeface="Times New Roman" pitchFamily="18" charset="0"/>
                <a:cs typeface="Times New Roman" pitchFamily="18" charset="0"/>
              </a:rPr>
              <a:t>nội</a:t>
            </a:r>
            <a:r>
              <a:rPr lang="en-SG" sz="2800" dirty="0">
                <a:latin typeface="Times New Roman" pitchFamily="18" charset="0"/>
                <a:cs typeface="Times New Roman" pitchFamily="18" charset="0"/>
              </a:rPr>
              <a:t> dung 2 </a:t>
            </a:r>
            <a:r>
              <a:rPr lang="en-SG" sz="2800" dirty="0" err="1">
                <a:latin typeface="Times New Roman" pitchFamily="18" charset="0"/>
                <a:cs typeface="Times New Roman" pitchFamily="18" charset="0"/>
              </a:rPr>
              <a:t>của</a:t>
            </a:r>
            <a:r>
              <a:rPr lang="en-SG" sz="2800" dirty="0">
                <a:latin typeface="Times New Roman" pitchFamily="18" charset="0"/>
                <a:cs typeface="Times New Roman" pitchFamily="18" charset="0"/>
              </a:rPr>
              <a:t> </a:t>
            </a:r>
            <a:r>
              <a:rPr lang="en-SG" sz="2800" dirty="0" err="1">
                <a:latin typeface="Times New Roman" pitchFamily="18" charset="0"/>
                <a:cs typeface="Times New Roman" pitchFamily="18" charset="0"/>
              </a:rPr>
              <a:t>Chủ</a:t>
            </a:r>
            <a:r>
              <a:rPr lang="en-SG" sz="2800" dirty="0">
                <a:latin typeface="Times New Roman" pitchFamily="18" charset="0"/>
                <a:cs typeface="Times New Roman" pitchFamily="18" charset="0"/>
              </a:rPr>
              <a:t> </a:t>
            </a:r>
            <a:r>
              <a:rPr lang="en-SG" sz="2800" dirty="0" err="1">
                <a:latin typeface="Times New Roman" pitchFamily="18" charset="0"/>
                <a:cs typeface="Times New Roman" pitchFamily="18" charset="0"/>
              </a:rPr>
              <a:t>đề</a:t>
            </a:r>
            <a:r>
              <a:rPr lang="en-SG" sz="2800" dirty="0">
                <a:latin typeface="Times New Roman" pitchFamily="18" charset="0"/>
                <a:cs typeface="Times New Roman" pitchFamily="18" charset="0"/>
              </a:rPr>
              <a:t> </a:t>
            </a:r>
            <a:r>
              <a:rPr lang="en-SG" sz="2800" dirty="0" smtClean="0">
                <a:latin typeface="Times New Roman" pitchFamily="18" charset="0"/>
                <a:cs typeface="Times New Roman" pitchFamily="18" charset="0"/>
              </a:rPr>
              <a:t>2: </a:t>
            </a:r>
            <a:r>
              <a:rPr lang="en-SG" sz="2800" i="1" dirty="0" smtClean="0">
                <a:latin typeface="Times New Roman" pitchFamily="18" charset="0"/>
                <a:cs typeface="Times New Roman" pitchFamily="18" charset="0"/>
              </a:rPr>
              <a:t>“</a:t>
            </a:r>
            <a:r>
              <a:rPr lang="en-SG" sz="2800" i="1" dirty="0" err="1" smtClean="0">
                <a:latin typeface="Times New Roman" pitchFamily="18" charset="0"/>
                <a:cs typeface="Times New Roman" pitchFamily="18" charset="0"/>
              </a:rPr>
              <a:t>Khả</a:t>
            </a:r>
            <a:r>
              <a:rPr lang="en-SG" sz="2800" i="1" dirty="0" smtClean="0">
                <a:latin typeface="Times New Roman" pitchFamily="18" charset="0"/>
                <a:cs typeface="Times New Roman" pitchFamily="18" charset="0"/>
              </a:rPr>
              <a:t> </a:t>
            </a:r>
            <a:r>
              <a:rPr lang="en-SG" sz="2800" i="1" dirty="0" err="1" smtClean="0">
                <a:latin typeface="Times New Roman" pitchFamily="18" charset="0"/>
                <a:cs typeface="Times New Roman" pitchFamily="18" charset="0"/>
              </a:rPr>
              <a:t>năng</a:t>
            </a:r>
            <a:r>
              <a:rPr lang="en-SG" sz="2800" i="1" dirty="0" smtClean="0">
                <a:latin typeface="Times New Roman" pitchFamily="18" charset="0"/>
                <a:cs typeface="Times New Roman" pitchFamily="18" charset="0"/>
              </a:rPr>
              <a:t> </a:t>
            </a:r>
            <a:r>
              <a:rPr lang="en-SG" sz="2800" i="1" dirty="0" err="1" smtClean="0">
                <a:latin typeface="Times New Roman" pitchFamily="18" charset="0"/>
                <a:cs typeface="Times New Roman" pitchFamily="18" charset="0"/>
              </a:rPr>
              <a:t>tranh</a:t>
            </a:r>
            <a:r>
              <a:rPr lang="en-SG" sz="2800" i="1" dirty="0" smtClean="0">
                <a:latin typeface="Times New Roman" pitchFamily="18" charset="0"/>
                <a:cs typeface="Times New Roman" pitchFamily="18" charset="0"/>
              </a:rPr>
              <a:t> </a:t>
            </a:r>
            <a:r>
              <a:rPr lang="en-SG" sz="2800" i="1" dirty="0" err="1" smtClean="0">
                <a:latin typeface="Times New Roman" pitchFamily="18" charset="0"/>
                <a:cs typeface="Times New Roman" pitchFamily="18" charset="0"/>
              </a:rPr>
              <a:t>biện</a:t>
            </a:r>
            <a:r>
              <a:rPr lang="en-SG" sz="2800" i="1" dirty="0" smtClean="0">
                <a:latin typeface="Times New Roman" pitchFamily="18" charset="0"/>
                <a:cs typeface="Times New Roman" pitchFamily="18" charset="0"/>
              </a:rPr>
              <a:t>, </a:t>
            </a:r>
            <a:r>
              <a:rPr lang="en-SG" sz="2800" i="1" dirty="0" err="1" smtClean="0">
                <a:latin typeface="Times New Roman" pitchFamily="18" charset="0"/>
                <a:cs typeface="Times New Roman" pitchFamily="18" charset="0"/>
              </a:rPr>
              <a:t>thương</a:t>
            </a:r>
            <a:r>
              <a:rPr lang="en-SG" sz="2800" i="1" dirty="0" smtClean="0">
                <a:latin typeface="Times New Roman" pitchFamily="18" charset="0"/>
                <a:cs typeface="Times New Roman" pitchFamily="18" charset="0"/>
              </a:rPr>
              <a:t> </a:t>
            </a:r>
            <a:r>
              <a:rPr lang="en-SG" sz="2800" i="1" dirty="0" err="1" smtClean="0">
                <a:latin typeface="Times New Roman" pitchFamily="18" charset="0"/>
                <a:cs typeface="Times New Roman" pitchFamily="18" charset="0"/>
              </a:rPr>
              <a:t>thuyết</a:t>
            </a:r>
            <a:r>
              <a:rPr lang="en-SG" sz="2800" i="1" dirty="0" smtClean="0">
                <a:latin typeface="Times New Roman" pitchFamily="18" charset="0"/>
                <a:cs typeface="Times New Roman" pitchFamily="18" charset="0"/>
              </a:rPr>
              <a:t> </a:t>
            </a:r>
            <a:r>
              <a:rPr lang="en-SG" sz="2800" i="1" dirty="0" err="1" smtClean="0">
                <a:latin typeface="Times New Roman" pitchFamily="18" charset="0"/>
                <a:cs typeface="Times New Roman" pitchFamily="18" charset="0"/>
              </a:rPr>
              <a:t>của</a:t>
            </a:r>
            <a:r>
              <a:rPr lang="en-SG" sz="2800" i="1" dirty="0" smtClean="0">
                <a:latin typeface="Times New Roman" pitchFamily="18" charset="0"/>
                <a:cs typeface="Times New Roman" pitchFamily="18" charset="0"/>
              </a:rPr>
              <a:t> </a:t>
            </a:r>
            <a:r>
              <a:rPr lang="en-SG" sz="2800" i="1" dirty="0" err="1" smtClean="0">
                <a:latin typeface="Times New Roman" pitchFamily="18" charset="0"/>
                <a:cs typeface="Times New Roman" pitchFamily="18" charset="0"/>
              </a:rPr>
              <a:t>tôi</a:t>
            </a:r>
            <a:r>
              <a:rPr lang="en-SG" sz="2800" i="1" dirty="0" smtClean="0">
                <a:latin typeface="Times New Roman" pitchFamily="18" charset="0"/>
                <a:cs typeface="Times New Roman" pitchFamily="18" charset="0"/>
              </a:rPr>
              <a:t>” </a:t>
            </a:r>
            <a:endParaRPr lang="en-SG" sz="2800" dirty="0">
              <a:latin typeface="Times New Roman" pitchFamily="18" charset="0"/>
              <a:cs typeface="Times New Roman" pitchFamily="18" charset="0"/>
            </a:endParaRPr>
          </a:p>
          <a:p>
            <a:pPr lvl="0"/>
            <a:r>
              <a:rPr lang="en-SG" sz="2800" dirty="0" smtClean="0">
                <a:latin typeface="Times New Roman" pitchFamily="18" charset="0"/>
                <a:cs typeface="Times New Roman" pitchFamily="18" charset="0"/>
              </a:rPr>
              <a:t>- </a:t>
            </a:r>
            <a:r>
              <a:rPr lang="en-SG" sz="2800" dirty="0" err="1" smtClean="0">
                <a:latin typeface="Times New Roman" pitchFamily="18" charset="0"/>
                <a:cs typeface="Times New Roman" pitchFamily="18" charset="0"/>
              </a:rPr>
              <a:t>Chuẩn</a:t>
            </a:r>
            <a:r>
              <a:rPr lang="en-SG" sz="2800" dirty="0" smtClean="0">
                <a:latin typeface="Times New Roman" pitchFamily="18" charset="0"/>
                <a:cs typeface="Times New Roman" pitchFamily="18" charset="0"/>
              </a:rPr>
              <a:t> </a:t>
            </a:r>
            <a:r>
              <a:rPr lang="en-SG" sz="2800" dirty="0" err="1">
                <a:latin typeface="Times New Roman" pitchFamily="18" charset="0"/>
                <a:cs typeface="Times New Roman" pitchFamily="18" charset="0"/>
              </a:rPr>
              <a:t>bị</a:t>
            </a:r>
            <a:r>
              <a:rPr lang="en-SG" sz="2800" dirty="0">
                <a:latin typeface="Times New Roman" pitchFamily="18" charset="0"/>
                <a:cs typeface="Times New Roman" pitchFamily="18" charset="0"/>
              </a:rPr>
              <a:t> </a:t>
            </a:r>
            <a:r>
              <a:rPr lang="en-SG" sz="2800" dirty="0" err="1">
                <a:latin typeface="Times New Roman" pitchFamily="18" charset="0"/>
                <a:cs typeface="Times New Roman" pitchFamily="18" charset="0"/>
              </a:rPr>
              <a:t>một</a:t>
            </a:r>
            <a:r>
              <a:rPr lang="en-SG" sz="2800" dirty="0">
                <a:latin typeface="Times New Roman" pitchFamily="18" charset="0"/>
                <a:cs typeface="Times New Roman" pitchFamily="18" charset="0"/>
              </a:rPr>
              <a:t> </a:t>
            </a:r>
            <a:r>
              <a:rPr lang="en-SG" sz="2800" dirty="0" err="1">
                <a:latin typeface="Times New Roman" pitchFamily="18" charset="0"/>
                <a:cs typeface="Times New Roman" pitchFamily="18" charset="0"/>
              </a:rPr>
              <a:t>số</a:t>
            </a:r>
            <a:r>
              <a:rPr lang="en-SG" sz="2800" dirty="0">
                <a:latin typeface="Times New Roman" pitchFamily="18" charset="0"/>
                <a:cs typeface="Times New Roman" pitchFamily="18" charset="0"/>
              </a:rPr>
              <a:t> </a:t>
            </a:r>
            <a:r>
              <a:rPr lang="en-SG" sz="2800" dirty="0" err="1">
                <a:latin typeface="Times New Roman" pitchFamily="18" charset="0"/>
                <a:cs typeface="Times New Roman" pitchFamily="18" charset="0"/>
              </a:rPr>
              <a:t>đồ</a:t>
            </a:r>
            <a:r>
              <a:rPr lang="en-SG" sz="2800" dirty="0">
                <a:latin typeface="Times New Roman" pitchFamily="18" charset="0"/>
                <a:cs typeface="Times New Roman" pitchFamily="18" charset="0"/>
              </a:rPr>
              <a:t> </a:t>
            </a:r>
            <a:r>
              <a:rPr lang="en-SG" sz="2800" dirty="0" smtClean="0">
                <a:latin typeface="Times New Roman" pitchFamily="18" charset="0"/>
                <a:cs typeface="Times New Roman" pitchFamily="18" charset="0"/>
              </a:rPr>
              <a:t>dung: </a:t>
            </a:r>
            <a:r>
              <a:rPr lang="en-SG" sz="2800" dirty="0" err="1" smtClean="0">
                <a:latin typeface="Times New Roman" pitchFamily="18" charset="0"/>
                <a:cs typeface="Times New Roman" pitchFamily="18" charset="0"/>
              </a:rPr>
              <a:t>giấy</a:t>
            </a:r>
            <a:r>
              <a:rPr lang="en-SG" sz="2800" dirty="0" smtClean="0">
                <a:latin typeface="Times New Roman" pitchFamily="18" charset="0"/>
                <a:cs typeface="Times New Roman" pitchFamily="18" charset="0"/>
              </a:rPr>
              <a:t>, </a:t>
            </a:r>
            <a:r>
              <a:rPr lang="en-SG" sz="2800" dirty="0" err="1" smtClean="0">
                <a:latin typeface="Times New Roman" pitchFamily="18" charset="0"/>
                <a:cs typeface="Times New Roman" pitchFamily="18" charset="0"/>
              </a:rPr>
              <a:t>bút</a:t>
            </a:r>
            <a:r>
              <a:rPr lang="en-SG" sz="2800" dirty="0" smtClean="0">
                <a:latin typeface="Times New Roman" pitchFamily="18" charset="0"/>
                <a:cs typeface="Times New Roman" pitchFamily="18" charset="0"/>
              </a:rPr>
              <a:t>.</a:t>
            </a:r>
            <a:endParaRPr lang="en-SG" sz="2800" dirty="0">
              <a:latin typeface="Times New Roman" pitchFamily="18" charset="0"/>
              <a:cs typeface="Times New Roman" pitchFamily="18" charset="0"/>
            </a:endParaRPr>
          </a:p>
        </p:txBody>
      </p:sp>
      <p:grpSp>
        <p:nvGrpSpPr>
          <p:cNvPr id="24" name="组合 23"/>
          <p:cNvGrpSpPr/>
          <p:nvPr/>
        </p:nvGrpSpPr>
        <p:grpSpPr>
          <a:xfrm>
            <a:off x="9913428" y="618813"/>
            <a:ext cx="1633494" cy="1044603"/>
            <a:chOff x="8985779" y="3960837"/>
            <a:chExt cx="2199915" cy="1406823"/>
          </a:xfrm>
        </p:grpSpPr>
        <p:sp>
          <p:nvSpPr>
            <p:cNvPr id="40" name="云形 39"/>
            <p:cNvSpPr/>
            <p:nvPr/>
          </p:nvSpPr>
          <p:spPr>
            <a:xfrm>
              <a:off x="8985779" y="3960837"/>
              <a:ext cx="2199915" cy="1406823"/>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云形 43"/>
            <p:cNvSpPr/>
            <p:nvPr/>
          </p:nvSpPr>
          <p:spPr>
            <a:xfrm>
              <a:off x="9217452" y="4084959"/>
              <a:ext cx="1756042" cy="1122971"/>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3" name="图片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3200954">
            <a:off x="10507206" y="920160"/>
            <a:ext cx="482031" cy="445033"/>
          </a:xfrm>
          <a:prstGeom prst="rect">
            <a:avLst/>
          </a:prstGeom>
        </p:spPr>
      </p:pic>
      <p:pic>
        <p:nvPicPr>
          <p:cNvPr id="80" name="图片 7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558538" y="2488701"/>
            <a:ext cx="2551261" cy="5582247"/>
          </a:xfrm>
          <a:prstGeom prst="rect">
            <a:avLst/>
          </a:prstGeom>
        </p:spPr>
      </p:pic>
    </p:spTree>
    <p:extLst>
      <p:ext uri="{BB962C8B-B14F-4D97-AF65-F5344CB8AC3E}">
        <p14:creationId xmlns:p14="http://schemas.microsoft.com/office/powerpoint/2010/main" val="378509601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1000"/>
                                        <p:tgtEl>
                                          <p:spTgt spid="82"/>
                                        </p:tgtEl>
                                      </p:cBhvr>
                                    </p:animEffect>
                                    <p:anim calcmode="lin" valueType="num">
                                      <p:cBhvr>
                                        <p:cTn id="8" dur="1000" fill="hold"/>
                                        <p:tgtEl>
                                          <p:spTgt spid="82"/>
                                        </p:tgtEl>
                                        <p:attrNameLst>
                                          <p:attrName>ppt_x</p:attrName>
                                        </p:attrNameLst>
                                      </p:cBhvr>
                                      <p:tavLst>
                                        <p:tav tm="0">
                                          <p:val>
                                            <p:strVal val="#ppt_x"/>
                                          </p:val>
                                        </p:tav>
                                        <p:tav tm="100000">
                                          <p:val>
                                            <p:strVal val="#ppt_x"/>
                                          </p:val>
                                        </p:tav>
                                      </p:tavLst>
                                    </p:anim>
                                    <p:anim calcmode="lin" valueType="num">
                                      <p:cBhvr>
                                        <p:cTn id="9"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80"/>
                                        </p:tgtEl>
                                        <p:attrNameLst>
                                          <p:attrName>style.visibility</p:attrName>
                                        </p:attrNameLst>
                                      </p:cBhvr>
                                      <p:to>
                                        <p:strVal val="visible"/>
                                      </p:to>
                                    </p:set>
                                    <p:animEffect transition="in" filter="wipe(down)">
                                      <p:cBhvr>
                                        <p:cTn id="14" dur="500"/>
                                        <p:tgtEl>
                                          <p:spTgt spid="80"/>
                                        </p:tgtEl>
                                      </p:cBhvr>
                                    </p:animEffect>
                                  </p:childTnLst>
                                </p:cTn>
                              </p:par>
                              <p:par>
                                <p:cTn id="15" presetID="53" presetClass="entr" presetSubtype="16"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ppt_w</p:attrName>
                                        </p:attrNameLst>
                                      </p:cBhvr>
                                      <p:tavLst>
                                        <p:tav tm="0">
                                          <p:val>
                                            <p:fltVal val="0"/>
                                          </p:val>
                                        </p:tav>
                                        <p:tav tm="100000">
                                          <p:val>
                                            <p:strVal val="#ppt_w"/>
                                          </p:val>
                                        </p:tav>
                                      </p:tavLst>
                                    </p:anim>
                                    <p:anim calcmode="lin" valueType="num">
                                      <p:cBhvr>
                                        <p:cTn id="18" dur="500" fill="hold"/>
                                        <p:tgtEl>
                                          <p:spTgt spid="24"/>
                                        </p:tgtEl>
                                        <p:attrNameLst>
                                          <p:attrName>ppt_h</p:attrName>
                                        </p:attrNameLst>
                                      </p:cBhvr>
                                      <p:tavLst>
                                        <p:tav tm="0">
                                          <p:val>
                                            <p:fltVal val="0"/>
                                          </p:val>
                                        </p:tav>
                                        <p:tav tm="100000">
                                          <p:val>
                                            <p:strVal val="#ppt_h"/>
                                          </p:val>
                                        </p:tav>
                                      </p:tavLst>
                                    </p:anim>
                                    <p:animEffect transition="in" filter="fade">
                                      <p:cBhvr>
                                        <p:cTn id="19" dur="5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87"/>
                                        </p:tgtEl>
                                        <p:attrNameLst>
                                          <p:attrName>style.visibility</p:attrName>
                                        </p:attrNameLst>
                                      </p:cBhvr>
                                      <p:to>
                                        <p:strVal val="visible"/>
                                      </p:to>
                                    </p:set>
                                    <p:anim calcmode="lin" valueType="num">
                                      <p:cBhvr>
                                        <p:cTn id="24" dur="500" fill="hold"/>
                                        <p:tgtEl>
                                          <p:spTgt spid="87"/>
                                        </p:tgtEl>
                                        <p:attrNameLst>
                                          <p:attrName>ppt_w</p:attrName>
                                        </p:attrNameLst>
                                      </p:cBhvr>
                                      <p:tavLst>
                                        <p:tav tm="0">
                                          <p:val>
                                            <p:fltVal val="0"/>
                                          </p:val>
                                        </p:tav>
                                        <p:tav tm="100000">
                                          <p:val>
                                            <p:strVal val="#ppt_w"/>
                                          </p:val>
                                        </p:tav>
                                      </p:tavLst>
                                    </p:anim>
                                    <p:anim calcmode="lin" valueType="num">
                                      <p:cBhvr>
                                        <p:cTn id="25" dur="500" fill="hold"/>
                                        <p:tgtEl>
                                          <p:spTgt spid="87"/>
                                        </p:tgtEl>
                                        <p:attrNameLst>
                                          <p:attrName>ppt_h</p:attrName>
                                        </p:attrNameLst>
                                      </p:cBhvr>
                                      <p:tavLst>
                                        <p:tav tm="0">
                                          <p:val>
                                            <p:fltVal val="0"/>
                                          </p:val>
                                        </p:tav>
                                        <p:tav tm="100000">
                                          <p:val>
                                            <p:strVal val="#ppt_h"/>
                                          </p:val>
                                        </p:tav>
                                      </p:tavLst>
                                    </p:anim>
                                    <p:animEffect transition="in" filter="fade">
                                      <p:cBhvr>
                                        <p:cTn id="26" dur="500"/>
                                        <p:tgtEl>
                                          <p:spTgt spid="87"/>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89"/>
                                        </p:tgtEl>
                                        <p:attrNameLst>
                                          <p:attrName>style.visibility</p:attrName>
                                        </p:attrNameLst>
                                      </p:cBhvr>
                                      <p:to>
                                        <p:strVal val="visible"/>
                                      </p:to>
                                    </p:set>
                                    <p:animEffect transition="in" filter="fade">
                                      <p:cBhvr>
                                        <p:cTn id="31" dur="1000"/>
                                        <p:tgtEl>
                                          <p:spTgt spid="89"/>
                                        </p:tgtEl>
                                      </p:cBhvr>
                                    </p:animEffect>
                                    <p:anim calcmode="lin" valueType="num">
                                      <p:cBhvr>
                                        <p:cTn id="32" dur="1000" fill="hold"/>
                                        <p:tgtEl>
                                          <p:spTgt spid="89"/>
                                        </p:tgtEl>
                                        <p:attrNameLst>
                                          <p:attrName>ppt_x</p:attrName>
                                        </p:attrNameLst>
                                      </p:cBhvr>
                                      <p:tavLst>
                                        <p:tav tm="0">
                                          <p:val>
                                            <p:strVal val="#ppt_x"/>
                                          </p:val>
                                        </p:tav>
                                        <p:tav tm="100000">
                                          <p:val>
                                            <p:strVal val="#ppt_x"/>
                                          </p:val>
                                        </p:tav>
                                      </p:tavLst>
                                    </p:anim>
                                    <p:anim calcmode="lin" valueType="num">
                                      <p:cBhvr>
                                        <p:cTn id="33"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randombar(horizontal)">
                                      <p:cBhvr>
                                        <p:cTn id="38" dur="500"/>
                                        <p:tgtEl>
                                          <p:spTgt spid="3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221063"/>
            <a:ext cx="12895093" cy="7946844"/>
            <a:chOff x="0" y="-221063"/>
            <a:chExt cx="12895093" cy="7946844"/>
          </a:xfrm>
        </p:grpSpPr>
        <p:sp>
          <p:nvSpPr>
            <p:cNvPr id="17" name="矩形 16"/>
            <p:cNvSpPr/>
            <p:nvPr/>
          </p:nvSpPr>
          <p:spPr>
            <a:xfrm>
              <a:off x="0" y="0"/>
              <a:ext cx="12192000" cy="6858000"/>
            </a:xfrm>
            <a:prstGeom prst="rect">
              <a:avLst/>
            </a:prstGeom>
            <a:solidFill>
              <a:srgbClr val="9AD6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144150" y="-221063"/>
              <a:ext cx="12750943" cy="7946844"/>
              <a:chOff x="2627224" y="-795141"/>
              <a:chExt cx="10013806" cy="7040780"/>
            </a:xfrm>
          </p:grpSpPr>
          <p:sp>
            <p:nvSpPr>
              <p:cNvPr id="19" name="矩形 18"/>
              <p:cNvSpPr/>
              <p:nvPr/>
            </p:nvSpPr>
            <p:spPr>
              <a:xfrm>
                <a:off x="2627224" y="-599283"/>
                <a:ext cx="5758249" cy="5957676"/>
              </a:xfrm>
              <a:prstGeom prst="rect">
                <a:avLst/>
              </a:prstGeom>
              <a:blipFill dpi="0" rotWithShape="1">
                <a:blip r:embed="rId3">
                  <a:alphaModFix amt="17000"/>
                  <a:lum bright="70000" contrast="-70000"/>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2" name="矩形 21"/>
              <p:cNvSpPr/>
              <p:nvPr/>
            </p:nvSpPr>
            <p:spPr>
              <a:xfrm rot="10601959">
                <a:off x="6872592" y="-795141"/>
                <a:ext cx="5768438" cy="7040780"/>
              </a:xfrm>
              <a:prstGeom prst="rect">
                <a:avLst/>
              </a:prstGeom>
              <a:blipFill dpi="0" rotWithShape="1">
                <a:blip r:embed="rId4">
                  <a:alphaModFix amt="17000"/>
                  <a:lum bright="70000" contras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grpSp>
        <p:nvGrpSpPr>
          <p:cNvPr id="82" name="组合 81"/>
          <p:cNvGrpSpPr/>
          <p:nvPr/>
        </p:nvGrpSpPr>
        <p:grpSpPr>
          <a:xfrm>
            <a:off x="0" y="5207212"/>
            <a:ext cx="12523845" cy="1647370"/>
            <a:chOff x="0" y="5207212"/>
            <a:chExt cx="12523845" cy="1647370"/>
          </a:xfrm>
        </p:grpSpPr>
        <p:pic>
          <p:nvPicPr>
            <p:cNvPr id="83" name="图片 8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207212"/>
              <a:ext cx="6427845" cy="1647370"/>
            </a:xfrm>
            <a:prstGeom prst="rect">
              <a:avLst/>
            </a:prstGeom>
          </p:spPr>
        </p:pic>
        <p:pic>
          <p:nvPicPr>
            <p:cNvPr id="84" name="图片 8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0" y="5207212"/>
              <a:ext cx="6427845" cy="1647370"/>
            </a:xfrm>
            <a:prstGeom prst="rect">
              <a:avLst/>
            </a:prstGeom>
          </p:spPr>
        </p:pic>
      </p:grpSp>
      <p:grpSp>
        <p:nvGrpSpPr>
          <p:cNvPr id="87" name="组合 86"/>
          <p:cNvGrpSpPr/>
          <p:nvPr/>
        </p:nvGrpSpPr>
        <p:grpSpPr>
          <a:xfrm>
            <a:off x="2516470" y="548138"/>
            <a:ext cx="7443321" cy="4759928"/>
            <a:chOff x="2516470" y="548138"/>
            <a:chExt cx="7443321" cy="4759928"/>
          </a:xfrm>
        </p:grpSpPr>
        <p:sp>
          <p:nvSpPr>
            <p:cNvPr id="21" name="云形 20"/>
            <p:cNvSpPr/>
            <p:nvPr/>
          </p:nvSpPr>
          <p:spPr>
            <a:xfrm>
              <a:off x="2516470" y="548138"/>
              <a:ext cx="7443321" cy="4759928"/>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云形 85"/>
            <p:cNvSpPr/>
            <p:nvPr/>
          </p:nvSpPr>
          <p:spPr>
            <a:xfrm>
              <a:off x="2922743" y="818421"/>
              <a:ext cx="6658840" cy="4258256"/>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7" name="图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11522" y="3769651"/>
            <a:ext cx="1343455" cy="1343455"/>
          </a:xfrm>
          <a:prstGeom prst="rect">
            <a:avLst/>
          </a:prstGeom>
        </p:spPr>
      </p:pic>
      <p:pic>
        <p:nvPicPr>
          <p:cNvPr id="14" name="图片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25228" y="544720"/>
            <a:ext cx="1112666" cy="1112666"/>
          </a:xfrm>
          <a:prstGeom prst="rect">
            <a:avLst/>
          </a:prstGeom>
        </p:spPr>
      </p:pic>
      <p:pic>
        <p:nvPicPr>
          <p:cNvPr id="89" name="图片 8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2263" y="407859"/>
            <a:ext cx="2981702" cy="4020157"/>
          </a:xfrm>
          <a:prstGeom prst="rect">
            <a:avLst/>
          </a:prstGeom>
        </p:spPr>
      </p:pic>
      <p:sp>
        <p:nvSpPr>
          <p:cNvPr id="39" name="文本框 38"/>
          <p:cNvSpPr txBox="1"/>
          <p:nvPr/>
        </p:nvSpPr>
        <p:spPr>
          <a:xfrm>
            <a:off x="2922743" y="2296739"/>
            <a:ext cx="5631735" cy="1015663"/>
          </a:xfrm>
          <a:prstGeom prst="rect">
            <a:avLst/>
          </a:prstGeom>
          <a:noFill/>
        </p:spPr>
        <p:txBody>
          <a:bodyPr wrap="square" rtlCol="0">
            <a:spAutoFit/>
          </a:bodyPr>
          <a:lstStyle/>
          <a:p>
            <a:pPr algn="ctr"/>
            <a:r>
              <a:rPr lang="vi-VN" altLang="zh-CN" sz="6000" dirty="0">
                <a:solidFill>
                  <a:srgbClr val="8ACFEA"/>
                </a:solidFill>
                <a:latin typeface="方正汉真广标简体" panose="02000000000000000000" pitchFamily="2" charset="-122"/>
                <a:ea typeface="方正汉真广标简体" panose="02000000000000000000" pitchFamily="2" charset="-122"/>
              </a:rPr>
              <a:t>THANKYOU!</a:t>
            </a:r>
            <a:endParaRPr lang="en-US" altLang="zh-CN" sz="6000" dirty="0">
              <a:solidFill>
                <a:srgbClr val="8ACFEA"/>
              </a:solidFill>
              <a:latin typeface="方正汉真广标简体" panose="02000000000000000000" pitchFamily="2" charset="-122"/>
              <a:ea typeface="方正汉真广标简体" panose="02000000000000000000" pitchFamily="2" charset="-122"/>
            </a:endParaRPr>
          </a:p>
        </p:txBody>
      </p:sp>
      <p:grpSp>
        <p:nvGrpSpPr>
          <p:cNvPr id="24" name="组合 23"/>
          <p:cNvGrpSpPr/>
          <p:nvPr/>
        </p:nvGrpSpPr>
        <p:grpSpPr>
          <a:xfrm>
            <a:off x="9913428" y="618813"/>
            <a:ext cx="1633494" cy="1044603"/>
            <a:chOff x="8985779" y="3960837"/>
            <a:chExt cx="2199915" cy="1406823"/>
          </a:xfrm>
        </p:grpSpPr>
        <p:sp>
          <p:nvSpPr>
            <p:cNvPr id="40" name="云形 39"/>
            <p:cNvSpPr/>
            <p:nvPr/>
          </p:nvSpPr>
          <p:spPr>
            <a:xfrm>
              <a:off x="8985779" y="3960837"/>
              <a:ext cx="2199915" cy="1406823"/>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云形 43"/>
            <p:cNvSpPr/>
            <p:nvPr/>
          </p:nvSpPr>
          <p:spPr>
            <a:xfrm>
              <a:off x="9217452" y="4084959"/>
              <a:ext cx="1756042" cy="1122971"/>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3" name="图片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3200954">
            <a:off x="10507206" y="920160"/>
            <a:ext cx="482031" cy="445033"/>
          </a:xfrm>
          <a:prstGeom prst="rect">
            <a:avLst/>
          </a:prstGeom>
        </p:spPr>
      </p:pic>
      <p:grpSp>
        <p:nvGrpSpPr>
          <p:cNvPr id="66" name="组合 65"/>
          <p:cNvGrpSpPr/>
          <p:nvPr/>
        </p:nvGrpSpPr>
        <p:grpSpPr>
          <a:xfrm>
            <a:off x="598641" y="3543055"/>
            <a:ext cx="1891025" cy="1209291"/>
            <a:chOff x="392658" y="3679279"/>
            <a:chExt cx="1466266" cy="937662"/>
          </a:xfrm>
        </p:grpSpPr>
        <p:grpSp>
          <p:nvGrpSpPr>
            <p:cNvPr id="23" name="组合 22"/>
            <p:cNvGrpSpPr/>
            <p:nvPr/>
          </p:nvGrpSpPr>
          <p:grpSpPr>
            <a:xfrm>
              <a:off x="392658" y="3679279"/>
              <a:ext cx="1466266" cy="937662"/>
              <a:chOff x="1281153" y="5632171"/>
              <a:chExt cx="1466266" cy="937662"/>
            </a:xfrm>
          </p:grpSpPr>
          <p:sp>
            <p:nvSpPr>
              <p:cNvPr id="42" name="云形 41"/>
              <p:cNvSpPr/>
              <p:nvPr/>
            </p:nvSpPr>
            <p:spPr>
              <a:xfrm>
                <a:off x="1281153" y="5632171"/>
                <a:ext cx="1466266" cy="937662"/>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云形 42"/>
              <p:cNvSpPr/>
              <p:nvPr/>
            </p:nvSpPr>
            <p:spPr>
              <a:xfrm>
                <a:off x="1414367" y="5706781"/>
                <a:ext cx="1199837" cy="767283"/>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5" name="图片 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1180129">
              <a:off x="717070" y="4035686"/>
              <a:ext cx="810723" cy="274088"/>
            </a:xfrm>
            <a:prstGeom prst="rect">
              <a:avLst/>
            </a:prstGeom>
          </p:spPr>
        </p:pic>
      </p:grpSp>
      <p:pic>
        <p:nvPicPr>
          <p:cNvPr id="80" name="图片 7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558538" y="2488701"/>
            <a:ext cx="2551261" cy="5582247"/>
          </a:xfrm>
          <a:prstGeom prst="rect">
            <a:avLst/>
          </a:prstGeom>
        </p:spPr>
      </p:pic>
    </p:spTree>
    <p:extLst>
      <p:ext uri="{BB962C8B-B14F-4D97-AF65-F5344CB8AC3E}">
        <p14:creationId xmlns:p14="http://schemas.microsoft.com/office/powerpoint/2010/main" val="38455145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1000"/>
                                        <p:tgtEl>
                                          <p:spTgt spid="82"/>
                                        </p:tgtEl>
                                      </p:cBhvr>
                                    </p:animEffect>
                                    <p:anim calcmode="lin" valueType="num">
                                      <p:cBhvr>
                                        <p:cTn id="8" dur="1000" fill="hold"/>
                                        <p:tgtEl>
                                          <p:spTgt spid="82"/>
                                        </p:tgtEl>
                                        <p:attrNameLst>
                                          <p:attrName>ppt_x</p:attrName>
                                        </p:attrNameLst>
                                      </p:cBhvr>
                                      <p:tavLst>
                                        <p:tav tm="0">
                                          <p:val>
                                            <p:strVal val="#ppt_x"/>
                                          </p:val>
                                        </p:tav>
                                        <p:tav tm="100000">
                                          <p:val>
                                            <p:strVal val="#ppt_x"/>
                                          </p:val>
                                        </p:tav>
                                      </p:tavLst>
                                    </p:anim>
                                    <p:anim calcmode="lin" valueType="num">
                                      <p:cBhvr>
                                        <p:cTn id="9"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80"/>
                                        </p:tgtEl>
                                        <p:attrNameLst>
                                          <p:attrName>style.visibility</p:attrName>
                                        </p:attrNameLst>
                                      </p:cBhvr>
                                      <p:to>
                                        <p:strVal val="visible"/>
                                      </p:to>
                                    </p:set>
                                    <p:animEffect transition="in" filter="wipe(down)">
                                      <p:cBhvr>
                                        <p:cTn id="14" dur="500"/>
                                        <p:tgtEl>
                                          <p:spTgt spid="80"/>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66"/>
                                        </p:tgtEl>
                                        <p:attrNameLst>
                                          <p:attrName>style.visibility</p:attrName>
                                        </p:attrNameLst>
                                      </p:cBhvr>
                                      <p:to>
                                        <p:strVal val="visible"/>
                                      </p:to>
                                    </p:set>
                                    <p:anim calcmode="lin" valueType="num">
                                      <p:cBhvr>
                                        <p:cTn id="19" dur="500" fill="hold"/>
                                        <p:tgtEl>
                                          <p:spTgt spid="66"/>
                                        </p:tgtEl>
                                        <p:attrNameLst>
                                          <p:attrName>ppt_w</p:attrName>
                                        </p:attrNameLst>
                                      </p:cBhvr>
                                      <p:tavLst>
                                        <p:tav tm="0">
                                          <p:val>
                                            <p:fltVal val="0"/>
                                          </p:val>
                                        </p:tav>
                                        <p:tav tm="100000">
                                          <p:val>
                                            <p:strVal val="#ppt_w"/>
                                          </p:val>
                                        </p:tav>
                                      </p:tavLst>
                                    </p:anim>
                                    <p:anim calcmode="lin" valueType="num">
                                      <p:cBhvr>
                                        <p:cTn id="20" dur="500" fill="hold"/>
                                        <p:tgtEl>
                                          <p:spTgt spid="66"/>
                                        </p:tgtEl>
                                        <p:attrNameLst>
                                          <p:attrName>ppt_h</p:attrName>
                                        </p:attrNameLst>
                                      </p:cBhvr>
                                      <p:tavLst>
                                        <p:tav tm="0">
                                          <p:val>
                                            <p:fltVal val="0"/>
                                          </p:val>
                                        </p:tav>
                                        <p:tav tm="100000">
                                          <p:val>
                                            <p:strVal val="#ppt_h"/>
                                          </p:val>
                                        </p:tav>
                                      </p:tavLst>
                                    </p:anim>
                                    <p:animEffect transition="in" filter="fade">
                                      <p:cBhvr>
                                        <p:cTn id="21" dur="500"/>
                                        <p:tgtEl>
                                          <p:spTgt spid="66"/>
                                        </p:tgtEl>
                                      </p:cBhvr>
                                    </p:animEffect>
                                  </p:childTnLst>
                                </p:cTn>
                              </p:par>
                              <p:par>
                                <p:cTn id="22" presetID="53" presetClass="entr" presetSubtype="16"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p:cTn id="24" dur="500" fill="hold"/>
                                        <p:tgtEl>
                                          <p:spTgt spid="24"/>
                                        </p:tgtEl>
                                        <p:attrNameLst>
                                          <p:attrName>ppt_w</p:attrName>
                                        </p:attrNameLst>
                                      </p:cBhvr>
                                      <p:tavLst>
                                        <p:tav tm="0">
                                          <p:val>
                                            <p:fltVal val="0"/>
                                          </p:val>
                                        </p:tav>
                                        <p:tav tm="100000">
                                          <p:val>
                                            <p:strVal val="#ppt_w"/>
                                          </p:val>
                                        </p:tav>
                                      </p:tavLst>
                                    </p:anim>
                                    <p:anim calcmode="lin" valueType="num">
                                      <p:cBhvr>
                                        <p:cTn id="25" dur="500" fill="hold"/>
                                        <p:tgtEl>
                                          <p:spTgt spid="24"/>
                                        </p:tgtEl>
                                        <p:attrNameLst>
                                          <p:attrName>ppt_h</p:attrName>
                                        </p:attrNameLst>
                                      </p:cBhvr>
                                      <p:tavLst>
                                        <p:tav tm="0">
                                          <p:val>
                                            <p:fltVal val="0"/>
                                          </p:val>
                                        </p:tav>
                                        <p:tav tm="100000">
                                          <p:val>
                                            <p:strVal val="#ppt_h"/>
                                          </p:val>
                                        </p:tav>
                                      </p:tavLst>
                                    </p:anim>
                                    <p:animEffect transition="in" filter="fade">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87"/>
                                        </p:tgtEl>
                                        <p:attrNameLst>
                                          <p:attrName>style.visibility</p:attrName>
                                        </p:attrNameLst>
                                      </p:cBhvr>
                                      <p:to>
                                        <p:strVal val="visible"/>
                                      </p:to>
                                    </p:set>
                                    <p:anim calcmode="lin" valueType="num">
                                      <p:cBhvr>
                                        <p:cTn id="31" dur="500" fill="hold"/>
                                        <p:tgtEl>
                                          <p:spTgt spid="87"/>
                                        </p:tgtEl>
                                        <p:attrNameLst>
                                          <p:attrName>ppt_w</p:attrName>
                                        </p:attrNameLst>
                                      </p:cBhvr>
                                      <p:tavLst>
                                        <p:tav tm="0">
                                          <p:val>
                                            <p:fltVal val="0"/>
                                          </p:val>
                                        </p:tav>
                                        <p:tav tm="100000">
                                          <p:val>
                                            <p:strVal val="#ppt_w"/>
                                          </p:val>
                                        </p:tav>
                                      </p:tavLst>
                                    </p:anim>
                                    <p:anim calcmode="lin" valueType="num">
                                      <p:cBhvr>
                                        <p:cTn id="32" dur="500" fill="hold"/>
                                        <p:tgtEl>
                                          <p:spTgt spid="87"/>
                                        </p:tgtEl>
                                        <p:attrNameLst>
                                          <p:attrName>ppt_h</p:attrName>
                                        </p:attrNameLst>
                                      </p:cBhvr>
                                      <p:tavLst>
                                        <p:tav tm="0">
                                          <p:val>
                                            <p:fltVal val="0"/>
                                          </p:val>
                                        </p:tav>
                                        <p:tav tm="100000">
                                          <p:val>
                                            <p:strVal val="#ppt_h"/>
                                          </p:val>
                                        </p:tav>
                                      </p:tavLst>
                                    </p:anim>
                                    <p:animEffect transition="in" filter="fade">
                                      <p:cBhvr>
                                        <p:cTn id="33" dur="500"/>
                                        <p:tgtEl>
                                          <p:spTgt spid="87"/>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89"/>
                                        </p:tgtEl>
                                        <p:attrNameLst>
                                          <p:attrName>style.visibility</p:attrName>
                                        </p:attrNameLst>
                                      </p:cBhvr>
                                      <p:to>
                                        <p:strVal val="visible"/>
                                      </p:to>
                                    </p:set>
                                    <p:animEffect transition="in" filter="fade">
                                      <p:cBhvr>
                                        <p:cTn id="38" dur="1000"/>
                                        <p:tgtEl>
                                          <p:spTgt spid="89"/>
                                        </p:tgtEl>
                                      </p:cBhvr>
                                    </p:animEffect>
                                    <p:anim calcmode="lin" valueType="num">
                                      <p:cBhvr>
                                        <p:cTn id="39" dur="1000" fill="hold"/>
                                        <p:tgtEl>
                                          <p:spTgt spid="89"/>
                                        </p:tgtEl>
                                        <p:attrNameLst>
                                          <p:attrName>ppt_x</p:attrName>
                                        </p:attrNameLst>
                                      </p:cBhvr>
                                      <p:tavLst>
                                        <p:tav tm="0">
                                          <p:val>
                                            <p:strVal val="#ppt_x"/>
                                          </p:val>
                                        </p:tav>
                                        <p:tav tm="100000">
                                          <p:val>
                                            <p:strVal val="#ppt_x"/>
                                          </p:val>
                                        </p:tav>
                                      </p:tavLst>
                                    </p:anim>
                                    <p:anim calcmode="lin" valueType="num">
                                      <p:cBhvr>
                                        <p:cTn id="40"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randombar(horizontal)">
                                      <p:cBhvr>
                                        <p:cTn id="50" dur="500"/>
                                        <p:tgtEl>
                                          <p:spTgt spid="39"/>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500"/>
                                        <p:tgtEl>
                                          <p:spTgt spid="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0" y="-191814"/>
            <a:ext cx="12895093" cy="7946844"/>
            <a:chOff x="0" y="-221063"/>
            <a:chExt cx="12895093" cy="7946844"/>
          </a:xfrm>
        </p:grpSpPr>
        <p:sp>
          <p:nvSpPr>
            <p:cNvPr id="35" name="矩形 34"/>
            <p:cNvSpPr/>
            <p:nvPr/>
          </p:nvSpPr>
          <p:spPr>
            <a:xfrm>
              <a:off x="0" y="0"/>
              <a:ext cx="12192000" cy="6858000"/>
            </a:xfrm>
            <a:prstGeom prst="rect">
              <a:avLst/>
            </a:prstGeom>
            <a:solidFill>
              <a:srgbClr val="9AD6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 name="组合 35"/>
            <p:cNvGrpSpPr/>
            <p:nvPr/>
          </p:nvGrpSpPr>
          <p:grpSpPr>
            <a:xfrm>
              <a:off x="144150" y="-221063"/>
              <a:ext cx="12750943" cy="7946844"/>
              <a:chOff x="2627224" y="-795141"/>
              <a:chExt cx="10013806" cy="7040780"/>
            </a:xfrm>
          </p:grpSpPr>
          <p:sp>
            <p:nvSpPr>
              <p:cNvPr id="37" name="矩形 36"/>
              <p:cNvSpPr/>
              <p:nvPr/>
            </p:nvSpPr>
            <p:spPr>
              <a:xfrm>
                <a:off x="2627224" y="-599283"/>
                <a:ext cx="5758249" cy="5957676"/>
              </a:xfrm>
              <a:prstGeom prst="rect">
                <a:avLst/>
              </a:prstGeom>
              <a:blipFill dpi="0" rotWithShape="1">
                <a:blip r:embed="rId3">
                  <a:alphaModFix amt="17000"/>
                  <a:lum bright="70000" contrast="-70000"/>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0" name="矩形 39"/>
              <p:cNvSpPr/>
              <p:nvPr/>
            </p:nvSpPr>
            <p:spPr>
              <a:xfrm rot="10601959">
                <a:off x="6872592" y="-795141"/>
                <a:ext cx="5768438" cy="7040780"/>
              </a:xfrm>
              <a:prstGeom prst="rect">
                <a:avLst/>
              </a:prstGeom>
              <a:blipFill dpi="0" rotWithShape="1">
                <a:blip r:embed="rId4">
                  <a:alphaModFix amt="17000"/>
                  <a:lum bright="70000" contras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grpSp>
        <p:nvGrpSpPr>
          <p:cNvPr id="25" name="组合 24"/>
          <p:cNvGrpSpPr/>
          <p:nvPr/>
        </p:nvGrpSpPr>
        <p:grpSpPr>
          <a:xfrm>
            <a:off x="0" y="5207212"/>
            <a:ext cx="12523845" cy="1647370"/>
            <a:chOff x="0" y="5207212"/>
            <a:chExt cx="12523845" cy="1647370"/>
          </a:xfrm>
        </p:grpSpPr>
        <p:pic>
          <p:nvPicPr>
            <p:cNvPr id="26" name="图片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207212"/>
              <a:ext cx="6427845" cy="1647370"/>
            </a:xfrm>
            <a:prstGeom prst="rect">
              <a:avLst/>
            </a:prstGeom>
          </p:spPr>
        </p:pic>
        <p:pic>
          <p:nvPicPr>
            <p:cNvPr id="27" name="图片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0" y="5207212"/>
              <a:ext cx="6427845" cy="1647370"/>
            </a:xfrm>
            <a:prstGeom prst="rect">
              <a:avLst/>
            </a:prstGeom>
          </p:spPr>
        </p:pic>
      </p:grpSp>
      <p:grpSp>
        <p:nvGrpSpPr>
          <p:cNvPr id="42" name="组合 41"/>
          <p:cNvGrpSpPr/>
          <p:nvPr/>
        </p:nvGrpSpPr>
        <p:grpSpPr>
          <a:xfrm>
            <a:off x="2498263" y="584038"/>
            <a:ext cx="7443321" cy="4759928"/>
            <a:chOff x="2516470" y="548138"/>
            <a:chExt cx="7443321" cy="4759928"/>
          </a:xfrm>
        </p:grpSpPr>
        <p:sp>
          <p:nvSpPr>
            <p:cNvPr id="43" name="云形 42"/>
            <p:cNvSpPr/>
            <p:nvPr/>
          </p:nvSpPr>
          <p:spPr>
            <a:xfrm>
              <a:off x="2516470" y="548138"/>
              <a:ext cx="7443321" cy="4759928"/>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云形 43"/>
            <p:cNvSpPr/>
            <p:nvPr/>
          </p:nvSpPr>
          <p:spPr>
            <a:xfrm>
              <a:off x="2922743" y="818421"/>
              <a:ext cx="6658840" cy="4258256"/>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6" name="图片 4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4056" y="443759"/>
            <a:ext cx="2981702" cy="4020157"/>
          </a:xfrm>
          <a:prstGeom prst="rect">
            <a:avLst/>
          </a:prstGeom>
        </p:spPr>
      </p:pic>
      <p:sp>
        <p:nvSpPr>
          <p:cNvPr id="52" name="文本框 51"/>
          <p:cNvSpPr txBox="1"/>
          <p:nvPr/>
        </p:nvSpPr>
        <p:spPr>
          <a:xfrm>
            <a:off x="3888713" y="2453837"/>
            <a:ext cx="4454099" cy="1015663"/>
          </a:xfrm>
          <a:prstGeom prst="rect">
            <a:avLst/>
          </a:prstGeom>
          <a:noFill/>
        </p:spPr>
        <p:txBody>
          <a:bodyPr wrap="square" rtlCol="0">
            <a:spAutoFit/>
          </a:bodyPr>
          <a:lstStyle/>
          <a:p>
            <a:pPr algn="ctr"/>
            <a:r>
              <a:rPr lang="vi-VN" altLang="zh-CN" sz="6000" dirty="0" smtClean="0">
                <a:solidFill>
                  <a:srgbClr val="FFC52F"/>
                </a:solidFill>
                <a:latin typeface="iCiel Pony" panose="02000000000000000000" pitchFamily="2" charset="77"/>
                <a:ea typeface="方正汉真广标简体" panose="02000000000000000000" pitchFamily="2" charset="-122"/>
              </a:rPr>
              <a:t>KHỞI </a:t>
            </a:r>
            <a:r>
              <a:rPr lang="vi-VN" altLang="zh-CN" sz="6000" dirty="0">
                <a:solidFill>
                  <a:srgbClr val="FFC52F"/>
                </a:solidFill>
                <a:latin typeface="iCiel Pony" panose="02000000000000000000" pitchFamily="2" charset="77"/>
                <a:ea typeface="方正汉真广标简体" panose="02000000000000000000" pitchFamily="2" charset="-122"/>
              </a:rPr>
              <a:t>ĐỘNG</a:t>
            </a:r>
            <a:endParaRPr lang="en-US" altLang="zh-CN" sz="6000" dirty="0">
              <a:solidFill>
                <a:srgbClr val="FFC52F"/>
              </a:solidFill>
              <a:latin typeface="iCiel Pony" panose="02000000000000000000" pitchFamily="2" charset="77"/>
              <a:ea typeface="方正汉真广标简体" panose="02000000000000000000" pitchFamily="2" charset="-122"/>
            </a:endParaRPr>
          </a:p>
        </p:txBody>
      </p:sp>
      <p:grpSp>
        <p:nvGrpSpPr>
          <p:cNvPr id="54" name="组合 53"/>
          <p:cNvGrpSpPr/>
          <p:nvPr/>
        </p:nvGrpSpPr>
        <p:grpSpPr>
          <a:xfrm>
            <a:off x="10015028" y="1176315"/>
            <a:ext cx="1633494" cy="1044603"/>
            <a:chOff x="8985779" y="3960837"/>
            <a:chExt cx="2199915" cy="1406823"/>
          </a:xfrm>
        </p:grpSpPr>
        <p:sp>
          <p:nvSpPr>
            <p:cNvPr id="55" name="云形 54"/>
            <p:cNvSpPr/>
            <p:nvPr/>
          </p:nvSpPr>
          <p:spPr>
            <a:xfrm>
              <a:off x="8985779" y="3960837"/>
              <a:ext cx="2199915" cy="1406823"/>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云形 56"/>
            <p:cNvSpPr/>
            <p:nvPr/>
          </p:nvSpPr>
          <p:spPr>
            <a:xfrm>
              <a:off x="9217452" y="4084959"/>
              <a:ext cx="1756042" cy="1122971"/>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9" name="组合 68"/>
          <p:cNvGrpSpPr/>
          <p:nvPr/>
        </p:nvGrpSpPr>
        <p:grpSpPr>
          <a:xfrm>
            <a:off x="9086116" y="4735242"/>
            <a:ext cx="1133322" cy="724748"/>
            <a:chOff x="8985779" y="3960837"/>
            <a:chExt cx="2199915" cy="1406823"/>
          </a:xfrm>
        </p:grpSpPr>
        <p:sp>
          <p:nvSpPr>
            <p:cNvPr id="70" name="云形 69"/>
            <p:cNvSpPr/>
            <p:nvPr/>
          </p:nvSpPr>
          <p:spPr>
            <a:xfrm>
              <a:off x="8985779" y="3960837"/>
              <a:ext cx="2199915" cy="1406823"/>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云形 70"/>
            <p:cNvSpPr/>
            <p:nvPr/>
          </p:nvSpPr>
          <p:spPr>
            <a:xfrm>
              <a:off x="9217452" y="4084959"/>
              <a:ext cx="1756042" cy="1122971"/>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63849531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31" presetClass="entr" presetSubtype="0" fill="hold" nodeType="withEffect">
                                  <p:stCondLst>
                                    <p:cond delay="0"/>
                                  </p:stCondLst>
                                  <p:childTnLst>
                                    <p:set>
                                      <p:cBhvr>
                                        <p:cTn id="11" dur="1" fill="hold">
                                          <p:stCondLst>
                                            <p:cond delay="0"/>
                                          </p:stCondLst>
                                        </p:cTn>
                                        <p:tgtEl>
                                          <p:spTgt spid="54"/>
                                        </p:tgtEl>
                                        <p:attrNameLst>
                                          <p:attrName>style.visibility</p:attrName>
                                        </p:attrNameLst>
                                      </p:cBhvr>
                                      <p:to>
                                        <p:strVal val="visible"/>
                                      </p:to>
                                    </p:set>
                                    <p:anim calcmode="lin" valueType="num">
                                      <p:cBhvr>
                                        <p:cTn id="12" dur="1000" fill="hold"/>
                                        <p:tgtEl>
                                          <p:spTgt spid="54"/>
                                        </p:tgtEl>
                                        <p:attrNameLst>
                                          <p:attrName>ppt_w</p:attrName>
                                        </p:attrNameLst>
                                      </p:cBhvr>
                                      <p:tavLst>
                                        <p:tav tm="0">
                                          <p:val>
                                            <p:fltVal val="0"/>
                                          </p:val>
                                        </p:tav>
                                        <p:tav tm="100000">
                                          <p:val>
                                            <p:strVal val="#ppt_w"/>
                                          </p:val>
                                        </p:tav>
                                      </p:tavLst>
                                    </p:anim>
                                    <p:anim calcmode="lin" valueType="num">
                                      <p:cBhvr>
                                        <p:cTn id="13" dur="1000" fill="hold"/>
                                        <p:tgtEl>
                                          <p:spTgt spid="54"/>
                                        </p:tgtEl>
                                        <p:attrNameLst>
                                          <p:attrName>ppt_h</p:attrName>
                                        </p:attrNameLst>
                                      </p:cBhvr>
                                      <p:tavLst>
                                        <p:tav tm="0">
                                          <p:val>
                                            <p:fltVal val="0"/>
                                          </p:val>
                                        </p:tav>
                                        <p:tav tm="100000">
                                          <p:val>
                                            <p:strVal val="#ppt_h"/>
                                          </p:val>
                                        </p:tav>
                                      </p:tavLst>
                                    </p:anim>
                                    <p:anim calcmode="lin" valueType="num">
                                      <p:cBhvr>
                                        <p:cTn id="14" dur="1000" fill="hold"/>
                                        <p:tgtEl>
                                          <p:spTgt spid="54"/>
                                        </p:tgtEl>
                                        <p:attrNameLst>
                                          <p:attrName>style.rotation</p:attrName>
                                        </p:attrNameLst>
                                      </p:cBhvr>
                                      <p:tavLst>
                                        <p:tav tm="0">
                                          <p:val>
                                            <p:fltVal val="90"/>
                                          </p:val>
                                        </p:tav>
                                        <p:tav tm="100000">
                                          <p:val>
                                            <p:fltVal val="0"/>
                                          </p:val>
                                        </p:tav>
                                      </p:tavLst>
                                    </p:anim>
                                    <p:animEffect transition="in" filter="fade">
                                      <p:cBhvr>
                                        <p:cTn id="15" dur="1000"/>
                                        <p:tgtEl>
                                          <p:spTgt spid="54"/>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69"/>
                                        </p:tgtEl>
                                        <p:attrNameLst>
                                          <p:attrName>style.visibility</p:attrName>
                                        </p:attrNameLst>
                                      </p:cBhvr>
                                      <p:to>
                                        <p:strVal val="visible"/>
                                      </p:to>
                                    </p:set>
                                    <p:anim calcmode="lin" valueType="num">
                                      <p:cBhvr>
                                        <p:cTn id="20" dur="500" fill="hold"/>
                                        <p:tgtEl>
                                          <p:spTgt spid="69"/>
                                        </p:tgtEl>
                                        <p:attrNameLst>
                                          <p:attrName>ppt_w</p:attrName>
                                        </p:attrNameLst>
                                      </p:cBhvr>
                                      <p:tavLst>
                                        <p:tav tm="0">
                                          <p:val>
                                            <p:fltVal val="0"/>
                                          </p:val>
                                        </p:tav>
                                        <p:tav tm="100000">
                                          <p:val>
                                            <p:strVal val="#ppt_w"/>
                                          </p:val>
                                        </p:tav>
                                      </p:tavLst>
                                    </p:anim>
                                    <p:anim calcmode="lin" valueType="num">
                                      <p:cBhvr>
                                        <p:cTn id="21" dur="500" fill="hold"/>
                                        <p:tgtEl>
                                          <p:spTgt spid="69"/>
                                        </p:tgtEl>
                                        <p:attrNameLst>
                                          <p:attrName>ppt_h</p:attrName>
                                        </p:attrNameLst>
                                      </p:cBhvr>
                                      <p:tavLst>
                                        <p:tav tm="0">
                                          <p:val>
                                            <p:fltVal val="0"/>
                                          </p:val>
                                        </p:tav>
                                        <p:tav tm="100000">
                                          <p:val>
                                            <p:strVal val="#ppt_h"/>
                                          </p:val>
                                        </p:tav>
                                      </p:tavLst>
                                    </p:anim>
                                    <p:animEffect transition="in" filter="fade">
                                      <p:cBhvr>
                                        <p:cTn id="22" dur="500"/>
                                        <p:tgtEl>
                                          <p:spTgt spid="69"/>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1000"/>
                                        <p:tgtEl>
                                          <p:spTgt spid="42"/>
                                        </p:tgtEl>
                                      </p:cBhvr>
                                    </p:animEffect>
                                    <p:anim calcmode="lin" valueType="num">
                                      <p:cBhvr>
                                        <p:cTn id="28" dur="1000" fill="hold"/>
                                        <p:tgtEl>
                                          <p:spTgt spid="42"/>
                                        </p:tgtEl>
                                        <p:attrNameLst>
                                          <p:attrName>ppt_x</p:attrName>
                                        </p:attrNameLst>
                                      </p:cBhvr>
                                      <p:tavLst>
                                        <p:tav tm="0">
                                          <p:val>
                                            <p:strVal val="#ppt_x"/>
                                          </p:val>
                                        </p:tav>
                                        <p:tav tm="100000">
                                          <p:val>
                                            <p:strVal val="#ppt_x"/>
                                          </p:val>
                                        </p:tav>
                                      </p:tavLst>
                                    </p:anim>
                                    <p:anim calcmode="lin" valueType="num">
                                      <p:cBhvr>
                                        <p:cTn id="29" dur="1000" fill="hold"/>
                                        <p:tgtEl>
                                          <p:spTgt spid="42"/>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fade">
                                      <p:cBhvr>
                                        <p:cTn id="32" dur="1000"/>
                                        <p:tgtEl>
                                          <p:spTgt spid="46"/>
                                        </p:tgtEl>
                                      </p:cBhvr>
                                    </p:animEffect>
                                    <p:anim calcmode="lin" valueType="num">
                                      <p:cBhvr>
                                        <p:cTn id="33" dur="1000" fill="hold"/>
                                        <p:tgtEl>
                                          <p:spTgt spid="46"/>
                                        </p:tgtEl>
                                        <p:attrNameLst>
                                          <p:attrName>ppt_x</p:attrName>
                                        </p:attrNameLst>
                                      </p:cBhvr>
                                      <p:tavLst>
                                        <p:tav tm="0">
                                          <p:val>
                                            <p:strVal val="#ppt_x"/>
                                          </p:val>
                                        </p:tav>
                                        <p:tav tm="100000">
                                          <p:val>
                                            <p:strVal val="#ppt_x"/>
                                          </p:val>
                                        </p:tav>
                                      </p:tavLst>
                                    </p:anim>
                                    <p:anim calcmode="lin" valueType="num">
                                      <p:cBhvr>
                                        <p:cTn id="34" dur="1000" fill="hold"/>
                                        <p:tgtEl>
                                          <p:spTgt spid="46"/>
                                        </p:tgtEl>
                                        <p:attrNameLst>
                                          <p:attrName>ppt_y</p:attrName>
                                        </p:attrNameLst>
                                      </p:cBhvr>
                                      <p:tavLst>
                                        <p:tav tm="0">
                                          <p:val>
                                            <p:strVal val="#ppt_y+.1"/>
                                          </p:val>
                                        </p:tav>
                                        <p:tav tm="100000">
                                          <p:val>
                                            <p:strVal val="#ppt_y"/>
                                          </p:val>
                                        </p:tav>
                                      </p:tavLst>
                                    </p:anim>
                                  </p:childTnLst>
                                </p:cTn>
                              </p:par>
                              <p:par>
                                <p:cTn id="35" presetID="14" presetClass="entr" presetSubtype="10" fill="hold" grpId="0" nodeType="with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randombar(horizontal)">
                                      <p:cBhvr>
                                        <p:cTn id="3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0" y="-191814"/>
            <a:ext cx="12895093" cy="7946844"/>
            <a:chOff x="0" y="-221063"/>
            <a:chExt cx="12895093" cy="7946844"/>
          </a:xfrm>
        </p:grpSpPr>
        <p:sp>
          <p:nvSpPr>
            <p:cNvPr id="35" name="矩形 34"/>
            <p:cNvSpPr/>
            <p:nvPr/>
          </p:nvSpPr>
          <p:spPr>
            <a:xfrm>
              <a:off x="0" y="0"/>
              <a:ext cx="12192000" cy="6858000"/>
            </a:xfrm>
            <a:prstGeom prst="rect">
              <a:avLst/>
            </a:prstGeom>
            <a:solidFill>
              <a:srgbClr val="9AD6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 name="组合 35"/>
            <p:cNvGrpSpPr/>
            <p:nvPr/>
          </p:nvGrpSpPr>
          <p:grpSpPr>
            <a:xfrm>
              <a:off x="144150" y="-221063"/>
              <a:ext cx="12750943" cy="7946844"/>
              <a:chOff x="2627224" y="-795141"/>
              <a:chExt cx="10013806" cy="7040780"/>
            </a:xfrm>
          </p:grpSpPr>
          <p:sp>
            <p:nvSpPr>
              <p:cNvPr id="37" name="矩形 36"/>
              <p:cNvSpPr/>
              <p:nvPr/>
            </p:nvSpPr>
            <p:spPr>
              <a:xfrm>
                <a:off x="2627224" y="-599283"/>
                <a:ext cx="5758249" cy="5957676"/>
              </a:xfrm>
              <a:prstGeom prst="rect">
                <a:avLst/>
              </a:prstGeom>
              <a:blipFill dpi="0" rotWithShape="1">
                <a:blip r:embed="rId3">
                  <a:alphaModFix amt="17000"/>
                  <a:lum bright="70000" contrast="-70000"/>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0" name="矩形 39"/>
              <p:cNvSpPr/>
              <p:nvPr/>
            </p:nvSpPr>
            <p:spPr>
              <a:xfrm rot="10601959">
                <a:off x="6872592" y="-795141"/>
                <a:ext cx="5768438" cy="7040780"/>
              </a:xfrm>
              <a:prstGeom prst="rect">
                <a:avLst/>
              </a:prstGeom>
              <a:blipFill dpi="0" rotWithShape="1">
                <a:blip r:embed="rId4">
                  <a:alphaModFix amt="17000"/>
                  <a:lum bright="70000" contras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grpSp>
        <p:nvGrpSpPr>
          <p:cNvPr id="25" name="组合 24"/>
          <p:cNvGrpSpPr/>
          <p:nvPr/>
        </p:nvGrpSpPr>
        <p:grpSpPr>
          <a:xfrm>
            <a:off x="0" y="5207212"/>
            <a:ext cx="12523845" cy="1647370"/>
            <a:chOff x="0" y="5207212"/>
            <a:chExt cx="12523845" cy="1647370"/>
          </a:xfrm>
        </p:grpSpPr>
        <p:pic>
          <p:nvPicPr>
            <p:cNvPr id="26" name="图片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207212"/>
              <a:ext cx="6427845" cy="1647370"/>
            </a:xfrm>
            <a:prstGeom prst="rect">
              <a:avLst/>
            </a:prstGeom>
          </p:spPr>
        </p:pic>
        <p:pic>
          <p:nvPicPr>
            <p:cNvPr id="27" name="图片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0" y="5207212"/>
              <a:ext cx="6427845" cy="1647370"/>
            </a:xfrm>
            <a:prstGeom prst="rect">
              <a:avLst/>
            </a:prstGeom>
          </p:spPr>
        </p:pic>
      </p:grpSp>
      <p:grpSp>
        <p:nvGrpSpPr>
          <p:cNvPr id="42" name="组合 41"/>
          <p:cNvGrpSpPr/>
          <p:nvPr/>
        </p:nvGrpSpPr>
        <p:grpSpPr>
          <a:xfrm>
            <a:off x="2498263" y="584038"/>
            <a:ext cx="7443321" cy="4759928"/>
            <a:chOff x="2516470" y="548138"/>
            <a:chExt cx="7443321" cy="4759928"/>
          </a:xfrm>
        </p:grpSpPr>
        <p:sp>
          <p:nvSpPr>
            <p:cNvPr id="43" name="云形 42"/>
            <p:cNvSpPr/>
            <p:nvPr/>
          </p:nvSpPr>
          <p:spPr>
            <a:xfrm>
              <a:off x="2516470" y="548138"/>
              <a:ext cx="7443321" cy="4759928"/>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云形 43"/>
            <p:cNvSpPr/>
            <p:nvPr/>
          </p:nvSpPr>
          <p:spPr>
            <a:xfrm>
              <a:off x="2922743" y="818421"/>
              <a:ext cx="6658840" cy="4258256"/>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6" name="图片 4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4056" y="443759"/>
            <a:ext cx="2981702" cy="4020157"/>
          </a:xfrm>
          <a:prstGeom prst="rect">
            <a:avLst/>
          </a:prstGeom>
        </p:spPr>
      </p:pic>
      <p:sp>
        <p:nvSpPr>
          <p:cNvPr id="52" name="文本框 51"/>
          <p:cNvSpPr txBox="1"/>
          <p:nvPr/>
        </p:nvSpPr>
        <p:spPr>
          <a:xfrm>
            <a:off x="2904536" y="1601594"/>
            <a:ext cx="5438275" cy="1938992"/>
          </a:xfrm>
          <a:prstGeom prst="rect">
            <a:avLst/>
          </a:prstGeom>
          <a:noFill/>
        </p:spPr>
        <p:txBody>
          <a:bodyPr wrap="square" rtlCol="0">
            <a:spAutoFit/>
          </a:bodyPr>
          <a:lstStyle/>
          <a:p>
            <a:pPr algn="ctr"/>
            <a:r>
              <a:rPr lang="en-US" altLang="zh-CN" sz="6000" b="1" dirty="0" err="1" smtClean="0">
                <a:solidFill>
                  <a:srgbClr val="FFC52F"/>
                </a:solidFill>
                <a:latin typeface="Times New Roman" pitchFamily="18" charset="0"/>
                <a:ea typeface="方正汉真广标简体" panose="02000000000000000000" pitchFamily="2" charset="-122"/>
                <a:cs typeface="Times New Roman" pitchFamily="18" charset="0"/>
              </a:rPr>
              <a:t>Trò</a:t>
            </a:r>
            <a:r>
              <a:rPr lang="en-US" altLang="zh-CN" sz="6000" b="1" dirty="0" smtClean="0">
                <a:solidFill>
                  <a:srgbClr val="FFC52F"/>
                </a:solidFill>
                <a:latin typeface="Times New Roman" pitchFamily="18" charset="0"/>
                <a:ea typeface="方正汉真广标简体" panose="02000000000000000000" pitchFamily="2" charset="-122"/>
                <a:cs typeface="Times New Roman" pitchFamily="18" charset="0"/>
              </a:rPr>
              <a:t> </a:t>
            </a:r>
            <a:r>
              <a:rPr lang="en-US" altLang="zh-CN" sz="6000" b="1" dirty="0" err="1" smtClean="0">
                <a:solidFill>
                  <a:srgbClr val="FFC52F"/>
                </a:solidFill>
                <a:latin typeface="Times New Roman" pitchFamily="18" charset="0"/>
                <a:ea typeface="方正汉真广标简体" panose="02000000000000000000" pitchFamily="2" charset="-122"/>
                <a:cs typeface="Times New Roman" pitchFamily="18" charset="0"/>
              </a:rPr>
              <a:t>chơi</a:t>
            </a:r>
            <a:r>
              <a:rPr lang="en-US" altLang="zh-CN" sz="6000" b="1" dirty="0" smtClean="0">
                <a:solidFill>
                  <a:srgbClr val="FFC52F"/>
                </a:solidFill>
                <a:latin typeface="Times New Roman" pitchFamily="18" charset="0"/>
                <a:ea typeface="方正汉真广标简体" panose="02000000000000000000" pitchFamily="2" charset="-122"/>
                <a:cs typeface="Times New Roman" pitchFamily="18" charset="0"/>
              </a:rPr>
              <a:t>: “</a:t>
            </a:r>
            <a:r>
              <a:rPr lang="en-US" altLang="zh-CN" sz="6000" b="1" dirty="0" smtClean="0">
                <a:solidFill>
                  <a:schemeClr val="accent2"/>
                </a:solidFill>
                <a:latin typeface="Times New Roman" pitchFamily="18" charset="0"/>
                <a:ea typeface="方正汉真广标简体" panose="02000000000000000000" pitchFamily="2" charset="-122"/>
                <a:cs typeface="Times New Roman" pitchFamily="18" charset="0"/>
              </a:rPr>
              <a:t>KỊCH CÂM</a:t>
            </a:r>
            <a:r>
              <a:rPr lang="en-US" altLang="zh-CN" sz="6000" b="1" dirty="0" smtClean="0">
                <a:solidFill>
                  <a:srgbClr val="FFC52F"/>
                </a:solidFill>
                <a:latin typeface="Times New Roman" pitchFamily="18" charset="0"/>
                <a:ea typeface="方正汉真广标简体" panose="02000000000000000000" pitchFamily="2" charset="-122"/>
                <a:cs typeface="Times New Roman" pitchFamily="18" charset="0"/>
              </a:rPr>
              <a:t>”</a:t>
            </a:r>
            <a:endParaRPr lang="en-US" altLang="zh-CN" sz="6000" b="1" dirty="0">
              <a:solidFill>
                <a:srgbClr val="FFC52F"/>
              </a:solidFill>
              <a:latin typeface="Times New Roman" pitchFamily="18" charset="0"/>
              <a:ea typeface="方正汉真广标简体" panose="02000000000000000000" pitchFamily="2" charset="-122"/>
              <a:cs typeface="Times New Roman" pitchFamily="18" charset="0"/>
            </a:endParaRPr>
          </a:p>
        </p:txBody>
      </p:sp>
      <p:grpSp>
        <p:nvGrpSpPr>
          <p:cNvPr id="54" name="组合 53"/>
          <p:cNvGrpSpPr/>
          <p:nvPr/>
        </p:nvGrpSpPr>
        <p:grpSpPr>
          <a:xfrm>
            <a:off x="10015028" y="1176315"/>
            <a:ext cx="1633494" cy="1044603"/>
            <a:chOff x="8985779" y="3960837"/>
            <a:chExt cx="2199915" cy="1406823"/>
          </a:xfrm>
        </p:grpSpPr>
        <p:sp>
          <p:nvSpPr>
            <p:cNvPr id="55" name="云形 54"/>
            <p:cNvSpPr/>
            <p:nvPr/>
          </p:nvSpPr>
          <p:spPr>
            <a:xfrm>
              <a:off x="8985779" y="3960837"/>
              <a:ext cx="2199915" cy="1406823"/>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云形 56"/>
            <p:cNvSpPr/>
            <p:nvPr/>
          </p:nvSpPr>
          <p:spPr>
            <a:xfrm>
              <a:off x="9217452" y="4084959"/>
              <a:ext cx="1756042" cy="1122971"/>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9" name="组合 68"/>
          <p:cNvGrpSpPr/>
          <p:nvPr/>
        </p:nvGrpSpPr>
        <p:grpSpPr>
          <a:xfrm>
            <a:off x="9086116" y="4735242"/>
            <a:ext cx="1133322" cy="724748"/>
            <a:chOff x="8985779" y="3960837"/>
            <a:chExt cx="2199915" cy="1406823"/>
          </a:xfrm>
        </p:grpSpPr>
        <p:sp>
          <p:nvSpPr>
            <p:cNvPr id="70" name="云形 69"/>
            <p:cNvSpPr/>
            <p:nvPr/>
          </p:nvSpPr>
          <p:spPr>
            <a:xfrm>
              <a:off x="8985779" y="3960837"/>
              <a:ext cx="2199915" cy="1406823"/>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云形 70"/>
            <p:cNvSpPr/>
            <p:nvPr/>
          </p:nvSpPr>
          <p:spPr>
            <a:xfrm>
              <a:off x="9217452" y="4084959"/>
              <a:ext cx="1756042" cy="1122971"/>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85606464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31" presetClass="entr" presetSubtype="0" fill="hold" nodeType="withEffect">
                                  <p:stCondLst>
                                    <p:cond delay="0"/>
                                  </p:stCondLst>
                                  <p:childTnLst>
                                    <p:set>
                                      <p:cBhvr>
                                        <p:cTn id="11" dur="1" fill="hold">
                                          <p:stCondLst>
                                            <p:cond delay="0"/>
                                          </p:stCondLst>
                                        </p:cTn>
                                        <p:tgtEl>
                                          <p:spTgt spid="54"/>
                                        </p:tgtEl>
                                        <p:attrNameLst>
                                          <p:attrName>style.visibility</p:attrName>
                                        </p:attrNameLst>
                                      </p:cBhvr>
                                      <p:to>
                                        <p:strVal val="visible"/>
                                      </p:to>
                                    </p:set>
                                    <p:anim calcmode="lin" valueType="num">
                                      <p:cBhvr>
                                        <p:cTn id="12" dur="1000" fill="hold"/>
                                        <p:tgtEl>
                                          <p:spTgt spid="54"/>
                                        </p:tgtEl>
                                        <p:attrNameLst>
                                          <p:attrName>ppt_w</p:attrName>
                                        </p:attrNameLst>
                                      </p:cBhvr>
                                      <p:tavLst>
                                        <p:tav tm="0">
                                          <p:val>
                                            <p:fltVal val="0"/>
                                          </p:val>
                                        </p:tav>
                                        <p:tav tm="100000">
                                          <p:val>
                                            <p:strVal val="#ppt_w"/>
                                          </p:val>
                                        </p:tav>
                                      </p:tavLst>
                                    </p:anim>
                                    <p:anim calcmode="lin" valueType="num">
                                      <p:cBhvr>
                                        <p:cTn id="13" dur="1000" fill="hold"/>
                                        <p:tgtEl>
                                          <p:spTgt spid="54"/>
                                        </p:tgtEl>
                                        <p:attrNameLst>
                                          <p:attrName>ppt_h</p:attrName>
                                        </p:attrNameLst>
                                      </p:cBhvr>
                                      <p:tavLst>
                                        <p:tav tm="0">
                                          <p:val>
                                            <p:fltVal val="0"/>
                                          </p:val>
                                        </p:tav>
                                        <p:tav tm="100000">
                                          <p:val>
                                            <p:strVal val="#ppt_h"/>
                                          </p:val>
                                        </p:tav>
                                      </p:tavLst>
                                    </p:anim>
                                    <p:anim calcmode="lin" valueType="num">
                                      <p:cBhvr>
                                        <p:cTn id="14" dur="1000" fill="hold"/>
                                        <p:tgtEl>
                                          <p:spTgt spid="54"/>
                                        </p:tgtEl>
                                        <p:attrNameLst>
                                          <p:attrName>style.rotation</p:attrName>
                                        </p:attrNameLst>
                                      </p:cBhvr>
                                      <p:tavLst>
                                        <p:tav tm="0">
                                          <p:val>
                                            <p:fltVal val="90"/>
                                          </p:val>
                                        </p:tav>
                                        <p:tav tm="100000">
                                          <p:val>
                                            <p:fltVal val="0"/>
                                          </p:val>
                                        </p:tav>
                                      </p:tavLst>
                                    </p:anim>
                                    <p:animEffect transition="in" filter="fade">
                                      <p:cBhvr>
                                        <p:cTn id="15" dur="1000"/>
                                        <p:tgtEl>
                                          <p:spTgt spid="54"/>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69"/>
                                        </p:tgtEl>
                                        <p:attrNameLst>
                                          <p:attrName>style.visibility</p:attrName>
                                        </p:attrNameLst>
                                      </p:cBhvr>
                                      <p:to>
                                        <p:strVal val="visible"/>
                                      </p:to>
                                    </p:set>
                                    <p:anim calcmode="lin" valueType="num">
                                      <p:cBhvr>
                                        <p:cTn id="20" dur="500" fill="hold"/>
                                        <p:tgtEl>
                                          <p:spTgt spid="69"/>
                                        </p:tgtEl>
                                        <p:attrNameLst>
                                          <p:attrName>ppt_w</p:attrName>
                                        </p:attrNameLst>
                                      </p:cBhvr>
                                      <p:tavLst>
                                        <p:tav tm="0">
                                          <p:val>
                                            <p:fltVal val="0"/>
                                          </p:val>
                                        </p:tav>
                                        <p:tav tm="100000">
                                          <p:val>
                                            <p:strVal val="#ppt_w"/>
                                          </p:val>
                                        </p:tav>
                                      </p:tavLst>
                                    </p:anim>
                                    <p:anim calcmode="lin" valueType="num">
                                      <p:cBhvr>
                                        <p:cTn id="21" dur="500" fill="hold"/>
                                        <p:tgtEl>
                                          <p:spTgt spid="69"/>
                                        </p:tgtEl>
                                        <p:attrNameLst>
                                          <p:attrName>ppt_h</p:attrName>
                                        </p:attrNameLst>
                                      </p:cBhvr>
                                      <p:tavLst>
                                        <p:tav tm="0">
                                          <p:val>
                                            <p:fltVal val="0"/>
                                          </p:val>
                                        </p:tav>
                                        <p:tav tm="100000">
                                          <p:val>
                                            <p:strVal val="#ppt_h"/>
                                          </p:val>
                                        </p:tav>
                                      </p:tavLst>
                                    </p:anim>
                                    <p:animEffect transition="in" filter="fade">
                                      <p:cBhvr>
                                        <p:cTn id="22" dur="500"/>
                                        <p:tgtEl>
                                          <p:spTgt spid="69"/>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1000"/>
                                        <p:tgtEl>
                                          <p:spTgt spid="42"/>
                                        </p:tgtEl>
                                      </p:cBhvr>
                                    </p:animEffect>
                                    <p:anim calcmode="lin" valueType="num">
                                      <p:cBhvr>
                                        <p:cTn id="28" dur="1000" fill="hold"/>
                                        <p:tgtEl>
                                          <p:spTgt spid="42"/>
                                        </p:tgtEl>
                                        <p:attrNameLst>
                                          <p:attrName>ppt_x</p:attrName>
                                        </p:attrNameLst>
                                      </p:cBhvr>
                                      <p:tavLst>
                                        <p:tav tm="0">
                                          <p:val>
                                            <p:strVal val="#ppt_x"/>
                                          </p:val>
                                        </p:tav>
                                        <p:tav tm="100000">
                                          <p:val>
                                            <p:strVal val="#ppt_x"/>
                                          </p:val>
                                        </p:tav>
                                      </p:tavLst>
                                    </p:anim>
                                    <p:anim calcmode="lin" valueType="num">
                                      <p:cBhvr>
                                        <p:cTn id="29" dur="1000" fill="hold"/>
                                        <p:tgtEl>
                                          <p:spTgt spid="42"/>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fade">
                                      <p:cBhvr>
                                        <p:cTn id="32" dur="1000"/>
                                        <p:tgtEl>
                                          <p:spTgt spid="46"/>
                                        </p:tgtEl>
                                      </p:cBhvr>
                                    </p:animEffect>
                                    <p:anim calcmode="lin" valueType="num">
                                      <p:cBhvr>
                                        <p:cTn id="33" dur="1000" fill="hold"/>
                                        <p:tgtEl>
                                          <p:spTgt spid="46"/>
                                        </p:tgtEl>
                                        <p:attrNameLst>
                                          <p:attrName>ppt_x</p:attrName>
                                        </p:attrNameLst>
                                      </p:cBhvr>
                                      <p:tavLst>
                                        <p:tav tm="0">
                                          <p:val>
                                            <p:strVal val="#ppt_x"/>
                                          </p:val>
                                        </p:tav>
                                        <p:tav tm="100000">
                                          <p:val>
                                            <p:strVal val="#ppt_x"/>
                                          </p:val>
                                        </p:tav>
                                      </p:tavLst>
                                    </p:anim>
                                    <p:anim calcmode="lin" valueType="num">
                                      <p:cBhvr>
                                        <p:cTn id="34" dur="1000" fill="hold"/>
                                        <p:tgtEl>
                                          <p:spTgt spid="46"/>
                                        </p:tgtEl>
                                        <p:attrNameLst>
                                          <p:attrName>ppt_y</p:attrName>
                                        </p:attrNameLst>
                                      </p:cBhvr>
                                      <p:tavLst>
                                        <p:tav tm="0">
                                          <p:val>
                                            <p:strVal val="#ppt_y+.1"/>
                                          </p:val>
                                        </p:tav>
                                        <p:tav tm="100000">
                                          <p:val>
                                            <p:strVal val="#ppt_y"/>
                                          </p:val>
                                        </p:tav>
                                      </p:tavLst>
                                    </p:anim>
                                  </p:childTnLst>
                                </p:cTn>
                              </p:par>
                              <p:par>
                                <p:cTn id="35" presetID="14" presetClass="entr" presetSubtype="10" fill="hold" grpId="0" nodeType="with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randombar(horizontal)">
                                      <p:cBhvr>
                                        <p:cTn id="3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428" y="-2348520"/>
            <a:ext cx="13453353" cy="9206520"/>
          </a:xfrm>
          <a:prstGeom prst="rect">
            <a:avLst/>
          </a:prstGeom>
        </p:spPr>
      </p:pic>
      <p:grpSp>
        <p:nvGrpSpPr>
          <p:cNvPr id="50" name="组合 49"/>
          <p:cNvGrpSpPr/>
          <p:nvPr/>
        </p:nvGrpSpPr>
        <p:grpSpPr>
          <a:xfrm>
            <a:off x="848933" y="5831865"/>
            <a:ext cx="844400" cy="539985"/>
            <a:chOff x="1281153" y="5632171"/>
            <a:chExt cx="1466266" cy="937662"/>
          </a:xfrm>
        </p:grpSpPr>
        <p:sp>
          <p:nvSpPr>
            <p:cNvPr id="52" name="云形 51"/>
            <p:cNvSpPr/>
            <p:nvPr/>
          </p:nvSpPr>
          <p:spPr>
            <a:xfrm>
              <a:off x="1281153" y="5632171"/>
              <a:ext cx="1466266" cy="937662"/>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云形 52"/>
            <p:cNvSpPr/>
            <p:nvPr/>
          </p:nvSpPr>
          <p:spPr>
            <a:xfrm>
              <a:off x="1414367" y="5706781"/>
              <a:ext cx="1199837" cy="767283"/>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Text Box 7"/>
          <p:cNvSpPr txBox="1">
            <a:spLocks noChangeArrowheads="1"/>
          </p:cNvSpPr>
          <p:nvPr/>
        </p:nvSpPr>
        <p:spPr bwMode="auto">
          <a:xfrm>
            <a:off x="2555751" y="543122"/>
            <a:ext cx="741510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dirty="0" smtClean="0">
                <a:solidFill>
                  <a:srgbClr val="FF0000"/>
                </a:solidFill>
                <a:latin typeface="Times New Roman" pitchFamily="18" charset="0"/>
                <a:cs typeface="Times New Roman" pitchFamily="18" charset="0"/>
              </a:rPr>
              <a:t>LUẬT CHƠI</a:t>
            </a:r>
            <a:endParaRPr lang="en-SG" sz="3600" b="1" dirty="0" smtClean="0">
              <a:solidFill>
                <a:srgbClr val="FF0000"/>
              </a:solidFill>
              <a:latin typeface="Times New Roman" pitchFamily="18" charset="0"/>
              <a:cs typeface="Times New Roman" pitchFamily="18" charset="0"/>
            </a:endParaRPr>
          </a:p>
          <a:p>
            <a:pPr algn="just"/>
            <a:r>
              <a:rPr lang="en-SG" sz="3600" dirty="0" smtClean="0">
                <a:latin typeface="Times New Roman" pitchFamily="18" charset="0"/>
                <a:cs typeface="Times New Roman" pitchFamily="18" charset="0"/>
              </a:rPr>
              <a:t>+ </a:t>
            </a:r>
            <a:r>
              <a:rPr lang="en-SG" sz="3600" dirty="0" err="1" smtClean="0">
                <a:latin typeface="Times New Roman" pitchFamily="18" charset="0"/>
                <a:cs typeface="Times New Roman" pitchFamily="18" charset="0"/>
              </a:rPr>
              <a:t>Các</a:t>
            </a:r>
            <a:r>
              <a:rPr lang="en-SG" sz="3600" dirty="0" smtClean="0">
                <a:latin typeface="Times New Roman" pitchFamily="18" charset="0"/>
                <a:cs typeface="Times New Roman" pitchFamily="18" charset="0"/>
              </a:rPr>
              <a:t> </a:t>
            </a:r>
            <a:r>
              <a:rPr lang="en-SG" sz="3600" dirty="0" err="1" smtClean="0">
                <a:latin typeface="Times New Roman" pitchFamily="18" charset="0"/>
                <a:cs typeface="Times New Roman" pitchFamily="18" charset="0"/>
              </a:rPr>
              <a:t>bạn</a:t>
            </a:r>
            <a:r>
              <a:rPr lang="en-SG" sz="3600" dirty="0" smtClean="0">
                <a:latin typeface="Times New Roman" pitchFamily="18" charset="0"/>
                <a:cs typeface="Times New Roman" pitchFamily="18" charset="0"/>
              </a:rPr>
              <a:t> </a:t>
            </a:r>
            <a:r>
              <a:rPr lang="en-SG" sz="3600" dirty="0" err="1" smtClean="0">
                <a:latin typeface="Times New Roman" pitchFamily="18" charset="0"/>
                <a:cs typeface="Times New Roman" pitchFamily="18" charset="0"/>
              </a:rPr>
              <a:t>tham</a:t>
            </a:r>
            <a:r>
              <a:rPr lang="en-SG" sz="3600" dirty="0" smtClean="0">
                <a:latin typeface="Times New Roman" pitchFamily="18" charset="0"/>
                <a:cs typeface="Times New Roman" pitchFamily="18" charset="0"/>
              </a:rPr>
              <a:t> </a:t>
            </a:r>
            <a:r>
              <a:rPr lang="en-SG" sz="3600" dirty="0" err="1" smtClean="0">
                <a:latin typeface="Times New Roman" pitchFamily="18" charset="0"/>
                <a:cs typeface="Times New Roman" pitchFamily="18" charset="0"/>
              </a:rPr>
              <a:t>gia</a:t>
            </a:r>
            <a:r>
              <a:rPr lang="en-SG" sz="3600" dirty="0" smtClean="0">
                <a:latin typeface="Times New Roman" pitchFamily="18" charset="0"/>
                <a:cs typeface="Times New Roman" pitchFamily="18" charset="0"/>
              </a:rPr>
              <a:t> </a:t>
            </a:r>
            <a:r>
              <a:rPr lang="en-SG" sz="3600" dirty="0" err="1" smtClean="0">
                <a:latin typeface="Times New Roman" pitchFamily="18" charset="0"/>
                <a:cs typeface="Times New Roman" pitchFamily="18" charset="0"/>
              </a:rPr>
              <a:t>trò</a:t>
            </a:r>
            <a:r>
              <a:rPr lang="en-SG" sz="3600" dirty="0" smtClean="0">
                <a:latin typeface="Times New Roman" pitchFamily="18" charset="0"/>
                <a:cs typeface="Times New Roman" pitchFamily="18" charset="0"/>
              </a:rPr>
              <a:t> </a:t>
            </a:r>
            <a:r>
              <a:rPr lang="en-SG" sz="3600" dirty="0" err="1" smtClean="0">
                <a:latin typeface="Times New Roman" pitchFamily="18" charset="0"/>
                <a:cs typeface="Times New Roman" pitchFamily="18" charset="0"/>
              </a:rPr>
              <a:t>chơi</a:t>
            </a:r>
            <a:r>
              <a:rPr lang="en-SG" sz="3600" dirty="0" smtClean="0">
                <a:latin typeface="Times New Roman" pitchFamily="18" charset="0"/>
                <a:cs typeface="Times New Roman" pitchFamily="18" charset="0"/>
              </a:rPr>
              <a:t> </a:t>
            </a:r>
            <a:r>
              <a:rPr lang="en-SG" sz="3600" dirty="0" err="1" smtClean="0">
                <a:latin typeface="Times New Roman" pitchFamily="18" charset="0"/>
                <a:cs typeface="Times New Roman" pitchFamily="18" charset="0"/>
              </a:rPr>
              <a:t>được</a:t>
            </a:r>
            <a:r>
              <a:rPr lang="en-SG" sz="3600" dirty="0" smtClean="0">
                <a:latin typeface="Times New Roman" pitchFamily="18" charset="0"/>
                <a:cs typeface="Times New Roman" pitchFamily="18" charset="0"/>
              </a:rPr>
              <a:t> </a:t>
            </a:r>
            <a:r>
              <a:rPr lang="en-SG" sz="3600" dirty="0" err="1" smtClean="0">
                <a:latin typeface="Times New Roman" pitchFamily="18" charset="0"/>
                <a:cs typeface="Times New Roman" pitchFamily="18" charset="0"/>
              </a:rPr>
              <a:t>phát</a:t>
            </a:r>
            <a:r>
              <a:rPr lang="en-SG" sz="3600" dirty="0" smtClean="0">
                <a:latin typeface="Times New Roman" pitchFamily="18" charset="0"/>
                <a:cs typeface="Times New Roman" pitchFamily="18" charset="0"/>
              </a:rPr>
              <a:t> </a:t>
            </a:r>
            <a:r>
              <a:rPr lang="en-SG" sz="3600" dirty="0" err="1" smtClean="0">
                <a:latin typeface="Times New Roman" pitchFamily="18" charset="0"/>
                <a:cs typeface="Times New Roman" pitchFamily="18" charset="0"/>
              </a:rPr>
              <a:t>một</a:t>
            </a:r>
            <a:r>
              <a:rPr lang="en-SG" sz="3600" dirty="0" smtClean="0">
                <a:latin typeface="Times New Roman" pitchFamily="18" charset="0"/>
                <a:cs typeface="Times New Roman" pitchFamily="18" charset="0"/>
              </a:rPr>
              <a:t> </a:t>
            </a:r>
            <a:r>
              <a:rPr lang="en-SG" sz="3600" dirty="0" err="1" smtClean="0">
                <a:latin typeface="Times New Roman" pitchFamily="18" charset="0"/>
                <a:cs typeface="Times New Roman" pitchFamily="18" charset="0"/>
              </a:rPr>
              <a:t>tờ</a:t>
            </a:r>
            <a:r>
              <a:rPr lang="en-SG" sz="3600" dirty="0" smtClean="0">
                <a:latin typeface="Times New Roman" pitchFamily="18" charset="0"/>
                <a:cs typeface="Times New Roman" pitchFamily="18" charset="0"/>
              </a:rPr>
              <a:t> </a:t>
            </a:r>
            <a:r>
              <a:rPr lang="en-SG" sz="3600" dirty="0" err="1" smtClean="0">
                <a:latin typeface="Times New Roman" pitchFamily="18" charset="0"/>
                <a:cs typeface="Times New Roman" pitchFamily="18" charset="0"/>
              </a:rPr>
              <a:t>giấy</a:t>
            </a:r>
            <a:r>
              <a:rPr lang="en-SG" sz="3600" dirty="0" smtClean="0">
                <a:latin typeface="Times New Roman" pitchFamily="18" charset="0"/>
                <a:cs typeface="Times New Roman" pitchFamily="18" charset="0"/>
              </a:rPr>
              <a:t> </a:t>
            </a:r>
            <a:r>
              <a:rPr lang="en-SG" sz="3600" dirty="0" err="1" smtClean="0">
                <a:latin typeface="Times New Roman" pitchFamily="18" charset="0"/>
                <a:cs typeface="Times New Roman" pitchFamily="18" charset="0"/>
              </a:rPr>
              <a:t>biểu</a:t>
            </a:r>
            <a:r>
              <a:rPr lang="en-SG" sz="3600" dirty="0" smtClean="0">
                <a:latin typeface="Times New Roman" pitchFamily="18" charset="0"/>
                <a:cs typeface="Times New Roman" pitchFamily="18" charset="0"/>
              </a:rPr>
              <a:t> </a:t>
            </a:r>
            <a:r>
              <a:rPr lang="en-SG" sz="3600" dirty="0" err="1" smtClean="0">
                <a:latin typeface="Times New Roman" pitchFamily="18" charset="0"/>
                <a:cs typeface="Times New Roman" pitchFamily="18" charset="0"/>
              </a:rPr>
              <a:t>thị</a:t>
            </a:r>
            <a:r>
              <a:rPr lang="en-SG" sz="3600" dirty="0" smtClean="0">
                <a:latin typeface="Times New Roman" pitchFamily="18" charset="0"/>
                <a:cs typeface="Times New Roman" pitchFamily="18" charset="0"/>
              </a:rPr>
              <a:t> </a:t>
            </a:r>
            <a:r>
              <a:rPr lang="en-SG" sz="3600" dirty="0" err="1" smtClean="0">
                <a:latin typeface="Times New Roman" pitchFamily="18" charset="0"/>
                <a:cs typeface="Times New Roman" pitchFamily="18" charset="0"/>
              </a:rPr>
              <a:t>một</a:t>
            </a:r>
            <a:r>
              <a:rPr lang="en-SG" sz="3600" dirty="0" smtClean="0">
                <a:latin typeface="Times New Roman" pitchFamily="18" charset="0"/>
                <a:cs typeface="Times New Roman" pitchFamily="18" charset="0"/>
              </a:rPr>
              <a:t> </a:t>
            </a:r>
            <a:r>
              <a:rPr lang="en-SG" sz="3600" dirty="0" err="1" smtClean="0">
                <a:latin typeface="Times New Roman" pitchFamily="18" charset="0"/>
                <a:cs typeface="Times New Roman" pitchFamily="18" charset="0"/>
              </a:rPr>
              <a:t>nét</a:t>
            </a:r>
            <a:r>
              <a:rPr lang="en-SG" sz="3600" dirty="0" smtClean="0">
                <a:latin typeface="Times New Roman" pitchFamily="18" charset="0"/>
                <a:cs typeface="Times New Roman" pitchFamily="18" charset="0"/>
              </a:rPr>
              <a:t> </a:t>
            </a:r>
            <a:r>
              <a:rPr lang="en-SG" sz="3600" dirty="0" err="1" smtClean="0">
                <a:latin typeface="Times New Roman" pitchFamily="18" charset="0"/>
                <a:cs typeface="Times New Roman" pitchFamily="18" charset="0"/>
              </a:rPr>
              <a:t>đặc</a:t>
            </a:r>
            <a:r>
              <a:rPr lang="en-SG" sz="3600" dirty="0" smtClean="0">
                <a:latin typeface="Times New Roman" pitchFamily="18" charset="0"/>
                <a:cs typeface="Times New Roman" pitchFamily="18" charset="0"/>
              </a:rPr>
              <a:t> </a:t>
            </a:r>
            <a:r>
              <a:rPr lang="en-SG" sz="3600" dirty="0" err="1" smtClean="0">
                <a:latin typeface="Times New Roman" pitchFamily="18" charset="0"/>
                <a:cs typeface="Times New Roman" pitchFamily="18" charset="0"/>
              </a:rPr>
              <a:t>trưng</a:t>
            </a:r>
            <a:r>
              <a:rPr lang="en-SG" sz="3600" dirty="0" smtClean="0">
                <a:latin typeface="Times New Roman" pitchFamily="18" charset="0"/>
                <a:cs typeface="Times New Roman" pitchFamily="18" charset="0"/>
              </a:rPr>
              <a:t> </a:t>
            </a:r>
            <a:r>
              <a:rPr lang="en-SG" sz="3600" dirty="0" err="1" smtClean="0">
                <a:latin typeface="Times New Roman" pitchFamily="18" charset="0"/>
                <a:cs typeface="Times New Roman" pitchFamily="18" charset="0"/>
              </a:rPr>
              <a:t>trong</a:t>
            </a:r>
            <a:r>
              <a:rPr lang="en-SG" sz="3600" dirty="0" smtClean="0">
                <a:latin typeface="Times New Roman" pitchFamily="18" charset="0"/>
                <a:cs typeface="Times New Roman" pitchFamily="18" charset="0"/>
              </a:rPr>
              <a:t> </a:t>
            </a:r>
            <a:r>
              <a:rPr lang="en-SG" sz="3600" dirty="0" err="1" smtClean="0">
                <a:latin typeface="Times New Roman" pitchFamily="18" charset="0"/>
                <a:cs typeface="Times New Roman" pitchFamily="18" charset="0"/>
              </a:rPr>
              <a:t>tính</a:t>
            </a:r>
            <a:r>
              <a:rPr lang="en-SG" sz="3600" dirty="0" smtClean="0">
                <a:latin typeface="Times New Roman" pitchFamily="18" charset="0"/>
                <a:cs typeface="Times New Roman" pitchFamily="18" charset="0"/>
              </a:rPr>
              <a:t> </a:t>
            </a:r>
            <a:r>
              <a:rPr lang="en-SG" sz="3600" dirty="0" err="1" smtClean="0">
                <a:latin typeface="Times New Roman" pitchFamily="18" charset="0"/>
                <a:cs typeface="Times New Roman" pitchFamily="18" charset="0"/>
              </a:rPr>
              <a:t>cách</a:t>
            </a:r>
            <a:r>
              <a:rPr lang="en-SG" sz="3600" dirty="0" smtClean="0">
                <a:latin typeface="Times New Roman" pitchFamily="18" charset="0"/>
                <a:cs typeface="Times New Roman" pitchFamily="18" charset="0"/>
              </a:rPr>
              <a:t> </a:t>
            </a:r>
            <a:r>
              <a:rPr lang="en-SG" sz="3600" dirty="0" err="1" smtClean="0">
                <a:latin typeface="Times New Roman" pitchFamily="18" charset="0"/>
                <a:cs typeface="Times New Roman" pitchFamily="18" charset="0"/>
              </a:rPr>
              <a:t>của</a:t>
            </a:r>
            <a:r>
              <a:rPr lang="en-SG" sz="3600" dirty="0" smtClean="0">
                <a:latin typeface="Times New Roman" pitchFamily="18" charset="0"/>
                <a:cs typeface="Times New Roman" pitchFamily="18" charset="0"/>
              </a:rPr>
              <a:t> </a:t>
            </a:r>
            <a:r>
              <a:rPr lang="en-SG" sz="3600" dirty="0" err="1" smtClean="0">
                <a:latin typeface="Times New Roman" pitchFamily="18" charset="0"/>
                <a:cs typeface="Times New Roman" pitchFamily="18" charset="0"/>
              </a:rPr>
              <a:t>bản</a:t>
            </a:r>
            <a:r>
              <a:rPr lang="en-SG" sz="3600" dirty="0" smtClean="0">
                <a:latin typeface="Times New Roman" pitchFamily="18" charset="0"/>
                <a:cs typeface="Times New Roman" pitchFamily="18" charset="0"/>
              </a:rPr>
              <a:t> </a:t>
            </a:r>
            <a:r>
              <a:rPr lang="en-SG" sz="3600" dirty="0" err="1" smtClean="0">
                <a:latin typeface="Times New Roman" pitchFamily="18" charset="0"/>
                <a:cs typeface="Times New Roman" pitchFamily="18" charset="0"/>
              </a:rPr>
              <a:t>thân</a:t>
            </a:r>
            <a:r>
              <a:rPr lang="en-SG" sz="3600" dirty="0" smtClean="0">
                <a:latin typeface="Times New Roman" pitchFamily="18" charset="0"/>
                <a:cs typeface="Times New Roman" pitchFamily="18" charset="0"/>
              </a:rPr>
              <a:t> </a:t>
            </a:r>
            <a:r>
              <a:rPr lang="en-SG" sz="3600" dirty="0" err="1" smtClean="0">
                <a:latin typeface="Times New Roman" pitchFamily="18" charset="0"/>
                <a:cs typeface="Times New Roman" pitchFamily="18" charset="0"/>
              </a:rPr>
              <a:t>mình</a:t>
            </a:r>
            <a:endParaRPr lang="en-SG" sz="3600" dirty="0" smtClean="0">
              <a:latin typeface="Times New Roman" pitchFamily="18" charset="0"/>
              <a:cs typeface="Times New Roman" pitchFamily="18" charset="0"/>
            </a:endParaRPr>
          </a:p>
          <a:p>
            <a:pPr algn="just"/>
            <a:r>
              <a:rPr lang="en-SG" sz="3600" dirty="0" smtClean="0">
                <a:latin typeface="Times New Roman" pitchFamily="18" charset="0"/>
                <a:cs typeface="Times New Roman" pitchFamily="18" charset="0"/>
              </a:rPr>
              <a:t>+ </a:t>
            </a:r>
            <a:r>
              <a:rPr lang="en-SG" sz="3600" dirty="0" err="1" smtClean="0">
                <a:latin typeface="Times New Roman" pitchFamily="18" charset="0"/>
                <a:cs typeface="Times New Roman" pitchFamily="18" charset="0"/>
              </a:rPr>
              <a:t>Người</a:t>
            </a:r>
            <a:r>
              <a:rPr lang="en-SG" sz="3600" dirty="0" smtClean="0">
                <a:latin typeface="Times New Roman" pitchFamily="18" charset="0"/>
                <a:cs typeface="Times New Roman" pitchFamily="18" charset="0"/>
              </a:rPr>
              <a:t> </a:t>
            </a:r>
            <a:r>
              <a:rPr lang="en-SG" sz="3600" dirty="0" err="1" smtClean="0">
                <a:latin typeface="Times New Roman" pitchFamily="18" charset="0"/>
                <a:cs typeface="Times New Roman" pitchFamily="18" charset="0"/>
              </a:rPr>
              <a:t>chơi</a:t>
            </a:r>
            <a:r>
              <a:rPr lang="en-SG" sz="3600" dirty="0" smtClean="0">
                <a:latin typeface="Times New Roman" pitchFamily="18" charset="0"/>
                <a:cs typeface="Times New Roman" pitchFamily="18" charset="0"/>
              </a:rPr>
              <a:t> </a:t>
            </a:r>
            <a:r>
              <a:rPr lang="en-SG" sz="3600" dirty="0" err="1" smtClean="0">
                <a:latin typeface="Times New Roman" pitchFamily="18" charset="0"/>
                <a:cs typeface="Times New Roman" pitchFamily="18" charset="0"/>
              </a:rPr>
              <a:t>hãy</a:t>
            </a:r>
            <a:r>
              <a:rPr lang="en-SG" sz="3600" dirty="0" smtClean="0">
                <a:latin typeface="Times New Roman" pitchFamily="18" charset="0"/>
                <a:cs typeface="Times New Roman" pitchFamily="18" charset="0"/>
              </a:rPr>
              <a:t> </a:t>
            </a:r>
            <a:r>
              <a:rPr lang="en-SG" sz="3600" dirty="0" err="1" smtClean="0">
                <a:latin typeface="Times New Roman" pitchFamily="18" charset="0"/>
                <a:cs typeface="Times New Roman" pitchFamily="18" charset="0"/>
              </a:rPr>
              <a:t>suy</a:t>
            </a:r>
            <a:r>
              <a:rPr lang="en-SG" sz="3600" dirty="0" smtClean="0">
                <a:latin typeface="Times New Roman" pitchFamily="18" charset="0"/>
                <a:cs typeface="Times New Roman" pitchFamily="18" charset="0"/>
              </a:rPr>
              <a:t> </a:t>
            </a:r>
            <a:r>
              <a:rPr lang="en-SG" sz="3600" dirty="0" err="1" smtClean="0">
                <a:latin typeface="Times New Roman" pitchFamily="18" charset="0"/>
                <a:cs typeface="Times New Roman" pitchFamily="18" charset="0"/>
              </a:rPr>
              <a:t>nghĩ</a:t>
            </a:r>
            <a:r>
              <a:rPr lang="en-SG" sz="3600" dirty="0" smtClean="0">
                <a:latin typeface="Times New Roman" pitchFamily="18" charset="0"/>
                <a:cs typeface="Times New Roman" pitchFamily="18" charset="0"/>
              </a:rPr>
              <a:t> </a:t>
            </a:r>
            <a:r>
              <a:rPr lang="en-SG" sz="3600" dirty="0" err="1" smtClean="0">
                <a:latin typeface="Times New Roman" pitchFamily="18" charset="0"/>
                <a:cs typeface="Times New Roman" pitchFamily="18" charset="0"/>
              </a:rPr>
              <a:t>và</a:t>
            </a:r>
            <a:r>
              <a:rPr lang="en-SG" sz="3600" dirty="0" smtClean="0">
                <a:latin typeface="Times New Roman" pitchFamily="18" charset="0"/>
                <a:cs typeface="Times New Roman" pitchFamily="18" charset="0"/>
              </a:rPr>
              <a:t> </a:t>
            </a:r>
            <a:r>
              <a:rPr lang="en-SG" sz="3600" dirty="0" err="1" smtClean="0">
                <a:latin typeface="Times New Roman" pitchFamily="18" charset="0"/>
                <a:cs typeface="Times New Roman" pitchFamily="18" charset="0"/>
              </a:rPr>
              <a:t>diễn</a:t>
            </a:r>
            <a:r>
              <a:rPr lang="en-SG" sz="3600" dirty="0" smtClean="0">
                <a:latin typeface="Times New Roman" pitchFamily="18" charset="0"/>
                <a:cs typeface="Times New Roman" pitchFamily="18" charset="0"/>
              </a:rPr>
              <a:t> </a:t>
            </a:r>
            <a:r>
              <a:rPr lang="en-SG" sz="3600" dirty="0" err="1" smtClean="0">
                <a:latin typeface="Times New Roman" pitchFamily="18" charset="0"/>
                <a:cs typeface="Times New Roman" pitchFamily="18" charset="0"/>
              </a:rPr>
              <a:t>lại</a:t>
            </a:r>
            <a:r>
              <a:rPr lang="en-SG" sz="3600" dirty="0" smtClean="0">
                <a:latin typeface="Times New Roman" pitchFamily="18" charset="0"/>
                <a:cs typeface="Times New Roman" pitchFamily="18" charset="0"/>
              </a:rPr>
              <a:t> </a:t>
            </a:r>
            <a:r>
              <a:rPr lang="en-SG" sz="3600" dirty="0" err="1" smtClean="0">
                <a:latin typeface="Times New Roman" pitchFamily="18" charset="0"/>
                <a:cs typeface="Times New Roman" pitchFamily="18" charset="0"/>
              </a:rPr>
              <a:t>bằng</a:t>
            </a:r>
            <a:r>
              <a:rPr lang="en-SG" sz="3600" dirty="0" smtClean="0">
                <a:latin typeface="Times New Roman" pitchFamily="18" charset="0"/>
                <a:cs typeface="Times New Roman" pitchFamily="18" charset="0"/>
              </a:rPr>
              <a:t> </a:t>
            </a:r>
            <a:r>
              <a:rPr lang="en-SG" sz="3600" dirty="0" err="1" smtClean="0">
                <a:latin typeface="Times New Roman" pitchFamily="18" charset="0"/>
                <a:cs typeface="Times New Roman" pitchFamily="18" charset="0"/>
              </a:rPr>
              <a:t>hành</a:t>
            </a:r>
            <a:r>
              <a:rPr lang="en-SG" sz="3600" dirty="0" smtClean="0">
                <a:latin typeface="Times New Roman" pitchFamily="18" charset="0"/>
                <a:cs typeface="Times New Roman" pitchFamily="18" charset="0"/>
              </a:rPr>
              <a:t> </a:t>
            </a:r>
            <a:r>
              <a:rPr lang="en-SG" sz="3600" dirty="0" err="1" smtClean="0">
                <a:latin typeface="Times New Roman" pitchFamily="18" charset="0"/>
                <a:cs typeface="Times New Roman" pitchFamily="18" charset="0"/>
              </a:rPr>
              <a:t>động</a:t>
            </a:r>
            <a:r>
              <a:rPr lang="en-SG" sz="3600" dirty="0" smtClean="0">
                <a:latin typeface="Times New Roman" pitchFamily="18" charset="0"/>
                <a:cs typeface="Times New Roman" pitchFamily="18" charset="0"/>
              </a:rPr>
              <a:t> </a:t>
            </a:r>
            <a:r>
              <a:rPr lang="en-SG" sz="3600" dirty="0" err="1" smtClean="0">
                <a:latin typeface="Times New Roman" pitchFamily="18" charset="0"/>
                <a:cs typeface="Times New Roman" pitchFamily="18" charset="0"/>
              </a:rPr>
              <a:t>nét</a:t>
            </a:r>
            <a:r>
              <a:rPr lang="en-SG" sz="3600" dirty="0" smtClean="0">
                <a:latin typeface="Times New Roman" pitchFamily="18" charset="0"/>
                <a:cs typeface="Times New Roman" pitchFamily="18" charset="0"/>
              </a:rPr>
              <a:t> </a:t>
            </a:r>
            <a:r>
              <a:rPr lang="en-SG" sz="3600" dirty="0" err="1" smtClean="0">
                <a:latin typeface="Times New Roman" pitchFamily="18" charset="0"/>
                <a:cs typeface="Times New Roman" pitchFamily="18" charset="0"/>
              </a:rPr>
              <a:t>tính</a:t>
            </a:r>
            <a:r>
              <a:rPr lang="en-SG" sz="3600" dirty="0" smtClean="0">
                <a:latin typeface="Times New Roman" pitchFamily="18" charset="0"/>
                <a:cs typeface="Times New Roman" pitchFamily="18" charset="0"/>
              </a:rPr>
              <a:t> </a:t>
            </a:r>
            <a:r>
              <a:rPr lang="en-SG" sz="3600" dirty="0" err="1" smtClean="0">
                <a:latin typeface="Times New Roman" pitchFamily="18" charset="0"/>
                <a:cs typeface="Times New Roman" pitchFamily="18" charset="0"/>
              </a:rPr>
              <a:t>cách</a:t>
            </a:r>
            <a:r>
              <a:rPr lang="en-SG" sz="3600" dirty="0" smtClean="0">
                <a:latin typeface="Times New Roman" pitchFamily="18" charset="0"/>
                <a:cs typeface="Times New Roman" pitchFamily="18" charset="0"/>
              </a:rPr>
              <a:t> </a:t>
            </a:r>
            <a:r>
              <a:rPr lang="en-SG" sz="3600" dirty="0" err="1" smtClean="0">
                <a:latin typeface="Times New Roman" pitchFamily="18" charset="0"/>
                <a:cs typeface="Times New Roman" pitchFamily="18" charset="0"/>
              </a:rPr>
              <a:t>đó</a:t>
            </a:r>
            <a:r>
              <a:rPr lang="en-SG" sz="3600" dirty="0" smtClean="0">
                <a:latin typeface="Times New Roman" pitchFamily="18" charset="0"/>
                <a:cs typeface="Times New Roman" pitchFamily="18" charset="0"/>
              </a:rPr>
              <a:t> </a:t>
            </a:r>
            <a:r>
              <a:rPr lang="en-SG" sz="3600" dirty="0" err="1" smtClean="0">
                <a:latin typeface="Times New Roman" pitchFamily="18" charset="0"/>
                <a:cs typeface="Times New Roman" pitchFamily="18" charset="0"/>
              </a:rPr>
              <a:t>với</a:t>
            </a:r>
            <a:r>
              <a:rPr lang="en-SG" sz="3600" dirty="0" smtClean="0">
                <a:latin typeface="Times New Roman" pitchFamily="18" charset="0"/>
                <a:cs typeface="Times New Roman" pitchFamily="18" charset="0"/>
              </a:rPr>
              <a:t> </a:t>
            </a:r>
            <a:r>
              <a:rPr lang="en-SG" sz="3600" dirty="0" err="1" smtClean="0">
                <a:latin typeface="Times New Roman" pitchFamily="18" charset="0"/>
                <a:cs typeface="Times New Roman" pitchFamily="18" charset="0"/>
              </a:rPr>
              <a:t>cả</a:t>
            </a:r>
            <a:r>
              <a:rPr lang="en-SG" sz="3600" dirty="0" smtClean="0">
                <a:latin typeface="Times New Roman" pitchFamily="18" charset="0"/>
                <a:cs typeface="Times New Roman" pitchFamily="18" charset="0"/>
              </a:rPr>
              <a:t> </a:t>
            </a:r>
            <a:r>
              <a:rPr lang="en-SG" sz="3600" dirty="0" err="1" smtClean="0">
                <a:latin typeface="Times New Roman" pitchFamily="18" charset="0"/>
                <a:cs typeface="Times New Roman" pitchFamily="18" charset="0"/>
              </a:rPr>
              <a:t>lớp</a:t>
            </a:r>
            <a:r>
              <a:rPr lang="en-SG" sz="3600" dirty="0" smtClean="0">
                <a:latin typeface="Times New Roman" pitchFamily="18" charset="0"/>
                <a:cs typeface="Times New Roman" pitchFamily="18" charset="0"/>
              </a:rPr>
              <a:t> </a:t>
            </a:r>
            <a:r>
              <a:rPr lang="en-SG" sz="3600" dirty="0" err="1" smtClean="0">
                <a:latin typeface="Times New Roman" pitchFamily="18" charset="0"/>
                <a:cs typeface="Times New Roman" pitchFamily="18" charset="0"/>
              </a:rPr>
              <a:t>mà</a:t>
            </a:r>
            <a:r>
              <a:rPr lang="en-SG" sz="3600" dirty="0" smtClean="0">
                <a:latin typeface="Times New Roman" pitchFamily="18" charset="0"/>
                <a:cs typeface="Times New Roman" pitchFamily="18" charset="0"/>
              </a:rPr>
              <a:t> </a:t>
            </a:r>
            <a:r>
              <a:rPr lang="en-SG" sz="3600" dirty="0" err="1" smtClean="0">
                <a:latin typeface="Times New Roman" pitchFamily="18" charset="0"/>
                <a:cs typeface="Times New Roman" pitchFamily="18" charset="0"/>
              </a:rPr>
              <a:t>không</a:t>
            </a:r>
            <a:r>
              <a:rPr lang="en-SG" sz="3600" dirty="0" smtClean="0">
                <a:latin typeface="Times New Roman" pitchFamily="18" charset="0"/>
                <a:cs typeface="Times New Roman" pitchFamily="18" charset="0"/>
              </a:rPr>
              <a:t> </a:t>
            </a:r>
            <a:r>
              <a:rPr lang="en-SG" sz="3600" dirty="0" err="1" smtClean="0">
                <a:latin typeface="Times New Roman" pitchFamily="18" charset="0"/>
                <a:cs typeface="Times New Roman" pitchFamily="18" charset="0"/>
              </a:rPr>
              <a:t>được</a:t>
            </a:r>
            <a:r>
              <a:rPr lang="en-SG" sz="3600" dirty="0" smtClean="0">
                <a:latin typeface="Times New Roman" pitchFamily="18" charset="0"/>
                <a:cs typeface="Times New Roman" pitchFamily="18" charset="0"/>
              </a:rPr>
              <a:t> </a:t>
            </a:r>
            <a:r>
              <a:rPr lang="en-SG" sz="3600" dirty="0" err="1" smtClean="0">
                <a:latin typeface="Times New Roman" pitchFamily="18" charset="0"/>
                <a:cs typeface="Times New Roman" pitchFamily="18" charset="0"/>
              </a:rPr>
              <a:t>phát</a:t>
            </a:r>
            <a:r>
              <a:rPr lang="en-SG" sz="3600" dirty="0" smtClean="0">
                <a:latin typeface="Times New Roman" pitchFamily="18" charset="0"/>
                <a:cs typeface="Times New Roman" pitchFamily="18" charset="0"/>
              </a:rPr>
              <a:t> </a:t>
            </a:r>
            <a:r>
              <a:rPr lang="en-SG" sz="3600" dirty="0" err="1" smtClean="0">
                <a:latin typeface="Times New Roman" pitchFamily="18" charset="0"/>
                <a:cs typeface="Times New Roman" pitchFamily="18" charset="0"/>
              </a:rPr>
              <a:t>ra</a:t>
            </a:r>
            <a:r>
              <a:rPr lang="en-SG" sz="3600" dirty="0" smtClean="0">
                <a:latin typeface="Times New Roman" pitchFamily="18" charset="0"/>
                <a:cs typeface="Times New Roman" pitchFamily="18" charset="0"/>
              </a:rPr>
              <a:t> </a:t>
            </a:r>
            <a:r>
              <a:rPr lang="en-SG" sz="3600" dirty="0" err="1" smtClean="0">
                <a:latin typeface="Times New Roman" pitchFamily="18" charset="0"/>
                <a:cs typeface="Times New Roman" pitchFamily="18" charset="0"/>
              </a:rPr>
              <a:t>tiếng</a:t>
            </a:r>
            <a:r>
              <a:rPr lang="en-SG" sz="3600" dirty="0" smtClean="0">
                <a:latin typeface="Times New Roman" pitchFamily="18" charset="0"/>
                <a:cs typeface="Times New Roman" pitchFamily="18" charset="0"/>
              </a:rPr>
              <a:t> </a:t>
            </a:r>
            <a:r>
              <a:rPr lang="en-SG" sz="3600" dirty="0" err="1" smtClean="0">
                <a:latin typeface="Times New Roman" pitchFamily="18" charset="0"/>
                <a:cs typeface="Times New Roman" pitchFamily="18" charset="0"/>
              </a:rPr>
              <a:t>động</a:t>
            </a:r>
            <a:endParaRPr lang="en-SG" sz="36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46756566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anim calcmode="lin" valueType="num">
                                      <p:cBhvr>
                                        <p:cTn id="8" dur="1000" fill="hold"/>
                                        <p:tgtEl>
                                          <p:spTgt spid="50"/>
                                        </p:tgtEl>
                                        <p:attrNameLst>
                                          <p:attrName>ppt_x</p:attrName>
                                        </p:attrNameLst>
                                      </p:cBhvr>
                                      <p:tavLst>
                                        <p:tav tm="0">
                                          <p:val>
                                            <p:strVal val="#ppt_x"/>
                                          </p:val>
                                        </p:tav>
                                        <p:tav tm="100000">
                                          <p:val>
                                            <p:strVal val="#ppt_x"/>
                                          </p:val>
                                        </p:tav>
                                      </p:tavLst>
                                    </p:anim>
                                    <p:anim calcmode="lin" valueType="num">
                                      <p:cBhvr>
                                        <p:cTn id="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randombar(horizontal)">
                                      <p:cBhvr>
                                        <p:cTn id="14" dur="500"/>
                                        <p:tgtEl>
                                          <p:spTgt spid="35"/>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randombar(horizontal)">
                                      <p:cBhvr>
                                        <p:cTn id="1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180110" y="1801091"/>
            <a:ext cx="11873346" cy="4724400"/>
          </a:xfrm>
          <a:prstGeom prst="rect">
            <a:avLst/>
          </a:prstGeom>
        </p:spPr>
      </p:pic>
    </p:spTree>
    <p:extLst>
      <p:ext uri="{BB962C8B-B14F-4D97-AF65-F5344CB8AC3E}">
        <p14:creationId xmlns:p14="http://schemas.microsoft.com/office/powerpoint/2010/main" val="3011297899"/>
      </p:ext>
    </p:extLst>
  </p:cSld>
  <p:clrMapOvr>
    <a:masterClrMapping/>
  </p:clrMapOvr>
  <p:transition spd="slow" advTm="6000">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0" y="-191814"/>
            <a:ext cx="12895093" cy="7946844"/>
            <a:chOff x="0" y="-221063"/>
            <a:chExt cx="12895093" cy="7946844"/>
          </a:xfrm>
        </p:grpSpPr>
        <p:sp>
          <p:nvSpPr>
            <p:cNvPr id="35" name="矩形 34"/>
            <p:cNvSpPr/>
            <p:nvPr/>
          </p:nvSpPr>
          <p:spPr>
            <a:xfrm>
              <a:off x="0" y="0"/>
              <a:ext cx="12192000" cy="6858000"/>
            </a:xfrm>
            <a:prstGeom prst="rect">
              <a:avLst/>
            </a:prstGeom>
            <a:solidFill>
              <a:srgbClr val="9AD6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 name="组合 35"/>
            <p:cNvGrpSpPr/>
            <p:nvPr/>
          </p:nvGrpSpPr>
          <p:grpSpPr>
            <a:xfrm>
              <a:off x="144150" y="-221063"/>
              <a:ext cx="12750943" cy="7946844"/>
              <a:chOff x="2627224" y="-795141"/>
              <a:chExt cx="10013806" cy="7040780"/>
            </a:xfrm>
          </p:grpSpPr>
          <p:sp>
            <p:nvSpPr>
              <p:cNvPr id="37" name="矩形 36"/>
              <p:cNvSpPr/>
              <p:nvPr/>
            </p:nvSpPr>
            <p:spPr>
              <a:xfrm>
                <a:off x="2627224" y="-599283"/>
                <a:ext cx="5758249" cy="5957676"/>
              </a:xfrm>
              <a:prstGeom prst="rect">
                <a:avLst/>
              </a:prstGeom>
              <a:blipFill dpi="0" rotWithShape="1">
                <a:blip r:embed="rId3">
                  <a:alphaModFix amt="17000"/>
                  <a:lum bright="70000" contrast="-70000"/>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0" name="矩形 39"/>
              <p:cNvSpPr/>
              <p:nvPr/>
            </p:nvSpPr>
            <p:spPr>
              <a:xfrm rot="10601959">
                <a:off x="6872592" y="-795141"/>
                <a:ext cx="5768438" cy="7040780"/>
              </a:xfrm>
              <a:prstGeom prst="rect">
                <a:avLst/>
              </a:prstGeom>
              <a:blipFill dpi="0" rotWithShape="1">
                <a:blip r:embed="rId4">
                  <a:alphaModFix amt="17000"/>
                  <a:lum bright="70000" contras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grpSp>
        <p:nvGrpSpPr>
          <p:cNvPr id="25" name="组合 24"/>
          <p:cNvGrpSpPr/>
          <p:nvPr/>
        </p:nvGrpSpPr>
        <p:grpSpPr>
          <a:xfrm>
            <a:off x="0" y="5207212"/>
            <a:ext cx="12523845" cy="1647370"/>
            <a:chOff x="0" y="5207212"/>
            <a:chExt cx="12523845" cy="1647370"/>
          </a:xfrm>
        </p:grpSpPr>
        <p:pic>
          <p:nvPicPr>
            <p:cNvPr id="26" name="图片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207212"/>
              <a:ext cx="6427845" cy="1647370"/>
            </a:xfrm>
            <a:prstGeom prst="rect">
              <a:avLst/>
            </a:prstGeom>
          </p:spPr>
        </p:pic>
        <p:pic>
          <p:nvPicPr>
            <p:cNvPr id="27" name="图片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0" y="5207212"/>
              <a:ext cx="6427845" cy="1647370"/>
            </a:xfrm>
            <a:prstGeom prst="rect">
              <a:avLst/>
            </a:prstGeom>
          </p:spPr>
        </p:pic>
      </p:grpSp>
      <p:grpSp>
        <p:nvGrpSpPr>
          <p:cNvPr id="42" name="组合 41"/>
          <p:cNvGrpSpPr/>
          <p:nvPr/>
        </p:nvGrpSpPr>
        <p:grpSpPr>
          <a:xfrm>
            <a:off x="2498263" y="584038"/>
            <a:ext cx="7443321" cy="4759928"/>
            <a:chOff x="2516470" y="548138"/>
            <a:chExt cx="7443321" cy="4759928"/>
          </a:xfrm>
        </p:grpSpPr>
        <p:sp>
          <p:nvSpPr>
            <p:cNvPr id="43" name="云形 42"/>
            <p:cNvSpPr/>
            <p:nvPr/>
          </p:nvSpPr>
          <p:spPr>
            <a:xfrm>
              <a:off x="2516470" y="548138"/>
              <a:ext cx="7443321" cy="4759928"/>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云形 43"/>
            <p:cNvSpPr/>
            <p:nvPr/>
          </p:nvSpPr>
          <p:spPr>
            <a:xfrm>
              <a:off x="2922743" y="818421"/>
              <a:ext cx="6658840" cy="4258256"/>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6" name="图片 4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4056" y="443759"/>
            <a:ext cx="2981702" cy="4020157"/>
          </a:xfrm>
          <a:prstGeom prst="rect">
            <a:avLst/>
          </a:prstGeom>
        </p:spPr>
      </p:pic>
      <p:sp>
        <p:nvSpPr>
          <p:cNvPr id="52" name="文本框 51"/>
          <p:cNvSpPr txBox="1"/>
          <p:nvPr/>
        </p:nvSpPr>
        <p:spPr>
          <a:xfrm>
            <a:off x="3868950" y="2021330"/>
            <a:ext cx="4454099" cy="1938992"/>
          </a:xfrm>
          <a:prstGeom prst="rect">
            <a:avLst/>
          </a:prstGeom>
          <a:noFill/>
        </p:spPr>
        <p:txBody>
          <a:bodyPr wrap="square" rtlCol="0">
            <a:spAutoFit/>
          </a:bodyPr>
          <a:lstStyle/>
          <a:p>
            <a:pPr algn="ctr"/>
            <a:r>
              <a:rPr lang="vi-VN" altLang="zh-CN" sz="6000" dirty="0" smtClean="0">
                <a:solidFill>
                  <a:srgbClr val="FFC52F"/>
                </a:solidFill>
                <a:latin typeface="iCiel Pony" panose="02000000000000000000" pitchFamily="2" charset="77"/>
                <a:ea typeface="方正汉真广标简体" panose="02000000000000000000" pitchFamily="2" charset="-122"/>
              </a:rPr>
              <a:t>KHÁM </a:t>
            </a:r>
            <a:r>
              <a:rPr lang="vi-VN" altLang="zh-CN" sz="6000" dirty="0">
                <a:solidFill>
                  <a:srgbClr val="FFC52F"/>
                </a:solidFill>
                <a:latin typeface="iCiel Pony" panose="02000000000000000000" pitchFamily="2" charset="77"/>
                <a:ea typeface="方正汉真广标简体" panose="02000000000000000000" pitchFamily="2" charset="-122"/>
              </a:rPr>
              <a:t>PHÁ</a:t>
            </a:r>
          </a:p>
          <a:p>
            <a:pPr algn="ctr"/>
            <a:r>
              <a:rPr lang="vi-VN" altLang="zh-CN" sz="6000" dirty="0">
                <a:solidFill>
                  <a:srgbClr val="FFC52F"/>
                </a:solidFill>
                <a:latin typeface="iCiel Pony" panose="02000000000000000000" pitchFamily="2" charset="77"/>
                <a:ea typeface="方正汉真广标简体" panose="02000000000000000000" pitchFamily="2" charset="-122"/>
              </a:rPr>
              <a:t>KẾT NỐI</a:t>
            </a:r>
            <a:endParaRPr lang="en-US" altLang="zh-CN" sz="6000" dirty="0">
              <a:solidFill>
                <a:srgbClr val="FFC52F"/>
              </a:solidFill>
              <a:latin typeface="iCiel Pony" panose="02000000000000000000" pitchFamily="2" charset="77"/>
              <a:ea typeface="方正汉真广标简体" panose="02000000000000000000" pitchFamily="2" charset="-122"/>
            </a:endParaRPr>
          </a:p>
        </p:txBody>
      </p:sp>
      <p:grpSp>
        <p:nvGrpSpPr>
          <p:cNvPr id="54" name="组合 53"/>
          <p:cNvGrpSpPr/>
          <p:nvPr/>
        </p:nvGrpSpPr>
        <p:grpSpPr>
          <a:xfrm>
            <a:off x="10015028" y="1176315"/>
            <a:ext cx="1633494" cy="1044603"/>
            <a:chOff x="8985779" y="3960837"/>
            <a:chExt cx="2199915" cy="1406823"/>
          </a:xfrm>
        </p:grpSpPr>
        <p:sp>
          <p:nvSpPr>
            <p:cNvPr id="55" name="云形 54"/>
            <p:cNvSpPr/>
            <p:nvPr/>
          </p:nvSpPr>
          <p:spPr>
            <a:xfrm>
              <a:off x="8985779" y="3960837"/>
              <a:ext cx="2199915" cy="1406823"/>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云形 56"/>
            <p:cNvSpPr/>
            <p:nvPr/>
          </p:nvSpPr>
          <p:spPr>
            <a:xfrm>
              <a:off x="9217452" y="4084959"/>
              <a:ext cx="1756042" cy="1122971"/>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9" name="组合 68"/>
          <p:cNvGrpSpPr/>
          <p:nvPr/>
        </p:nvGrpSpPr>
        <p:grpSpPr>
          <a:xfrm>
            <a:off x="9086116" y="4735242"/>
            <a:ext cx="1133322" cy="724748"/>
            <a:chOff x="8985779" y="3960837"/>
            <a:chExt cx="2199915" cy="1406823"/>
          </a:xfrm>
        </p:grpSpPr>
        <p:sp>
          <p:nvSpPr>
            <p:cNvPr id="70" name="云形 69"/>
            <p:cNvSpPr/>
            <p:nvPr/>
          </p:nvSpPr>
          <p:spPr>
            <a:xfrm>
              <a:off x="8985779" y="3960837"/>
              <a:ext cx="2199915" cy="1406823"/>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云形 70"/>
            <p:cNvSpPr/>
            <p:nvPr/>
          </p:nvSpPr>
          <p:spPr>
            <a:xfrm>
              <a:off x="9217452" y="4084959"/>
              <a:ext cx="1756042" cy="1122971"/>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5176618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31" presetClass="entr" presetSubtype="0" fill="hold" nodeType="withEffect">
                                  <p:stCondLst>
                                    <p:cond delay="0"/>
                                  </p:stCondLst>
                                  <p:childTnLst>
                                    <p:set>
                                      <p:cBhvr>
                                        <p:cTn id="11" dur="1" fill="hold">
                                          <p:stCondLst>
                                            <p:cond delay="0"/>
                                          </p:stCondLst>
                                        </p:cTn>
                                        <p:tgtEl>
                                          <p:spTgt spid="54"/>
                                        </p:tgtEl>
                                        <p:attrNameLst>
                                          <p:attrName>style.visibility</p:attrName>
                                        </p:attrNameLst>
                                      </p:cBhvr>
                                      <p:to>
                                        <p:strVal val="visible"/>
                                      </p:to>
                                    </p:set>
                                    <p:anim calcmode="lin" valueType="num">
                                      <p:cBhvr>
                                        <p:cTn id="12" dur="1000" fill="hold"/>
                                        <p:tgtEl>
                                          <p:spTgt spid="54"/>
                                        </p:tgtEl>
                                        <p:attrNameLst>
                                          <p:attrName>ppt_w</p:attrName>
                                        </p:attrNameLst>
                                      </p:cBhvr>
                                      <p:tavLst>
                                        <p:tav tm="0">
                                          <p:val>
                                            <p:fltVal val="0"/>
                                          </p:val>
                                        </p:tav>
                                        <p:tav tm="100000">
                                          <p:val>
                                            <p:strVal val="#ppt_w"/>
                                          </p:val>
                                        </p:tav>
                                      </p:tavLst>
                                    </p:anim>
                                    <p:anim calcmode="lin" valueType="num">
                                      <p:cBhvr>
                                        <p:cTn id="13" dur="1000" fill="hold"/>
                                        <p:tgtEl>
                                          <p:spTgt spid="54"/>
                                        </p:tgtEl>
                                        <p:attrNameLst>
                                          <p:attrName>ppt_h</p:attrName>
                                        </p:attrNameLst>
                                      </p:cBhvr>
                                      <p:tavLst>
                                        <p:tav tm="0">
                                          <p:val>
                                            <p:fltVal val="0"/>
                                          </p:val>
                                        </p:tav>
                                        <p:tav tm="100000">
                                          <p:val>
                                            <p:strVal val="#ppt_h"/>
                                          </p:val>
                                        </p:tav>
                                      </p:tavLst>
                                    </p:anim>
                                    <p:anim calcmode="lin" valueType="num">
                                      <p:cBhvr>
                                        <p:cTn id="14" dur="1000" fill="hold"/>
                                        <p:tgtEl>
                                          <p:spTgt spid="54"/>
                                        </p:tgtEl>
                                        <p:attrNameLst>
                                          <p:attrName>style.rotation</p:attrName>
                                        </p:attrNameLst>
                                      </p:cBhvr>
                                      <p:tavLst>
                                        <p:tav tm="0">
                                          <p:val>
                                            <p:fltVal val="90"/>
                                          </p:val>
                                        </p:tav>
                                        <p:tav tm="100000">
                                          <p:val>
                                            <p:fltVal val="0"/>
                                          </p:val>
                                        </p:tav>
                                      </p:tavLst>
                                    </p:anim>
                                    <p:animEffect transition="in" filter="fade">
                                      <p:cBhvr>
                                        <p:cTn id="15" dur="1000"/>
                                        <p:tgtEl>
                                          <p:spTgt spid="54"/>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69"/>
                                        </p:tgtEl>
                                        <p:attrNameLst>
                                          <p:attrName>style.visibility</p:attrName>
                                        </p:attrNameLst>
                                      </p:cBhvr>
                                      <p:to>
                                        <p:strVal val="visible"/>
                                      </p:to>
                                    </p:set>
                                    <p:anim calcmode="lin" valueType="num">
                                      <p:cBhvr>
                                        <p:cTn id="20" dur="500" fill="hold"/>
                                        <p:tgtEl>
                                          <p:spTgt spid="69"/>
                                        </p:tgtEl>
                                        <p:attrNameLst>
                                          <p:attrName>ppt_w</p:attrName>
                                        </p:attrNameLst>
                                      </p:cBhvr>
                                      <p:tavLst>
                                        <p:tav tm="0">
                                          <p:val>
                                            <p:fltVal val="0"/>
                                          </p:val>
                                        </p:tav>
                                        <p:tav tm="100000">
                                          <p:val>
                                            <p:strVal val="#ppt_w"/>
                                          </p:val>
                                        </p:tav>
                                      </p:tavLst>
                                    </p:anim>
                                    <p:anim calcmode="lin" valueType="num">
                                      <p:cBhvr>
                                        <p:cTn id="21" dur="500" fill="hold"/>
                                        <p:tgtEl>
                                          <p:spTgt spid="69"/>
                                        </p:tgtEl>
                                        <p:attrNameLst>
                                          <p:attrName>ppt_h</p:attrName>
                                        </p:attrNameLst>
                                      </p:cBhvr>
                                      <p:tavLst>
                                        <p:tav tm="0">
                                          <p:val>
                                            <p:fltVal val="0"/>
                                          </p:val>
                                        </p:tav>
                                        <p:tav tm="100000">
                                          <p:val>
                                            <p:strVal val="#ppt_h"/>
                                          </p:val>
                                        </p:tav>
                                      </p:tavLst>
                                    </p:anim>
                                    <p:animEffect transition="in" filter="fade">
                                      <p:cBhvr>
                                        <p:cTn id="22" dur="500"/>
                                        <p:tgtEl>
                                          <p:spTgt spid="69"/>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1000"/>
                                        <p:tgtEl>
                                          <p:spTgt spid="42"/>
                                        </p:tgtEl>
                                      </p:cBhvr>
                                    </p:animEffect>
                                    <p:anim calcmode="lin" valueType="num">
                                      <p:cBhvr>
                                        <p:cTn id="28" dur="1000" fill="hold"/>
                                        <p:tgtEl>
                                          <p:spTgt spid="42"/>
                                        </p:tgtEl>
                                        <p:attrNameLst>
                                          <p:attrName>ppt_x</p:attrName>
                                        </p:attrNameLst>
                                      </p:cBhvr>
                                      <p:tavLst>
                                        <p:tav tm="0">
                                          <p:val>
                                            <p:strVal val="#ppt_x"/>
                                          </p:val>
                                        </p:tav>
                                        <p:tav tm="100000">
                                          <p:val>
                                            <p:strVal val="#ppt_x"/>
                                          </p:val>
                                        </p:tav>
                                      </p:tavLst>
                                    </p:anim>
                                    <p:anim calcmode="lin" valueType="num">
                                      <p:cBhvr>
                                        <p:cTn id="29" dur="1000" fill="hold"/>
                                        <p:tgtEl>
                                          <p:spTgt spid="42"/>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fade">
                                      <p:cBhvr>
                                        <p:cTn id="32" dur="1000"/>
                                        <p:tgtEl>
                                          <p:spTgt spid="46"/>
                                        </p:tgtEl>
                                      </p:cBhvr>
                                    </p:animEffect>
                                    <p:anim calcmode="lin" valueType="num">
                                      <p:cBhvr>
                                        <p:cTn id="33" dur="1000" fill="hold"/>
                                        <p:tgtEl>
                                          <p:spTgt spid="46"/>
                                        </p:tgtEl>
                                        <p:attrNameLst>
                                          <p:attrName>ppt_x</p:attrName>
                                        </p:attrNameLst>
                                      </p:cBhvr>
                                      <p:tavLst>
                                        <p:tav tm="0">
                                          <p:val>
                                            <p:strVal val="#ppt_x"/>
                                          </p:val>
                                        </p:tav>
                                        <p:tav tm="100000">
                                          <p:val>
                                            <p:strVal val="#ppt_x"/>
                                          </p:val>
                                        </p:tav>
                                      </p:tavLst>
                                    </p:anim>
                                    <p:anim calcmode="lin" valueType="num">
                                      <p:cBhvr>
                                        <p:cTn id="34" dur="1000" fill="hold"/>
                                        <p:tgtEl>
                                          <p:spTgt spid="46"/>
                                        </p:tgtEl>
                                        <p:attrNameLst>
                                          <p:attrName>ppt_y</p:attrName>
                                        </p:attrNameLst>
                                      </p:cBhvr>
                                      <p:tavLst>
                                        <p:tav tm="0">
                                          <p:val>
                                            <p:strVal val="#ppt_y+.1"/>
                                          </p:val>
                                        </p:tav>
                                        <p:tav tm="100000">
                                          <p:val>
                                            <p:strVal val="#ppt_y"/>
                                          </p:val>
                                        </p:tav>
                                      </p:tavLst>
                                    </p:anim>
                                  </p:childTnLst>
                                </p:cTn>
                              </p:par>
                              <p:par>
                                <p:cTn id="35" presetID="14" presetClass="entr" presetSubtype="10" fill="hold" grpId="0" nodeType="with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randombar(horizontal)">
                                      <p:cBhvr>
                                        <p:cTn id="3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8546" y="-1231317"/>
            <a:ext cx="6695295" cy="5348030"/>
          </a:xfrm>
          <a:prstGeom prst="rect">
            <a:avLst/>
          </a:prstGeom>
        </p:spPr>
      </p:pic>
      <p:sp>
        <p:nvSpPr>
          <p:cNvPr id="31" name="Text Box 7"/>
          <p:cNvSpPr txBox="1">
            <a:spLocks noChangeArrowheads="1"/>
          </p:cNvSpPr>
          <p:nvPr/>
        </p:nvSpPr>
        <p:spPr bwMode="auto">
          <a:xfrm>
            <a:off x="7303938" y="610810"/>
            <a:ext cx="3849569"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SG" sz="3200" b="1" dirty="0" smtClean="0">
                <a:solidFill>
                  <a:srgbClr val="FF0000"/>
                </a:solidFill>
              </a:rPr>
              <a:t>GIỚI THIỆU NHỮNG NÉT ĐẶC TRƯNG TRONG TÍNH CÁCH CỦA BẢN THÂN</a:t>
            </a:r>
            <a:endParaRPr lang="en-SG" sz="3200" dirty="0">
              <a:solidFill>
                <a:srgbClr val="FF0000"/>
              </a:solidFill>
            </a:endParaRPr>
          </a:p>
          <a:p>
            <a:endParaRPr lang="en-US" altLang="zh-CN" sz="3200" b="1" dirty="0">
              <a:solidFill>
                <a:srgbClr val="8ACFEA"/>
              </a:solidFill>
            </a:endParaRPr>
          </a:p>
        </p:txBody>
      </p:sp>
      <p:pic>
        <p:nvPicPr>
          <p:cNvPr id="2" name="Picture 1"/>
          <p:cNvPicPr>
            <a:picLocks noChangeAspect="1"/>
          </p:cNvPicPr>
          <p:nvPr/>
        </p:nvPicPr>
        <p:blipFill>
          <a:blip r:embed="rId4"/>
          <a:stretch>
            <a:fillRect/>
          </a:stretch>
        </p:blipFill>
        <p:spPr>
          <a:xfrm>
            <a:off x="0" y="2134304"/>
            <a:ext cx="6267450" cy="3390900"/>
          </a:xfrm>
          <a:prstGeom prst="rect">
            <a:avLst/>
          </a:prstGeom>
        </p:spPr>
      </p:pic>
    </p:spTree>
    <p:extLst>
      <p:ext uri="{BB962C8B-B14F-4D97-AF65-F5344CB8AC3E}">
        <p14:creationId xmlns:p14="http://schemas.microsoft.com/office/powerpoint/2010/main" val="87317237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randombar(horizontal)">
                                      <p:cBhvr>
                                        <p:cTn id="7" dur="500"/>
                                        <p:tgtEl>
                                          <p:spTgt spid="3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randombar(horizontal)">
                                      <p:cBhvr>
                                        <p:cTn id="1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56314" y="1"/>
            <a:ext cx="8350893" cy="5650204"/>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33910" y="866823"/>
            <a:ext cx="4975170" cy="6096012"/>
          </a:xfrm>
          <a:prstGeom prst="rect">
            <a:avLst/>
          </a:prstGeom>
        </p:spPr>
      </p:pic>
      <p:sp>
        <p:nvSpPr>
          <p:cNvPr id="34" name="矩形 33"/>
          <p:cNvSpPr/>
          <p:nvPr/>
        </p:nvSpPr>
        <p:spPr>
          <a:xfrm>
            <a:off x="3738419" y="1685857"/>
            <a:ext cx="6883410" cy="230832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SG" sz="3600" b="1" dirty="0" smtClean="0">
                <a:solidFill>
                  <a:srgbClr val="FFC000"/>
                </a:solidFill>
                <a:latin typeface="Times New Roman" pitchFamily="18" charset="0"/>
                <a:cs typeface="Times New Roman" pitchFamily="18" charset="0"/>
              </a:rPr>
              <a:t>? </a:t>
            </a:r>
            <a:r>
              <a:rPr lang="en-SG" sz="3600" b="1" dirty="0" err="1" smtClean="0">
                <a:solidFill>
                  <a:srgbClr val="FFC000"/>
                </a:solidFill>
                <a:latin typeface="Times New Roman" pitchFamily="18" charset="0"/>
                <a:cs typeface="Times New Roman" pitchFamily="18" charset="0"/>
              </a:rPr>
              <a:t>Sau</a:t>
            </a:r>
            <a:r>
              <a:rPr lang="en-SG" sz="3600" b="1" dirty="0" smtClean="0">
                <a:solidFill>
                  <a:srgbClr val="FFC000"/>
                </a:solidFill>
                <a:latin typeface="Times New Roman" pitchFamily="18" charset="0"/>
                <a:cs typeface="Times New Roman" pitchFamily="18" charset="0"/>
              </a:rPr>
              <a:t> </a:t>
            </a:r>
            <a:r>
              <a:rPr lang="en-SG" sz="3600" b="1" dirty="0" err="1" smtClean="0">
                <a:solidFill>
                  <a:srgbClr val="FFC000"/>
                </a:solidFill>
                <a:latin typeface="Times New Roman" pitchFamily="18" charset="0"/>
                <a:cs typeface="Times New Roman" pitchFamily="18" charset="0"/>
              </a:rPr>
              <a:t>khi</a:t>
            </a:r>
            <a:r>
              <a:rPr lang="en-SG" sz="3600" b="1" dirty="0" smtClean="0">
                <a:solidFill>
                  <a:srgbClr val="FFC000"/>
                </a:solidFill>
                <a:latin typeface="Times New Roman" pitchFamily="18" charset="0"/>
                <a:cs typeface="Times New Roman" pitchFamily="18" charset="0"/>
              </a:rPr>
              <a:t>  </a:t>
            </a:r>
            <a:r>
              <a:rPr lang="en-SG" sz="3600" b="1" dirty="0" err="1" smtClean="0">
                <a:solidFill>
                  <a:srgbClr val="FFC000"/>
                </a:solidFill>
                <a:latin typeface="Times New Roman" pitchFamily="18" charset="0"/>
                <a:cs typeface="Times New Roman" pitchFamily="18" charset="0"/>
              </a:rPr>
              <a:t>tham</a:t>
            </a:r>
            <a:r>
              <a:rPr lang="en-SG" sz="3600" b="1" dirty="0" smtClean="0">
                <a:solidFill>
                  <a:srgbClr val="FFC000"/>
                </a:solidFill>
                <a:latin typeface="Times New Roman" pitchFamily="18" charset="0"/>
                <a:cs typeface="Times New Roman" pitchFamily="18" charset="0"/>
              </a:rPr>
              <a:t> </a:t>
            </a:r>
            <a:r>
              <a:rPr lang="en-SG" sz="3600" b="1" dirty="0" err="1" smtClean="0">
                <a:solidFill>
                  <a:srgbClr val="FFC000"/>
                </a:solidFill>
                <a:latin typeface="Times New Roman" pitchFamily="18" charset="0"/>
                <a:cs typeface="Times New Roman" pitchFamily="18" charset="0"/>
              </a:rPr>
              <a:t>gia</a:t>
            </a:r>
            <a:r>
              <a:rPr lang="en-SG" sz="3600" b="1" dirty="0" smtClean="0">
                <a:solidFill>
                  <a:srgbClr val="FFC000"/>
                </a:solidFill>
                <a:latin typeface="Times New Roman" pitchFamily="18" charset="0"/>
                <a:cs typeface="Times New Roman" pitchFamily="18" charset="0"/>
              </a:rPr>
              <a:t> </a:t>
            </a:r>
            <a:r>
              <a:rPr lang="en-SG" sz="3600" b="1" dirty="0" err="1" smtClean="0">
                <a:solidFill>
                  <a:srgbClr val="FFC000"/>
                </a:solidFill>
                <a:latin typeface="Times New Roman" pitchFamily="18" charset="0"/>
                <a:cs typeface="Times New Roman" pitchFamily="18" charset="0"/>
              </a:rPr>
              <a:t>trò</a:t>
            </a:r>
            <a:r>
              <a:rPr lang="en-SG" sz="3600" b="1" dirty="0" smtClean="0">
                <a:solidFill>
                  <a:srgbClr val="FFC000"/>
                </a:solidFill>
                <a:latin typeface="Times New Roman" pitchFamily="18" charset="0"/>
                <a:cs typeface="Times New Roman" pitchFamily="18" charset="0"/>
              </a:rPr>
              <a:t> </a:t>
            </a:r>
            <a:r>
              <a:rPr lang="en-SG" sz="3600" b="1" dirty="0" err="1" smtClean="0">
                <a:solidFill>
                  <a:srgbClr val="FFC000"/>
                </a:solidFill>
                <a:latin typeface="Times New Roman" pitchFamily="18" charset="0"/>
                <a:cs typeface="Times New Roman" pitchFamily="18" charset="0"/>
              </a:rPr>
              <a:t>chơi</a:t>
            </a:r>
            <a:r>
              <a:rPr lang="en-SG" sz="3600" b="1" dirty="0" smtClean="0">
                <a:solidFill>
                  <a:srgbClr val="FFC000"/>
                </a:solidFill>
                <a:latin typeface="Times New Roman" pitchFamily="18" charset="0"/>
                <a:cs typeface="Times New Roman" pitchFamily="18" charset="0"/>
              </a:rPr>
              <a:t> </a:t>
            </a:r>
            <a:r>
              <a:rPr lang="en-SG" sz="3600" b="1" dirty="0" err="1" smtClean="0">
                <a:solidFill>
                  <a:srgbClr val="FFC000"/>
                </a:solidFill>
                <a:latin typeface="Times New Roman" pitchFamily="18" charset="0"/>
                <a:cs typeface="Times New Roman" pitchFamily="18" charset="0"/>
              </a:rPr>
              <a:t>hãy</a:t>
            </a:r>
            <a:r>
              <a:rPr lang="en-SG" sz="3600" b="1" dirty="0" smtClean="0">
                <a:solidFill>
                  <a:srgbClr val="FFC000"/>
                </a:solidFill>
                <a:latin typeface="Times New Roman" pitchFamily="18" charset="0"/>
                <a:cs typeface="Times New Roman" pitchFamily="18" charset="0"/>
              </a:rPr>
              <a:t> </a:t>
            </a:r>
            <a:r>
              <a:rPr lang="en-SG" sz="3600" b="1" dirty="0" err="1" smtClean="0">
                <a:solidFill>
                  <a:srgbClr val="FFC000"/>
                </a:solidFill>
                <a:latin typeface="Times New Roman" pitchFamily="18" charset="0"/>
                <a:cs typeface="Times New Roman" pitchFamily="18" charset="0"/>
              </a:rPr>
              <a:t>liệt</a:t>
            </a:r>
            <a:r>
              <a:rPr lang="en-SG" sz="3600" b="1" dirty="0" smtClean="0">
                <a:solidFill>
                  <a:srgbClr val="FFC000"/>
                </a:solidFill>
                <a:latin typeface="Times New Roman" pitchFamily="18" charset="0"/>
                <a:cs typeface="Times New Roman" pitchFamily="18" charset="0"/>
              </a:rPr>
              <a:t> </a:t>
            </a:r>
            <a:r>
              <a:rPr lang="en-SG" sz="3600" b="1" dirty="0" err="1" smtClean="0">
                <a:solidFill>
                  <a:srgbClr val="FFC000"/>
                </a:solidFill>
                <a:latin typeface="Times New Roman" pitchFamily="18" charset="0"/>
                <a:cs typeface="Times New Roman" pitchFamily="18" charset="0"/>
              </a:rPr>
              <a:t>kê</a:t>
            </a:r>
            <a:r>
              <a:rPr lang="en-SG" sz="3600" b="1" dirty="0" smtClean="0">
                <a:solidFill>
                  <a:srgbClr val="FFC000"/>
                </a:solidFill>
                <a:latin typeface="Times New Roman" pitchFamily="18" charset="0"/>
                <a:cs typeface="Times New Roman" pitchFamily="18" charset="0"/>
              </a:rPr>
              <a:t>  </a:t>
            </a:r>
            <a:r>
              <a:rPr lang="en-SG" sz="3600" b="1" dirty="0" err="1" smtClean="0">
                <a:solidFill>
                  <a:srgbClr val="FFC000"/>
                </a:solidFill>
                <a:latin typeface="Times New Roman" pitchFamily="18" charset="0"/>
                <a:cs typeface="Times New Roman" pitchFamily="18" charset="0"/>
              </a:rPr>
              <a:t>những</a:t>
            </a:r>
            <a:r>
              <a:rPr lang="en-SG" sz="3600" b="1" dirty="0" smtClean="0">
                <a:solidFill>
                  <a:srgbClr val="FFC000"/>
                </a:solidFill>
                <a:latin typeface="Times New Roman" pitchFamily="18" charset="0"/>
                <a:cs typeface="Times New Roman" pitchFamily="18" charset="0"/>
              </a:rPr>
              <a:t> </a:t>
            </a:r>
            <a:r>
              <a:rPr lang="en-SG" sz="3600" b="1" dirty="0" err="1" smtClean="0">
                <a:solidFill>
                  <a:srgbClr val="FFC000"/>
                </a:solidFill>
                <a:latin typeface="Times New Roman" pitchFamily="18" charset="0"/>
                <a:cs typeface="Times New Roman" pitchFamily="18" charset="0"/>
              </a:rPr>
              <a:t>nét</a:t>
            </a:r>
            <a:r>
              <a:rPr lang="en-SG" sz="3600" b="1" dirty="0" smtClean="0">
                <a:solidFill>
                  <a:srgbClr val="FFC000"/>
                </a:solidFill>
                <a:latin typeface="Times New Roman" pitchFamily="18" charset="0"/>
                <a:cs typeface="Times New Roman" pitchFamily="18" charset="0"/>
              </a:rPr>
              <a:t> </a:t>
            </a:r>
            <a:r>
              <a:rPr lang="en-SG" sz="3600" b="1" dirty="0" err="1" smtClean="0">
                <a:solidFill>
                  <a:srgbClr val="FFC000"/>
                </a:solidFill>
                <a:latin typeface="Times New Roman" pitchFamily="18" charset="0"/>
                <a:cs typeface="Times New Roman" pitchFamily="18" charset="0"/>
              </a:rPr>
              <a:t>đặc</a:t>
            </a:r>
            <a:r>
              <a:rPr lang="en-SG" sz="3600" b="1" dirty="0" smtClean="0">
                <a:solidFill>
                  <a:srgbClr val="FFC000"/>
                </a:solidFill>
                <a:latin typeface="Times New Roman" pitchFamily="18" charset="0"/>
                <a:cs typeface="Times New Roman" pitchFamily="18" charset="0"/>
              </a:rPr>
              <a:t> </a:t>
            </a:r>
            <a:r>
              <a:rPr lang="en-SG" sz="3600" b="1" dirty="0" err="1" smtClean="0">
                <a:solidFill>
                  <a:srgbClr val="FFC000"/>
                </a:solidFill>
                <a:latin typeface="Times New Roman" pitchFamily="18" charset="0"/>
                <a:cs typeface="Times New Roman" pitchFamily="18" charset="0"/>
              </a:rPr>
              <a:t>trưng</a:t>
            </a:r>
            <a:r>
              <a:rPr lang="en-SG" sz="3600" b="1" dirty="0" smtClean="0">
                <a:solidFill>
                  <a:srgbClr val="FFC000"/>
                </a:solidFill>
                <a:latin typeface="Times New Roman" pitchFamily="18" charset="0"/>
                <a:cs typeface="Times New Roman" pitchFamily="18" charset="0"/>
              </a:rPr>
              <a:t> </a:t>
            </a:r>
            <a:r>
              <a:rPr lang="en-SG" sz="3600" b="1" dirty="0" err="1" smtClean="0">
                <a:solidFill>
                  <a:srgbClr val="FFC000"/>
                </a:solidFill>
                <a:latin typeface="Times New Roman" pitchFamily="18" charset="0"/>
                <a:cs typeface="Times New Roman" pitchFamily="18" charset="0"/>
              </a:rPr>
              <a:t>trong</a:t>
            </a:r>
            <a:r>
              <a:rPr lang="en-SG" sz="3600" b="1" dirty="0" smtClean="0">
                <a:solidFill>
                  <a:srgbClr val="FFC000"/>
                </a:solidFill>
                <a:latin typeface="Times New Roman" pitchFamily="18" charset="0"/>
                <a:cs typeface="Times New Roman" pitchFamily="18" charset="0"/>
              </a:rPr>
              <a:t> </a:t>
            </a:r>
            <a:r>
              <a:rPr lang="en-SG" sz="3600" b="1" dirty="0" err="1" smtClean="0">
                <a:solidFill>
                  <a:srgbClr val="FFC000"/>
                </a:solidFill>
                <a:latin typeface="Times New Roman" pitchFamily="18" charset="0"/>
                <a:cs typeface="Times New Roman" pitchFamily="18" charset="0"/>
              </a:rPr>
              <a:t>tính</a:t>
            </a:r>
            <a:r>
              <a:rPr lang="en-SG" sz="3600" b="1" dirty="0" smtClean="0">
                <a:solidFill>
                  <a:srgbClr val="FFC000"/>
                </a:solidFill>
                <a:latin typeface="Times New Roman" pitchFamily="18" charset="0"/>
                <a:cs typeface="Times New Roman" pitchFamily="18" charset="0"/>
              </a:rPr>
              <a:t> </a:t>
            </a:r>
            <a:r>
              <a:rPr lang="en-SG" sz="3600" b="1" dirty="0" err="1" smtClean="0">
                <a:solidFill>
                  <a:srgbClr val="FFC000"/>
                </a:solidFill>
                <a:latin typeface="Times New Roman" pitchFamily="18" charset="0"/>
                <a:cs typeface="Times New Roman" pitchFamily="18" charset="0"/>
              </a:rPr>
              <a:t>cách</a:t>
            </a:r>
            <a:r>
              <a:rPr lang="en-SG" sz="3600" b="1" dirty="0" smtClean="0">
                <a:solidFill>
                  <a:srgbClr val="FFC000"/>
                </a:solidFill>
                <a:latin typeface="Times New Roman" pitchFamily="18" charset="0"/>
                <a:cs typeface="Times New Roman" pitchFamily="18" charset="0"/>
              </a:rPr>
              <a:t> </a:t>
            </a:r>
            <a:r>
              <a:rPr lang="en-SG" sz="3600" b="1" dirty="0" err="1" smtClean="0">
                <a:solidFill>
                  <a:srgbClr val="FFC000"/>
                </a:solidFill>
                <a:latin typeface="Times New Roman" pitchFamily="18" charset="0"/>
                <a:cs typeface="Times New Roman" pitchFamily="18" charset="0"/>
              </a:rPr>
              <a:t>bản</a:t>
            </a:r>
            <a:r>
              <a:rPr lang="en-SG" sz="3600" b="1" dirty="0" smtClean="0">
                <a:solidFill>
                  <a:srgbClr val="FFC000"/>
                </a:solidFill>
                <a:latin typeface="Times New Roman" pitchFamily="18" charset="0"/>
                <a:cs typeface="Times New Roman" pitchFamily="18" charset="0"/>
              </a:rPr>
              <a:t> </a:t>
            </a:r>
            <a:r>
              <a:rPr lang="en-SG" sz="3600" b="1" dirty="0" err="1" smtClean="0">
                <a:solidFill>
                  <a:srgbClr val="FFC000"/>
                </a:solidFill>
                <a:latin typeface="Times New Roman" pitchFamily="18" charset="0"/>
                <a:cs typeface="Times New Roman" pitchFamily="18" charset="0"/>
              </a:rPr>
              <a:t>thân</a:t>
            </a:r>
            <a:r>
              <a:rPr lang="en-SG" sz="3600" b="1" dirty="0" smtClean="0">
                <a:solidFill>
                  <a:srgbClr val="FFC000"/>
                </a:solidFill>
                <a:latin typeface="Times New Roman" pitchFamily="18" charset="0"/>
                <a:cs typeface="Times New Roman" pitchFamily="18" charset="0"/>
              </a:rPr>
              <a:t> </a:t>
            </a:r>
            <a:r>
              <a:rPr lang="en-SG" sz="3600" b="1" dirty="0" err="1" smtClean="0">
                <a:solidFill>
                  <a:srgbClr val="FFC000"/>
                </a:solidFill>
                <a:latin typeface="Times New Roman" pitchFamily="18" charset="0"/>
                <a:cs typeface="Times New Roman" pitchFamily="18" charset="0"/>
              </a:rPr>
              <a:t>mà</a:t>
            </a:r>
            <a:r>
              <a:rPr lang="en-SG" sz="3600" b="1" dirty="0" smtClean="0">
                <a:solidFill>
                  <a:srgbClr val="FFC000"/>
                </a:solidFill>
                <a:latin typeface="Times New Roman" pitchFamily="18" charset="0"/>
                <a:cs typeface="Times New Roman" pitchFamily="18" charset="0"/>
              </a:rPr>
              <a:t> </a:t>
            </a:r>
            <a:r>
              <a:rPr lang="en-SG" sz="3600" b="1" dirty="0" err="1" smtClean="0">
                <a:solidFill>
                  <a:srgbClr val="FFC000"/>
                </a:solidFill>
                <a:latin typeface="Times New Roman" pitchFamily="18" charset="0"/>
                <a:cs typeface="Times New Roman" pitchFamily="18" charset="0"/>
              </a:rPr>
              <a:t>các</a:t>
            </a:r>
            <a:r>
              <a:rPr lang="en-SG" sz="3600" b="1" dirty="0" smtClean="0">
                <a:solidFill>
                  <a:srgbClr val="FFC000"/>
                </a:solidFill>
                <a:latin typeface="Times New Roman" pitchFamily="18" charset="0"/>
                <a:cs typeface="Times New Roman" pitchFamily="18" charset="0"/>
              </a:rPr>
              <a:t> </a:t>
            </a:r>
            <a:r>
              <a:rPr lang="en-SG" sz="3600" b="1" dirty="0" err="1" smtClean="0">
                <a:solidFill>
                  <a:srgbClr val="FFC000"/>
                </a:solidFill>
                <a:latin typeface="Times New Roman" pitchFamily="18" charset="0"/>
                <a:cs typeface="Times New Roman" pitchFamily="18" charset="0"/>
              </a:rPr>
              <a:t>bạn</a:t>
            </a:r>
            <a:r>
              <a:rPr lang="en-SG" sz="3600" b="1" dirty="0" smtClean="0">
                <a:solidFill>
                  <a:srgbClr val="FFC000"/>
                </a:solidFill>
                <a:latin typeface="Times New Roman" pitchFamily="18" charset="0"/>
                <a:cs typeface="Times New Roman" pitchFamily="18" charset="0"/>
              </a:rPr>
              <a:t> </a:t>
            </a:r>
            <a:r>
              <a:rPr lang="en-SG" sz="3600" b="1" dirty="0" err="1" smtClean="0">
                <a:solidFill>
                  <a:srgbClr val="FFC000"/>
                </a:solidFill>
                <a:latin typeface="Times New Roman" pitchFamily="18" charset="0"/>
                <a:cs typeface="Times New Roman" pitchFamily="18" charset="0"/>
              </a:rPr>
              <a:t>vừa</a:t>
            </a:r>
            <a:r>
              <a:rPr lang="en-SG" sz="3600" b="1" dirty="0" smtClean="0">
                <a:solidFill>
                  <a:srgbClr val="FFC000"/>
                </a:solidFill>
                <a:latin typeface="Times New Roman" pitchFamily="18" charset="0"/>
                <a:cs typeface="Times New Roman" pitchFamily="18" charset="0"/>
              </a:rPr>
              <a:t> </a:t>
            </a:r>
            <a:r>
              <a:rPr lang="en-SG" sz="3600" b="1" dirty="0" err="1" smtClean="0">
                <a:solidFill>
                  <a:srgbClr val="FFC000"/>
                </a:solidFill>
                <a:latin typeface="Times New Roman" pitchFamily="18" charset="0"/>
                <a:cs typeface="Times New Roman" pitchFamily="18" charset="0"/>
              </a:rPr>
              <a:t>thể</a:t>
            </a:r>
            <a:r>
              <a:rPr lang="en-SG" sz="3600" b="1" dirty="0" smtClean="0">
                <a:solidFill>
                  <a:srgbClr val="FFC000"/>
                </a:solidFill>
                <a:latin typeface="Times New Roman" pitchFamily="18" charset="0"/>
                <a:cs typeface="Times New Roman" pitchFamily="18" charset="0"/>
              </a:rPr>
              <a:t> </a:t>
            </a:r>
            <a:r>
              <a:rPr lang="en-SG" sz="3600" b="1" dirty="0" err="1" smtClean="0">
                <a:solidFill>
                  <a:srgbClr val="FFC000"/>
                </a:solidFill>
                <a:latin typeface="Times New Roman" pitchFamily="18" charset="0"/>
                <a:cs typeface="Times New Roman" pitchFamily="18" charset="0"/>
              </a:rPr>
              <a:t>hiện</a:t>
            </a:r>
            <a:r>
              <a:rPr lang="en-SG" sz="3600" b="1" dirty="0" smtClean="0">
                <a:solidFill>
                  <a:srgbClr val="FFC000"/>
                </a:solidFill>
                <a:latin typeface="Times New Roman" pitchFamily="18" charset="0"/>
                <a:cs typeface="Times New Roman" pitchFamily="18" charset="0"/>
              </a:rPr>
              <a:t>?</a:t>
            </a:r>
            <a:endParaRPr lang="en-SG" sz="3600" b="1" dirty="0">
              <a:solidFill>
                <a:srgbClr val="FFC000"/>
              </a:solidFill>
              <a:latin typeface="Times New Roman" pitchFamily="18" charset="0"/>
              <a:cs typeface="Times New Roman" pitchFamily="18" charset="0"/>
            </a:endParaRPr>
          </a:p>
        </p:txBody>
      </p:sp>
      <p:grpSp>
        <p:nvGrpSpPr>
          <p:cNvPr id="19" name="组合 27">
            <a:extLst>
              <a:ext uri="{FF2B5EF4-FFF2-40B4-BE49-F238E27FC236}">
                <a16:creationId xmlns:a16="http://schemas.microsoft.com/office/drawing/2014/main" id="{A83E7D27-061B-1741-85B0-CF9C467219CF}"/>
              </a:ext>
            </a:extLst>
          </p:cNvPr>
          <p:cNvGrpSpPr/>
          <p:nvPr/>
        </p:nvGrpSpPr>
        <p:grpSpPr>
          <a:xfrm>
            <a:off x="725792" y="343472"/>
            <a:ext cx="1144670" cy="732005"/>
            <a:chOff x="1281153" y="5632171"/>
            <a:chExt cx="1466266" cy="937662"/>
          </a:xfrm>
        </p:grpSpPr>
        <p:sp>
          <p:nvSpPr>
            <p:cNvPr id="20" name="云形 28">
              <a:extLst>
                <a:ext uri="{FF2B5EF4-FFF2-40B4-BE49-F238E27FC236}">
                  <a16:creationId xmlns:a16="http://schemas.microsoft.com/office/drawing/2014/main" id="{4346DF4B-D564-8A43-A856-1BFBCE5F4891}"/>
                </a:ext>
              </a:extLst>
            </p:cNvPr>
            <p:cNvSpPr/>
            <p:nvPr/>
          </p:nvSpPr>
          <p:spPr>
            <a:xfrm>
              <a:off x="1281153" y="5632171"/>
              <a:ext cx="1466266" cy="937662"/>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rgbClr val="FF0000"/>
                  </a:solidFill>
                </a:rPr>
                <a:t>?</a:t>
              </a:r>
              <a:endParaRPr lang="zh-CN" altLang="en-US" sz="3200" b="1" dirty="0">
                <a:solidFill>
                  <a:srgbClr val="FF0000"/>
                </a:solidFill>
              </a:endParaRPr>
            </a:p>
          </p:txBody>
        </p:sp>
        <p:sp>
          <p:nvSpPr>
            <p:cNvPr id="21" name="云形 29">
              <a:extLst>
                <a:ext uri="{FF2B5EF4-FFF2-40B4-BE49-F238E27FC236}">
                  <a16:creationId xmlns:a16="http://schemas.microsoft.com/office/drawing/2014/main" id="{2B83B8CB-AFD1-3140-BA8F-84C145AD3C2B}"/>
                </a:ext>
              </a:extLst>
            </p:cNvPr>
            <p:cNvSpPr/>
            <p:nvPr/>
          </p:nvSpPr>
          <p:spPr>
            <a:xfrm>
              <a:off x="1414367" y="5706781"/>
              <a:ext cx="1199837" cy="767283"/>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rgbClr val="00B9F1"/>
                </a:solidFill>
              </a:endParaRPr>
            </a:p>
          </p:txBody>
        </p:sp>
      </p:grpSp>
    </p:spTree>
    <p:extLst>
      <p:ext uri="{BB962C8B-B14F-4D97-AF65-F5344CB8AC3E}">
        <p14:creationId xmlns:p14="http://schemas.microsoft.com/office/powerpoint/2010/main" val="223981102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儿童教育PPT"/>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1470</TotalTime>
  <Words>868</Words>
  <Application>Microsoft Office PowerPoint</Application>
  <PresentationFormat>Widescreen</PresentationFormat>
  <Paragraphs>83</Paragraphs>
  <Slides>26</Slides>
  <Notes>19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Arial</vt:lpstr>
      <vt:lpstr>Calibri</vt:lpstr>
      <vt:lpstr>等线</vt:lpstr>
      <vt:lpstr>等线 Light</vt:lpstr>
      <vt:lpstr>iCiel Pony</vt:lpstr>
      <vt:lpstr>Palatino Linotype</vt:lpstr>
      <vt:lpstr>Segoe UI</vt:lpstr>
      <vt:lpstr>Times New Roman</vt:lpstr>
      <vt:lpstr>方正汉真广标简体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3. Giới thiệu những nét đặc trưng trong tính cách của bản thân    Mỗi người đều có những nét tính cách đặc trưng riêng, không giống với bất kì ai khác. Chúng ta hãy tự tin về những nét tính cách tích cực của bản thân</vt:lpstr>
      <vt:lpstr>PowerPoint Presentation</vt:lpstr>
      <vt:lpstr>PowerPoint Presentation</vt:lpstr>
      <vt:lpstr>PowerPoint Presentation</vt:lpstr>
      <vt:lpstr>SẮM VAI XỬ LÝ TÌNH HUỐNG</vt:lpstr>
      <vt:lpstr>  Nêu nhận xét và những điều học hỏi được qua quan sát kết quả thực hành của các nhóm?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Chia sẻ những điều học hỏi được và cảm nhận của bản thân sau khi tham gia các hoạt động</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lastModifiedBy>0982486268</cp:lastModifiedBy>
  <cp:revision>186</cp:revision>
  <dcterms:created xsi:type="dcterms:W3CDTF">2018-10-13T08:45:51Z</dcterms:created>
  <dcterms:modified xsi:type="dcterms:W3CDTF">2023-08-28T08:05:33Z</dcterms:modified>
</cp:coreProperties>
</file>