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368" r:id="rId4"/>
    <p:sldId id="258" r:id="rId5"/>
    <p:sldId id="259" r:id="rId6"/>
    <p:sldId id="257" r:id="rId7"/>
    <p:sldId id="273" r:id="rId8"/>
    <p:sldId id="278" r:id="rId9"/>
    <p:sldId id="363" r:id="rId10"/>
    <p:sldId id="279" r:id="rId11"/>
    <p:sldId id="370" r:id="rId12"/>
    <p:sldId id="371" r:id="rId13"/>
    <p:sldId id="289" r:id="rId14"/>
    <p:sldId id="290" r:id="rId15"/>
    <p:sldId id="302" r:id="rId16"/>
    <p:sldId id="265" r:id="rId17"/>
  </p:sldIdLst>
  <p:sldSz cx="18288000" cy="10287000"/>
  <p:notesSz cx="6858000" cy="9144000"/>
  <p:embeddedFontLst>
    <p:embeddedFont>
      <p:font typeface="Caveat Brush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omic Sans MS Bold" pitchFamily="66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-706" y="-8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svg"/><Relationship Id="rId3" Type="http://schemas.openxmlformats.org/officeDocument/2006/relationships/image" Target="../media/image33.svg"/><Relationship Id="rId7" Type="http://schemas.openxmlformats.org/officeDocument/2006/relationships/image" Target="../media/image4.svg"/><Relationship Id="rId12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4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8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21.svg"/><Relationship Id="rId5" Type="http://schemas.openxmlformats.org/officeDocument/2006/relationships/image" Target="../media/image11.png"/><Relationship Id="rId1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svg"/><Relationship Id="rId10" Type="http://schemas.openxmlformats.org/officeDocument/2006/relationships/image" Target="../media/image4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1877" y="2269187"/>
            <a:ext cx="3343012" cy="3093805"/>
          </a:xfrm>
          <a:custGeom>
            <a:avLst/>
            <a:gdLst/>
            <a:ahLst/>
            <a:cxnLst/>
            <a:rect l="l" t="t" r="r" b="b"/>
            <a:pathLst>
              <a:path w="3343012" h="3093805">
                <a:moveTo>
                  <a:pt x="0" y="0"/>
                </a:moveTo>
                <a:lnTo>
                  <a:pt x="3343012" y="0"/>
                </a:lnTo>
                <a:lnTo>
                  <a:pt x="3343012" y="3093805"/>
                </a:lnTo>
                <a:lnTo>
                  <a:pt x="0" y="3093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91973">
            <a:off x="-1657361" y="-272510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91973" flipH="1" flipV="1">
            <a:off x="12364631" y="8895964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64722">
            <a:off x="308373" y="7373453"/>
            <a:ext cx="1913382" cy="41148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383781" y="2561428"/>
            <a:ext cx="2339991" cy="2165556"/>
          </a:xfrm>
          <a:custGeom>
            <a:avLst/>
            <a:gdLst/>
            <a:ahLst/>
            <a:cxnLst/>
            <a:rect l="l" t="t" r="r" b="b"/>
            <a:pathLst>
              <a:path w="2339991" h="2165556">
                <a:moveTo>
                  <a:pt x="2339991" y="0"/>
                </a:moveTo>
                <a:lnTo>
                  <a:pt x="0" y="0"/>
                </a:lnTo>
                <a:lnTo>
                  <a:pt x="0" y="2165555"/>
                </a:lnTo>
                <a:lnTo>
                  <a:pt x="2339991" y="2165555"/>
                </a:lnTo>
                <a:lnTo>
                  <a:pt x="23399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572190">
            <a:off x="16285963" y="-750387"/>
            <a:ext cx="1946673" cy="4186394"/>
          </a:xfrm>
          <a:custGeom>
            <a:avLst/>
            <a:gdLst/>
            <a:ahLst/>
            <a:cxnLst/>
            <a:rect l="l" t="t" r="r" b="b"/>
            <a:pathLst>
              <a:path w="1946673" h="4186394">
                <a:moveTo>
                  <a:pt x="0" y="0"/>
                </a:moveTo>
                <a:lnTo>
                  <a:pt x="1946674" y="0"/>
                </a:lnTo>
                <a:lnTo>
                  <a:pt x="1946674" y="4186395"/>
                </a:lnTo>
                <a:lnTo>
                  <a:pt x="0" y="418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84889" y="1603701"/>
            <a:ext cx="7718222" cy="4081010"/>
          </a:xfrm>
          <a:custGeom>
            <a:avLst/>
            <a:gdLst/>
            <a:ahLst/>
            <a:cxnLst/>
            <a:rect l="l" t="t" r="r" b="b"/>
            <a:pathLst>
              <a:path w="7718222" h="4081010">
                <a:moveTo>
                  <a:pt x="0" y="0"/>
                </a:moveTo>
                <a:lnTo>
                  <a:pt x="7718222" y="0"/>
                </a:lnTo>
                <a:lnTo>
                  <a:pt x="7718222" y="4081009"/>
                </a:lnTo>
                <a:lnTo>
                  <a:pt x="0" y="4081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55861" y="6442145"/>
            <a:ext cx="15776278" cy="216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00"/>
              </a:lnSpc>
            </a:pPr>
            <a:r>
              <a:rPr lang="en-US" sz="16300">
                <a:solidFill>
                  <a:srgbClr val="4062B7"/>
                </a:solidFill>
                <a:latin typeface="Caveat Brush"/>
              </a:rPr>
              <a:t>Back to 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03711" y="8313426"/>
            <a:ext cx="868057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spc="389">
                <a:solidFill>
                  <a:srgbClr val="333331"/>
                </a:solidFill>
                <a:latin typeface="Glacial Indifference Bold"/>
              </a:rPr>
              <a:t>WELCOME BACK, STUDENTS!</a:t>
            </a:r>
          </a:p>
        </p:txBody>
      </p:sp>
      <p:sp>
        <p:nvSpPr>
          <p:cNvPr id="11" name="Freeform 7"/>
          <p:cNvSpPr/>
          <p:nvPr/>
        </p:nvSpPr>
        <p:spPr>
          <a:xfrm rot="9572190">
            <a:off x="16292313" y="-743402"/>
            <a:ext cx="1946673" cy="4186394"/>
          </a:xfrm>
          <a:custGeom>
            <a:avLst/>
            <a:gdLst/>
            <a:ahLst/>
            <a:cxnLst/>
            <a:rect l="l" t="t" r="r" b="b"/>
            <a:pathLst>
              <a:path w="1946673" h="4186394">
                <a:moveTo>
                  <a:pt x="0" y="0"/>
                </a:moveTo>
                <a:lnTo>
                  <a:pt x="1946674" y="0"/>
                </a:lnTo>
                <a:lnTo>
                  <a:pt x="1946674" y="4186395"/>
                </a:lnTo>
                <a:lnTo>
                  <a:pt x="0" y="418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696703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0" y="0"/>
                </a:moveTo>
                <a:lnTo>
                  <a:pt x="3775731" y="0"/>
                </a:lnTo>
                <a:lnTo>
                  <a:pt x="3775731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52800" y="2019300"/>
            <a:ext cx="11356975" cy="6840220"/>
          </a:xfrm>
          <a:custGeom>
            <a:avLst/>
            <a:gdLst/>
            <a:ahLst/>
            <a:cxnLst/>
            <a:rect l="l" t="t" r="r" b="b"/>
            <a:pathLst>
              <a:path w="4394447" h="4114800">
                <a:moveTo>
                  <a:pt x="0" y="0"/>
                </a:moveTo>
                <a:lnTo>
                  <a:pt x="4394446" y="0"/>
                </a:lnTo>
                <a:lnTo>
                  <a:pt x="439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15566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3775731" y="0"/>
                </a:moveTo>
                <a:lnTo>
                  <a:pt x="0" y="0"/>
                </a:lnTo>
                <a:lnTo>
                  <a:pt x="0" y="3178479"/>
                </a:lnTo>
                <a:lnTo>
                  <a:pt x="3775731" y="3178479"/>
                </a:lnTo>
                <a:lnTo>
                  <a:pt x="37757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91973" flipH="1" flipV="1">
            <a:off x="11926968" y="8359140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48363" flipV="1">
            <a:off x="-954168" y="8580178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3855720"/>
                </a:moveTo>
                <a:lnTo>
                  <a:pt x="7315200" y="3855720"/>
                </a:lnTo>
                <a:lnTo>
                  <a:pt x="7315200" y="0"/>
                </a:lnTo>
                <a:lnTo>
                  <a:pt x="0" y="0"/>
                </a:lnTo>
                <a:lnTo>
                  <a:pt x="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 Box 19"/>
          <p:cNvSpPr txBox="1"/>
          <p:nvPr/>
        </p:nvSpPr>
        <p:spPr>
          <a:xfrm>
            <a:off x="3962400" y="4762500"/>
            <a:ext cx="1062101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11500" b="1">
                <a:solidFill>
                  <a:schemeClr val="bg1"/>
                </a:solidFill>
                <a:latin typeface="Comic Sans MS Bold" panose="030F0702030302020204" charset="0"/>
                <a:cs typeface="Comic Sans MS Bold" panose="030F0702030302020204" charset="0"/>
              </a:rPr>
              <a:t>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-1399069">
            <a:off x="73759" y="6716554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835223" flipH="1">
            <a:off x="15471975" y="6844357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200" y="283210"/>
            <a:ext cx="14523085" cy="9557385"/>
          </a:xfrm>
          <a:prstGeom prst="rect">
            <a:avLst/>
          </a:prstGeom>
        </p:spPr>
      </p:pic>
      <p:sp>
        <p:nvSpPr>
          <p:cNvPr id="20" name="Freeform 7"/>
          <p:cNvSpPr/>
          <p:nvPr/>
        </p:nvSpPr>
        <p:spPr>
          <a:xfrm flipH="1">
            <a:off x="14855999" y="-875578"/>
            <a:ext cx="3787044" cy="3504737"/>
          </a:xfrm>
          <a:custGeom>
            <a:avLst/>
            <a:gdLst/>
            <a:ahLst/>
            <a:cxnLst/>
            <a:rect l="l" t="t" r="r" b="b"/>
            <a:pathLst>
              <a:path w="3787044" h="3504737">
                <a:moveTo>
                  <a:pt x="3787044" y="0"/>
                </a:moveTo>
                <a:lnTo>
                  <a:pt x="0" y="0"/>
                </a:lnTo>
                <a:lnTo>
                  <a:pt x="0" y="3504737"/>
                </a:lnTo>
                <a:lnTo>
                  <a:pt x="3787044" y="3504737"/>
                </a:lnTo>
                <a:lnTo>
                  <a:pt x="37870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"/>
          <p:cNvSpPr/>
          <p:nvPr/>
        </p:nvSpPr>
        <p:spPr>
          <a:xfrm>
            <a:off x="-609300" y="-1332888"/>
            <a:ext cx="3501039" cy="3240052"/>
          </a:xfrm>
          <a:custGeom>
            <a:avLst/>
            <a:gdLst/>
            <a:ahLst/>
            <a:cxnLst/>
            <a:rect l="l" t="t" r="r" b="b"/>
            <a:pathLst>
              <a:path w="3501039" h="3240052">
                <a:moveTo>
                  <a:pt x="0" y="0"/>
                </a:moveTo>
                <a:lnTo>
                  <a:pt x="3501039" y="0"/>
                </a:lnTo>
                <a:lnTo>
                  <a:pt x="3501039" y="3240052"/>
                </a:lnTo>
                <a:lnTo>
                  <a:pt x="0" y="3240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 Box 99"/>
          <p:cNvSpPr txBox="1"/>
          <p:nvPr/>
        </p:nvSpPr>
        <p:spPr>
          <a:xfrm>
            <a:off x="467995" y="1681480"/>
            <a:ext cx="13783310" cy="36933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Wingdings" panose="05000000000000000000" charset="0"/>
              <a:buNone/>
            </a:pPr>
            <a:endParaRPr lang="vi-VN" altLang="en-US" sz="54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030200" y="555625"/>
            <a:ext cx="5099050" cy="956881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3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-1399069">
            <a:off x="73759" y="6716554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835223" flipH="1">
            <a:off x="15471975" y="6844357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200" y="283210"/>
            <a:ext cx="14523085" cy="9557385"/>
          </a:xfrm>
          <a:prstGeom prst="rect">
            <a:avLst/>
          </a:prstGeom>
        </p:spPr>
      </p:pic>
      <p:sp>
        <p:nvSpPr>
          <p:cNvPr id="20" name="Freeform 7"/>
          <p:cNvSpPr/>
          <p:nvPr/>
        </p:nvSpPr>
        <p:spPr>
          <a:xfrm flipH="1">
            <a:off x="14855999" y="-875578"/>
            <a:ext cx="3787044" cy="3504737"/>
          </a:xfrm>
          <a:custGeom>
            <a:avLst/>
            <a:gdLst/>
            <a:ahLst/>
            <a:cxnLst/>
            <a:rect l="l" t="t" r="r" b="b"/>
            <a:pathLst>
              <a:path w="3787044" h="3504737">
                <a:moveTo>
                  <a:pt x="3787044" y="0"/>
                </a:moveTo>
                <a:lnTo>
                  <a:pt x="0" y="0"/>
                </a:lnTo>
                <a:lnTo>
                  <a:pt x="0" y="3504737"/>
                </a:lnTo>
                <a:lnTo>
                  <a:pt x="3787044" y="3504737"/>
                </a:lnTo>
                <a:lnTo>
                  <a:pt x="37870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"/>
          <p:cNvSpPr/>
          <p:nvPr/>
        </p:nvSpPr>
        <p:spPr>
          <a:xfrm>
            <a:off x="-609300" y="-1332888"/>
            <a:ext cx="3501039" cy="3240052"/>
          </a:xfrm>
          <a:custGeom>
            <a:avLst/>
            <a:gdLst/>
            <a:ahLst/>
            <a:cxnLst/>
            <a:rect l="l" t="t" r="r" b="b"/>
            <a:pathLst>
              <a:path w="3501039" h="3240052">
                <a:moveTo>
                  <a:pt x="0" y="0"/>
                </a:moveTo>
                <a:lnTo>
                  <a:pt x="3501039" y="0"/>
                </a:lnTo>
                <a:lnTo>
                  <a:pt x="3501039" y="3240052"/>
                </a:lnTo>
                <a:lnTo>
                  <a:pt x="0" y="3240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 Box 99"/>
          <p:cNvSpPr txBox="1"/>
          <p:nvPr/>
        </p:nvSpPr>
        <p:spPr>
          <a:xfrm>
            <a:off x="467995" y="1681480"/>
            <a:ext cx="13783310" cy="75713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5400" b="1" dirty="0"/>
              <a:t> 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Thực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thuyết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huống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:  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5400" dirty="0" err="1">
                <a:solidFill>
                  <a:srgbClr val="FF0000"/>
                </a:solidFill>
                <a:latin typeface="+mj-lt"/>
              </a:rPr>
              <a:t>Lớp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chuẩn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bị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dã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ngoại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địa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điểm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trường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10 Km.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Mọt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nghị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thuê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tô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an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đạp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kiệm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5400" dirty="0" err="1">
                <a:solidFill>
                  <a:srgbClr val="FF0000"/>
                </a:solidFill>
                <a:latin typeface="+mj-lt"/>
              </a:rPr>
              <a:t>phí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.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  <a:p>
            <a:pPr indent="0" algn="ctr">
              <a:buFont typeface="Wingdings" panose="05000000000000000000" charset="0"/>
              <a:buNone/>
            </a:pPr>
            <a:endParaRPr lang="vi-VN" altLang="en-US" sz="54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030200" y="555625"/>
            <a:ext cx="5099050" cy="956881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3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0" y="66675"/>
            <a:ext cx="40132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7145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6"/>
          <p:cNvSpPr/>
          <p:nvPr/>
        </p:nvSpPr>
        <p:spPr>
          <a:xfrm rot="-1591973">
            <a:off x="-1623706" y="-2753677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91973" flipH="1" flipV="1">
            <a:off x="12972771" y="9622346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6985" y="1485900"/>
            <a:ext cx="3437890" cy="8660765"/>
          </a:xfrm>
          <a:custGeom>
            <a:avLst/>
            <a:gdLst/>
            <a:ahLst/>
            <a:cxnLst/>
            <a:rect l="l" t="t" r="r" b="b"/>
            <a:pathLst>
              <a:path w="1707642" h="4114800">
                <a:moveTo>
                  <a:pt x="0" y="0"/>
                </a:moveTo>
                <a:lnTo>
                  <a:pt x="1707642" y="0"/>
                </a:lnTo>
                <a:lnTo>
                  <a:pt x="1707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347686"/>
              </p:ext>
            </p:extLst>
          </p:nvPr>
        </p:nvGraphicFramePr>
        <p:xfrm>
          <a:off x="4724401" y="2520536"/>
          <a:ext cx="12725400" cy="612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4258"/>
                <a:gridCol w="2544258"/>
                <a:gridCol w="2545628"/>
                <a:gridCol w="2545628"/>
                <a:gridCol w="2545628"/>
              </a:tblGrid>
              <a:tr h="444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endParaRPr lang="vi-VN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khắc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endParaRPr lang="vi-VN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vi-VN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đợi</a:t>
                      </a:r>
                      <a:endParaRPr lang="vi-VN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trợ</a:t>
                      </a:r>
                      <a:endParaRPr lang="vi-VN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4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1……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2…..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257800" y="812730"/>
            <a:ext cx="1249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KẾ HOẠCH RÈN LUYỆN KHẢ NĂNG TRANH BIỆN,  THƯƠNG THUYẾT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Họ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tên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696703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0" y="0"/>
                </a:moveTo>
                <a:lnTo>
                  <a:pt x="3775731" y="0"/>
                </a:lnTo>
                <a:lnTo>
                  <a:pt x="3775731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1" y="1562100"/>
            <a:ext cx="13884592" cy="8724900"/>
          </a:xfrm>
          <a:custGeom>
            <a:avLst/>
            <a:gdLst/>
            <a:ahLst/>
            <a:cxnLst/>
            <a:rect l="l" t="t" r="r" b="b"/>
            <a:pathLst>
              <a:path w="4394447" h="4114800">
                <a:moveTo>
                  <a:pt x="0" y="0"/>
                </a:moveTo>
                <a:lnTo>
                  <a:pt x="4394446" y="0"/>
                </a:lnTo>
                <a:lnTo>
                  <a:pt x="439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15566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3775731" y="0"/>
                </a:moveTo>
                <a:lnTo>
                  <a:pt x="0" y="0"/>
                </a:lnTo>
                <a:lnTo>
                  <a:pt x="0" y="3178479"/>
                </a:lnTo>
                <a:lnTo>
                  <a:pt x="3775731" y="3178479"/>
                </a:lnTo>
                <a:lnTo>
                  <a:pt x="37757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91973" flipH="1" flipV="1">
            <a:off x="11926968" y="8359140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48363" flipV="1">
            <a:off x="-954168" y="8580178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3855720"/>
                </a:moveTo>
                <a:lnTo>
                  <a:pt x="7315200" y="3855720"/>
                </a:lnTo>
                <a:lnTo>
                  <a:pt x="7315200" y="0"/>
                </a:lnTo>
                <a:lnTo>
                  <a:pt x="0" y="0"/>
                </a:lnTo>
                <a:lnTo>
                  <a:pt x="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 Box 19"/>
          <p:cNvSpPr txBox="1"/>
          <p:nvPr/>
        </p:nvSpPr>
        <p:spPr>
          <a:xfrm>
            <a:off x="3810000" y="4382770"/>
            <a:ext cx="1062101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16600" dirty="0">
                <a:solidFill>
                  <a:schemeClr val="bg1"/>
                </a:solidFill>
                <a:latin typeface="Chalkboard SE Regular" panose="03050602040202020205" charset="0"/>
                <a:cs typeface="Chalkboard SE Regular" panose="03050602040202020205" charset="0"/>
              </a:rPr>
              <a:t>VẬN DỤNG</a:t>
            </a:r>
            <a:r>
              <a:rPr lang="vi-VN" altLang="en-US" sz="16600" u="sng" dirty="0">
                <a:solidFill>
                  <a:schemeClr val="bg1"/>
                </a:solidFill>
                <a:latin typeface="Chalkboard SE Regular" panose="03050602040202020205" charset="0"/>
                <a:cs typeface="Chalkboard SE Regular" panose="03050602040202020205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10132283">
            <a:off x="-444954" y="862957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800" y="342900"/>
            <a:ext cx="14478000" cy="2059940"/>
          </a:xfrm>
          <a:prstGeom prst="rect">
            <a:avLst/>
          </a:prstGeom>
        </p:spPr>
      </p:pic>
      <p:sp>
        <p:nvSpPr>
          <p:cNvPr id="12" name="Freeform 4"/>
          <p:cNvSpPr/>
          <p:nvPr/>
        </p:nvSpPr>
        <p:spPr>
          <a:xfrm>
            <a:off x="228600" y="266737"/>
            <a:ext cx="1972661" cy="914597"/>
          </a:xfrm>
          <a:custGeom>
            <a:avLst/>
            <a:gdLst/>
            <a:ahLst/>
            <a:cxnLst/>
            <a:rect l="l" t="t" r="r" b="b"/>
            <a:pathLst>
              <a:path w="1972661" h="914597">
                <a:moveTo>
                  <a:pt x="0" y="0"/>
                </a:moveTo>
                <a:lnTo>
                  <a:pt x="1972661" y="0"/>
                </a:lnTo>
                <a:lnTo>
                  <a:pt x="1972661" y="914597"/>
                </a:lnTo>
                <a:lnTo>
                  <a:pt x="0" y="91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 Box 99"/>
          <p:cNvSpPr txBox="1"/>
          <p:nvPr/>
        </p:nvSpPr>
        <p:spPr>
          <a:xfrm>
            <a:off x="1866900" y="647700"/>
            <a:ext cx="128778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vi-VN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Tổng kết</a:t>
            </a:r>
          </a:p>
        </p:txBody>
      </p:sp>
      <p:sp>
        <p:nvSpPr>
          <p:cNvPr id="14" name="Freeform 2"/>
          <p:cNvSpPr/>
          <p:nvPr/>
        </p:nvSpPr>
        <p:spPr>
          <a:xfrm rot="9572190">
            <a:off x="15368078" y="-575753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083" y="2351803"/>
            <a:ext cx="18350865" cy="77311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2971800" y="2781300"/>
            <a:ext cx="14827885" cy="8217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i="1" dirty="0" err="1"/>
              <a:t>Tranh</a:t>
            </a:r>
            <a:r>
              <a:rPr lang="en-US" sz="4800" i="1" dirty="0"/>
              <a:t> </a:t>
            </a:r>
            <a:r>
              <a:rPr lang="en-US" sz="4800" i="1" dirty="0" err="1"/>
              <a:t>biện</a:t>
            </a:r>
            <a:r>
              <a:rPr lang="en-US" sz="4800" i="1" dirty="0"/>
              <a:t> </a:t>
            </a:r>
            <a:r>
              <a:rPr lang="en-US" sz="4800" i="1" dirty="0" err="1"/>
              <a:t>và</a:t>
            </a:r>
            <a:r>
              <a:rPr lang="en-US" sz="4800" i="1" dirty="0"/>
              <a:t> </a:t>
            </a:r>
            <a:r>
              <a:rPr lang="en-US" sz="4800" i="1" dirty="0" err="1"/>
              <a:t>thương</a:t>
            </a:r>
            <a:r>
              <a:rPr lang="en-US" sz="4800" i="1" dirty="0"/>
              <a:t> </a:t>
            </a:r>
            <a:r>
              <a:rPr lang="en-US" sz="4800" i="1" dirty="0" err="1"/>
              <a:t>thuyết</a:t>
            </a:r>
            <a:r>
              <a:rPr lang="en-US" sz="4800" i="1" dirty="0"/>
              <a:t> </a:t>
            </a:r>
            <a:r>
              <a:rPr lang="en-US" sz="4800" i="1" dirty="0" err="1"/>
              <a:t>là</a:t>
            </a:r>
            <a:r>
              <a:rPr lang="en-US" sz="4800" i="1" dirty="0"/>
              <a:t> </a:t>
            </a:r>
            <a:r>
              <a:rPr lang="en-US" sz="4800" i="1" dirty="0" err="1"/>
              <a:t>những</a:t>
            </a:r>
            <a:r>
              <a:rPr lang="en-US" sz="4800" i="1" dirty="0"/>
              <a:t> </a:t>
            </a:r>
            <a:r>
              <a:rPr lang="en-US" sz="4800" i="1" dirty="0" err="1"/>
              <a:t>kĩ</a:t>
            </a:r>
            <a:r>
              <a:rPr lang="en-US" sz="4800" i="1" dirty="0"/>
              <a:t> </a:t>
            </a:r>
            <a:r>
              <a:rPr lang="en-US" sz="4800" i="1" dirty="0" err="1"/>
              <a:t>năng</a:t>
            </a:r>
            <a:r>
              <a:rPr lang="en-US" sz="4800" i="1" dirty="0"/>
              <a:t> </a:t>
            </a:r>
            <a:r>
              <a:rPr lang="en-US" sz="4800" i="1" dirty="0" err="1"/>
              <a:t>rất</a:t>
            </a:r>
            <a:r>
              <a:rPr lang="en-US" sz="4800" i="1" dirty="0"/>
              <a:t> </a:t>
            </a:r>
            <a:r>
              <a:rPr lang="en-US" sz="4800" i="1" dirty="0" err="1"/>
              <a:t>cần</a:t>
            </a:r>
            <a:r>
              <a:rPr lang="en-US" sz="4800" i="1" dirty="0"/>
              <a:t> </a:t>
            </a:r>
            <a:r>
              <a:rPr lang="en-US" sz="4800" i="1" dirty="0" err="1"/>
              <a:t>thiết</a:t>
            </a:r>
            <a:r>
              <a:rPr lang="en-US" sz="4800" i="1" dirty="0"/>
              <a:t> </a:t>
            </a:r>
            <a:r>
              <a:rPr lang="en-US" sz="4800" i="1" dirty="0" err="1"/>
              <a:t>cho</a:t>
            </a:r>
            <a:r>
              <a:rPr lang="en-US" sz="4800" i="1" dirty="0"/>
              <a:t> </a:t>
            </a:r>
            <a:r>
              <a:rPr lang="en-US" sz="4800" i="1" dirty="0" err="1"/>
              <a:t>mỗi</a:t>
            </a:r>
            <a:r>
              <a:rPr lang="en-US" sz="4800" i="1" dirty="0"/>
              <a:t> </a:t>
            </a:r>
            <a:r>
              <a:rPr lang="en-US" sz="4800" i="1" dirty="0" err="1"/>
              <a:t>người</a:t>
            </a:r>
            <a:r>
              <a:rPr lang="en-US" sz="4800" i="1" dirty="0"/>
              <a:t> </a:t>
            </a:r>
            <a:r>
              <a:rPr lang="en-US" sz="4800" i="1" dirty="0" err="1"/>
              <a:t>trong</a:t>
            </a:r>
            <a:r>
              <a:rPr lang="en-US" sz="4800" i="1" dirty="0"/>
              <a:t> </a:t>
            </a:r>
            <a:r>
              <a:rPr lang="en-US" sz="4800" i="1" dirty="0" err="1"/>
              <a:t>cuộc</a:t>
            </a:r>
            <a:r>
              <a:rPr lang="en-US" sz="4800" i="1" dirty="0"/>
              <a:t> </a:t>
            </a:r>
            <a:r>
              <a:rPr lang="en-US" sz="4800" i="1" dirty="0" err="1"/>
              <a:t>sống</a:t>
            </a:r>
            <a:r>
              <a:rPr lang="en-US" sz="4800" i="1" dirty="0"/>
              <a:t> </a:t>
            </a:r>
            <a:r>
              <a:rPr lang="en-US" sz="4800" i="1" dirty="0" err="1"/>
              <a:t>hiện</a:t>
            </a:r>
            <a:r>
              <a:rPr lang="en-US" sz="4800" i="1" dirty="0"/>
              <a:t> </a:t>
            </a:r>
            <a:r>
              <a:rPr lang="en-US" sz="4800" i="1" dirty="0" err="1"/>
              <a:t>đại</a:t>
            </a:r>
            <a:r>
              <a:rPr lang="en-US" sz="4800" i="1" dirty="0"/>
              <a:t>. </a:t>
            </a:r>
            <a:r>
              <a:rPr lang="en-US" sz="4800" i="1" dirty="0" err="1"/>
              <a:t>Có</a:t>
            </a:r>
            <a:r>
              <a:rPr lang="en-US" sz="4800" i="1" dirty="0"/>
              <a:t> </a:t>
            </a:r>
            <a:r>
              <a:rPr lang="en-US" sz="4800" i="1" dirty="0" err="1"/>
              <a:t>được</a:t>
            </a:r>
            <a:r>
              <a:rPr lang="en-US" sz="4800" i="1" dirty="0"/>
              <a:t> </a:t>
            </a:r>
            <a:r>
              <a:rPr lang="en-US" sz="4800" i="1" dirty="0" err="1"/>
              <a:t>kĩ</a:t>
            </a:r>
            <a:r>
              <a:rPr lang="en-US" sz="4800" i="1" dirty="0"/>
              <a:t> </a:t>
            </a:r>
            <a:r>
              <a:rPr lang="en-US" sz="4800" i="1" dirty="0" err="1"/>
              <a:t>năng</a:t>
            </a:r>
            <a:r>
              <a:rPr lang="en-US" sz="4800" i="1" dirty="0"/>
              <a:t> </a:t>
            </a:r>
            <a:r>
              <a:rPr lang="en-US" sz="4800" i="1" dirty="0" err="1"/>
              <a:t>tranh</a:t>
            </a:r>
            <a:r>
              <a:rPr lang="en-US" sz="4800" i="1" dirty="0"/>
              <a:t> </a:t>
            </a:r>
            <a:r>
              <a:rPr lang="en-US" sz="4800" i="1" dirty="0" err="1"/>
              <a:t>biện</a:t>
            </a:r>
            <a:r>
              <a:rPr lang="en-US" sz="4800" i="1" dirty="0"/>
              <a:t>, </a:t>
            </a:r>
            <a:r>
              <a:rPr lang="en-US" sz="4800" i="1" dirty="0" err="1"/>
              <a:t>thương</a:t>
            </a:r>
            <a:r>
              <a:rPr lang="en-US" sz="4800" i="1" dirty="0"/>
              <a:t> </a:t>
            </a:r>
            <a:r>
              <a:rPr lang="en-US" sz="4800" i="1" dirty="0" err="1"/>
              <a:t>thuyết</a:t>
            </a:r>
            <a:r>
              <a:rPr lang="en-US" sz="4800" i="1" dirty="0"/>
              <a:t> </a:t>
            </a:r>
            <a:r>
              <a:rPr lang="en-US" sz="4800" i="1" dirty="0" err="1"/>
              <a:t>không</a:t>
            </a:r>
            <a:r>
              <a:rPr lang="en-US" sz="4800" i="1" dirty="0"/>
              <a:t> </a:t>
            </a:r>
            <a:r>
              <a:rPr lang="en-US" sz="4800" i="1" dirty="0" err="1"/>
              <a:t>chỉ</a:t>
            </a:r>
            <a:r>
              <a:rPr lang="en-US" sz="4800" i="1" dirty="0"/>
              <a:t> </a:t>
            </a:r>
            <a:r>
              <a:rPr lang="en-US" sz="4800" i="1" dirty="0" err="1"/>
              <a:t>giúp</a:t>
            </a:r>
            <a:r>
              <a:rPr lang="en-US" sz="4800" i="1" dirty="0"/>
              <a:t> </a:t>
            </a:r>
            <a:r>
              <a:rPr lang="en-US" sz="4800" i="1" dirty="0" err="1"/>
              <a:t>chúng</a:t>
            </a:r>
            <a:r>
              <a:rPr lang="en-US" sz="4800" i="1" dirty="0"/>
              <a:t> ta </a:t>
            </a:r>
            <a:r>
              <a:rPr lang="en-US" sz="4800" i="1" dirty="0" err="1"/>
              <a:t>bảo</a:t>
            </a:r>
            <a:r>
              <a:rPr lang="en-US" sz="4800" i="1" dirty="0"/>
              <a:t> </a:t>
            </a:r>
            <a:r>
              <a:rPr lang="en-US" sz="4800" i="1" dirty="0" err="1"/>
              <a:t>vệ</a:t>
            </a:r>
            <a:r>
              <a:rPr lang="en-US" sz="4800" i="1" dirty="0"/>
              <a:t> </a:t>
            </a:r>
            <a:r>
              <a:rPr lang="en-US" sz="4800" i="1" dirty="0" err="1"/>
              <a:t>được</a:t>
            </a:r>
            <a:r>
              <a:rPr lang="en-US" sz="4800" i="1" dirty="0"/>
              <a:t> </a:t>
            </a:r>
            <a:r>
              <a:rPr lang="en-US" sz="4800" i="1" dirty="0" err="1"/>
              <a:t>quan</a:t>
            </a:r>
            <a:r>
              <a:rPr lang="en-US" sz="4800" i="1" dirty="0"/>
              <a:t> </a:t>
            </a:r>
            <a:r>
              <a:rPr lang="en-US" sz="4800" i="1" dirty="0" err="1"/>
              <a:t>điểm</a:t>
            </a:r>
            <a:r>
              <a:rPr lang="en-US" sz="4800" i="1" dirty="0"/>
              <a:t> </a:t>
            </a:r>
            <a:r>
              <a:rPr lang="en-US" sz="4800" i="1" dirty="0" err="1"/>
              <a:t>của</a:t>
            </a:r>
            <a:r>
              <a:rPr lang="en-US" sz="4800" i="1" dirty="0"/>
              <a:t> </a:t>
            </a:r>
            <a:r>
              <a:rPr lang="en-US" sz="4800" i="1" dirty="0" err="1"/>
              <a:t>mình</a:t>
            </a:r>
            <a:r>
              <a:rPr lang="en-US" sz="4800" i="1" dirty="0"/>
              <a:t> </a:t>
            </a:r>
            <a:r>
              <a:rPr lang="en-US" sz="4800" i="1" dirty="0" err="1"/>
              <a:t>mà</a:t>
            </a:r>
            <a:r>
              <a:rPr lang="en-US" sz="4800" i="1" dirty="0"/>
              <a:t> </a:t>
            </a:r>
            <a:r>
              <a:rPr lang="en-US" sz="4800" i="1" dirty="0" err="1"/>
              <a:t>còn</a:t>
            </a:r>
            <a:r>
              <a:rPr lang="en-US" sz="4800" i="1" dirty="0"/>
              <a:t> </a:t>
            </a:r>
            <a:r>
              <a:rPr lang="en-US" sz="4800" i="1" dirty="0" err="1"/>
              <a:t>giúp</a:t>
            </a:r>
            <a:r>
              <a:rPr lang="en-US" sz="4800" i="1" dirty="0"/>
              <a:t> </a:t>
            </a:r>
            <a:r>
              <a:rPr lang="en-US" sz="4800" i="1" dirty="0" err="1"/>
              <a:t>chúng</a:t>
            </a:r>
            <a:r>
              <a:rPr lang="en-US" sz="4800" i="1" dirty="0"/>
              <a:t> ta </a:t>
            </a:r>
            <a:r>
              <a:rPr lang="en-US" sz="4800" i="1" dirty="0" err="1"/>
              <a:t>thương</a:t>
            </a:r>
            <a:r>
              <a:rPr lang="en-US" sz="4800" i="1" dirty="0"/>
              <a:t> </a:t>
            </a:r>
            <a:r>
              <a:rPr lang="en-US" sz="4800" i="1" dirty="0" err="1"/>
              <a:t>lượng</a:t>
            </a:r>
            <a:r>
              <a:rPr lang="en-US" sz="4800" i="1" dirty="0"/>
              <a:t>, </a:t>
            </a:r>
            <a:r>
              <a:rPr lang="en-US" sz="4800" i="1" dirty="0" err="1"/>
              <a:t>thuyết</a:t>
            </a:r>
            <a:r>
              <a:rPr lang="en-US" sz="4800" i="1" dirty="0"/>
              <a:t> </a:t>
            </a:r>
            <a:r>
              <a:rPr lang="en-US" sz="4800" i="1" dirty="0" err="1"/>
              <a:t>phục</a:t>
            </a:r>
            <a:r>
              <a:rPr lang="en-US" sz="4800" i="1" dirty="0"/>
              <a:t> </a:t>
            </a:r>
            <a:r>
              <a:rPr lang="en-US" sz="4800" i="1" dirty="0" err="1"/>
              <a:t>được</a:t>
            </a:r>
            <a:r>
              <a:rPr lang="en-US" sz="4800" i="1" dirty="0"/>
              <a:t> </a:t>
            </a:r>
            <a:r>
              <a:rPr lang="en-US" sz="4800" i="1" dirty="0" err="1"/>
              <a:t>người</a:t>
            </a:r>
            <a:r>
              <a:rPr lang="en-US" sz="4800" i="1" dirty="0"/>
              <a:t> </a:t>
            </a:r>
            <a:r>
              <a:rPr lang="en-US" sz="4800" i="1" dirty="0" err="1"/>
              <a:t>khác</a:t>
            </a:r>
            <a:r>
              <a:rPr lang="en-US" sz="4800" i="1" dirty="0"/>
              <a:t> </a:t>
            </a:r>
            <a:r>
              <a:rPr lang="en-US" sz="4800" i="1" dirty="0" err="1"/>
              <a:t>để</a:t>
            </a:r>
            <a:r>
              <a:rPr lang="en-US" sz="4800" i="1" dirty="0"/>
              <a:t> </a:t>
            </a:r>
            <a:r>
              <a:rPr lang="en-US" sz="4800" i="1" dirty="0" err="1"/>
              <a:t>đi</a:t>
            </a:r>
            <a:r>
              <a:rPr lang="en-US" sz="4800" i="1" dirty="0"/>
              <a:t> </a:t>
            </a:r>
            <a:r>
              <a:rPr lang="en-US" sz="4800" i="1" dirty="0" err="1"/>
              <a:t>đến</a:t>
            </a:r>
            <a:r>
              <a:rPr lang="en-US" sz="4800" i="1" dirty="0"/>
              <a:t> </a:t>
            </a:r>
            <a:r>
              <a:rPr lang="en-US" sz="4800" i="1" dirty="0" err="1"/>
              <a:t>thỏa</a:t>
            </a:r>
            <a:r>
              <a:rPr lang="en-US" sz="4800" i="1" dirty="0"/>
              <a:t> </a:t>
            </a:r>
            <a:r>
              <a:rPr lang="en-US" sz="4800" i="1" dirty="0" err="1"/>
              <a:t>thuận</a:t>
            </a:r>
            <a:r>
              <a:rPr lang="en-US" sz="4800" i="1" dirty="0"/>
              <a:t> </a:t>
            </a:r>
            <a:r>
              <a:rPr lang="en-US" sz="4800" i="1" dirty="0" err="1"/>
              <a:t>giải</a:t>
            </a:r>
            <a:r>
              <a:rPr lang="en-US" sz="4800" i="1" dirty="0"/>
              <a:t> </a:t>
            </a:r>
            <a:r>
              <a:rPr lang="en-US" sz="4800" i="1" dirty="0" err="1"/>
              <a:t>quyết</a:t>
            </a:r>
            <a:r>
              <a:rPr lang="en-US" sz="4800" i="1" dirty="0"/>
              <a:t> </a:t>
            </a:r>
            <a:r>
              <a:rPr lang="en-US" sz="4800" i="1" dirty="0" err="1"/>
              <a:t>vấn</a:t>
            </a:r>
            <a:r>
              <a:rPr lang="en-US" sz="4800" i="1" dirty="0"/>
              <a:t> </a:t>
            </a:r>
            <a:r>
              <a:rPr lang="en-US" sz="4800" i="1" dirty="0" err="1"/>
              <a:t>đề</a:t>
            </a:r>
            <a:r>
              <a:rPr lang="en-US" sz="4800" i="1" dirty="0"/>
              <a:t> </a:t>
            </a:r>
            <a:r>
              <a:rPr lang="en-US" sz="4800" i="1" dirty="0" err="1"/>
              <a:t>một</a:t>
            </a:r>
            <a:r>
              <a:rPr lang="en-US" sz="4800" i="1" dirty="0"/>
              <a:t> </a:t>
            </a:r>
            <a:r>
              <a:rPr lang="en-US" sz="4800" i="1" dirty="0" err="1"/>
              <a:t>cách</a:t>
            </a:r>
            <a:r>
              <a:rPr lang="en-US" sz="4800" i="1" dirty="0"/>
              <a:t> </a:t>
            </a:r>
            <a:r>
              <a:rPr lang="en-US" sz="4800" i="1" dirty="0" err="1"/>
              <a:t>thỏa</a:t>
            </a:r>
            <a:r>
              <a:rPr lang="en-US" sz="4800" i="1" dirty="0"/>
              <a:t> </a:t>
            </a:r>
            <a:r>
              <a:rPr lang="en-US" sz="4800" i="1" dirty="0" err="1"/>
              <a:t>đáng</a:t>
            </a:r>
            <a:r>
              <a:rPr lang="en-US" sz="4800" i="1" dirty="0"/>
              <a:t> </a:t>
            </a:r>
            <a:r>
              <a:rPr lang="en-US" sz="4800" i="1" dirty="0" err="1"/>
              <a:t>nhất</a:t>
            </a:r>
            <a:r>
              <a:rPr lang="en-US" sz="4800" i="1" dirty="0"/>
              <a:t>, </a:t>
            </a:r>
            <a:r>
              <a:rPr lang="en-US" sz="4800" i="1" dirty="0" err="1"/>
              <a:t>tránh</a:t>
            </a:r>
            <a:r>
              <a:rPr lang="en-US" sz="4800" i="1" dirty="0"/>
              <a:t> </a:t>
            </a:r>
            <a:r>
              <a:rPr lang="en-US" sz="4800" i="1" dirty="0" err="1"/>
              <a:t>được</a:t>
            </a:r>
            <a:r>
              <a:rPr lang="en-US" sz="4800" i="1" dirty="0"/>
              <a:t> </a:t>
            </a:r>
            <a:r>
              <a:rPr lang="en-US" sz="4800" i="1" dirty="0" err="1"/>
              <a:t>những</a:t>
            </a:r>
            <a:r>
              <a:rPr lang="en-US" sz="4800" i="1" dirty="0"/>
              <a:t> </a:t>
            </a:r>
            <a:r>
              <a:rPr lang="en-US" sz="4800" i="1" dirty="0" err="1"/>
              <a:t>mâu</a:t>
            </a:r>
            <a:r>
              <a:rPr lang="en-US" sz="4800" i="1" dirty="0"/>
              <a:t> </a:t>
            </a:r>
            <a:r>
              <a:rPr lang="en-US" sz="4800" i="1" dirty="0" err="1"/>
              <a:t>thuẫn</a:t>
            </a:r>
            <a:r>
              <a:rPr lang="en-US" sz="4800" i="1" dirty="0"/>
              <a:t> </a:t>
            </a:r>
            <a:r>
              <a:rPr lang="en-US" sz="4800" i="1" dirty="0" err="1"/>
              <a:t>không</a:t>
            </a:r>
            <a:r>
              <a:rPr lang="en-US" sz="4800" i="1" dirty="0"/>
              <a:t> </a:t>
            </a:r>
            <a:r>
              <a:rPr lang="en-US" sz="4800" i="1" dirty="0" err="1"/>
              <a:t>cần</a:t>
            </a:r>
            <a:r>
              <a:rPr lang="en-US" sz="4800" i="1" dirty="0"/>
              <a:t> </a:t>
            </a:r>
            <a:r>
              <a:rPr lang="en-US" sz="4800" i="1" dirty="0" err="1"/>
              <a:t>thiết</a:t>
            </a:r>
            <a:r>
              <a:rPr lang="en-US" sz="4800" i="1" dirty="0"/>
              <a:t>. </a:t>
            </a:r>
            <a:r>
              <a:rPr lang="en-US" sz="4800" i="1" dirty="0" err="1"/>
              <a:t>Để</a:t>
            </a:r>
            <a:r>
              <a:rPr lang="en-US" sz="4800" i="1" dirty="0"/>
              <a:t> </a:t>
            </a:r>
            <a:r>
              <a:rPr lang="en-US" sz="4800" i="1" dirty="0" err="1"/>
              <a:t>làm</a:t>
            </a:r>
            <a:r>
              <a:rPr lang="en-US" sz="4800" i="1" dirty="0"/>
              <a:t> </a:t>
            </a:r>
            <a:r>
              <a:rPr lang="en-US" sz="4800" i="1" dirty="0" err="1"/>
              <a:t>điều</a:t>
            </a:r>
            <a:r>
              <a:rPr lang="en-US" sz="4800" i="1" dirty="0"/>
              <a:t> </a:t>
            </a:r>
            <a:r>
              <a:rPr lang="en-US" sz="4800" i="1" dirty="0" err="1"/>
              <a:t>đó</a:t>
            </a:r>
            <a:r>
              <a:rPr lang="en-US" sz="4800" i="1" dirty="0"/>
              <a:t>, </a:t>
            </a:r>
            <a:r>
              <a:rPr lang="en-US" sz="4800" i="1" dirty="0" err="1"/>
              <a:t>mỗi</a:t>
            </a:r>
            <a:r>
              <a:rPr lang="en-US" sz="4800" i="1" dirty="0"/>
              <a:t> </a:t>
            </a:r>
            <a:r>
              <a:rPr lang="en-US" sz="4800" i="1" dirty="0" err="1"/>
              <a:t>chúng</a:t>
            </a:r>
            <a:r>
              <a:rPr lang="en-US" sz="4800" i="1" dirty="0"/>
              <a:t> ta </a:t>
            </a:r>
            <a:r>
              <a:rPr lang="en-US" sz="4800" i="1" dirty="0" err="1"/>
              <a:t>cần</a:t>
            </a:r>
            <a:r>
              <a:rPr lang="en-US" sz="4800" i="1" dirty="0"/>
              <a:t> </a:t>
            </a:r>
            <a:r>
              <a:rPr lang="en-US" sz="4800" i="1" dirty="0" err="1"/>
              <a:t>biết</a:t>
            </a:r>
            <a:r>
              <a:rPr lang="en-US" sz="4800" i="1" dirty="0"/>
              <a:t> </a:t>
            </a:r>
            <a:r>
              <a:rPr lang="en-US" sz="4800" i="1" dirty="0" err="1"/>
              <a:t>trnah</a:t>
            </a:r>
            <a:r>
              <a:rPr lang="en-US" sz="4800" i="1" dirty="0"/>
              <a:t> </a:t>
            </a:r>
            <a:r>
              <a:rPr lang="en-US" sz="4800" i="1" dirty="0" err="1"/>
              <a:t>biện</a:t>
            </a:r>
            <a:r>
              <a:rPr lang="en-US" sz="4800" i="1" dirty="0"/>
              <a:t>, </a:t>
            </a:r>
            <a:r>
              <a:rPr lang="en-US" sz="4800" i="1" dirty="0" err="1"/>
              <a:t>thương</a:t>
            </a:r>
            <a:r>
              <a:rPr lang="en-US" sz="4800" i="1" dirty="0"/>
              <a:t> </a:t>
            </a:r>
            <a:r>
              <a:rPr lang="en-US" sz="4800" i="1" dirty="0" err="1"/>
              <a:t>thuyết</a:t>
            </a:r>
            <a:r>
              <a:rPr lang="en-US" sz="4800" i="1" dirty="0"/>
              <a:t> </a:t>
            </a:r>
            <a:r>
              <a:rPr lang="en-US" sz="4800" i="1" dirty="0" err="1"/>
              <a:t>một</a:t>
            </a:r>
            <a:r>
              <a:rPr lang="en-US" sz="4800" i="1" dirty="0"/>
              <a:t> </a:t>
            </a:r>
            <a:r>
              <a:rPr lang="en-US" sz="4800" i="1" dirty="0" err="1"/>
              <a:t>cách</a:t>
            </a:r>
            <a:r>
              <a:rPr lang="en-US" sz="4800" i="1" dirty="0"/>
              <a:t> </a:t>
            </a:r>
            <a:r>
              <a:rPr lang="en-US" sz="4800" i="1" dirty="0" err="1"/>
              <a:t>hiệu</a:t>
            </a:r>
            <a:r>
              <a:rPr lang="en-US" sz="4800" i="1" dirty="0"/>
              <a:t> </a:t>
            </a:r>
            <a:r>
              <a:rPr lang="en-US" sz="4800" i="1" dirty="0" err="1"/>
              <a:t>quả</a:t>
            </a:r>
            <a:r>
              <a:rPr lang="en-US" sz="4800" i="1" dirty="0"/>
              <a:t> </a:t>
            </a:r>
            <a:r>
              <a:rPr lang="en-US" sz="4800" i="1" dirty="0" err="1"/>
              <a:t>và</a:t>
            </a:r>
            <a:r>
              <a:rPr lang="en-US" sz="4800" i="1" dirty="0"/>
              <a:t> </a:t>
            </a:r>
            <a:r>
              <a:rPr lang="en-US" sz="4800" i="1" dirty="0" err="1"/>
              <a:t>thường</a:t>
            </a:r>
            <a:r>
              <a:rPr lang="en-US" sz="4800" i="1" dirty="0"/>
              <a:t> </a:t>
            </a:r>
            <a:r>
              <a:rPr lang="en-US" sz="4800" i="1" dirty="0" err="1"/>
              <a:t>xuyên</a:t>
            </a:r>
            <a:r>
              <a:rPr lang="en-US" sz="4800" i="1" dirty="0"/>
              <a:t> </a:t>
            </a:r>
            <a:r>
              <a:rPr lang="en-US" sz="4800" i="1" dirty="0" err="1"/>
              <a:t>thực</a:t>
            </a:r>
            <a:r>
              <a:rPr lang="en-US" sz="4800" i="1" dirty="0"/>
              <a:t> </a:t>
            </a:r>
            <a:r>
              <a:rPr lang="en-US" sz="4800" i="1" dirty="0" err="1"/>
              <a:t>hành</a:t>
            </a:r>
            <a:r>
              <a:rPr lang="en-US" sz="4800" i="1" dirty="0"/>
              <a:t> </a:t>
            </a:r>
            <a:r>
              <a:rPr lang="en-US" sz="4800" i="1" dirty="0" err="1"/>
              <a:t>để</a:t>
            </a:r>
            <a:r>
              <a:rPr lang="en-US" sz="4800" i="1" dirty="0"/>
              <a:t> </a:t>
            </a:r>
            <a:r>
              <a:rPr lang="en-US" sz="4800" i="1" dirty="0" err="1"/>
              <a:t>rèn</a:t>
            </a:r>
            <a:r>
              <a:rPr lang="en-US" sz="4800" i="1" dirty="0"/>
              <a:t> </a:t>
            </a:r>
            <a:r>
              <a:rPr lang="en-US" sz="4800" i="1" dirty="0" err="1"/>
              <a:t>luyện</a:t>
            </a:r>
            <a:r>
              <a:rPr lang="en-US" sz="4800" i="1" dirty="0"/>
              <a:t> </a:t>
            </a:r>
            <a:r>
              <a:rPr lang="en-US" sz="4800" i="1" dirty="0" err="1"/>
              <a:t>những</a:t>
            </a:r>
            <a:r>
              <a:rPr lang="en-US" sz="4800" i="1" dirty="0"/>
              <a:t> </a:t>
            </a:r>
            <a:r>
              <a:rPr lang="en-US" sz="4800" i="1" dirty="0" err="1"/>
              <a:t>kĩ</a:t>
            </a:r>
            <a:r>
              <a:rPr lang="en-US" sz="4800" i="1" dirty="0"/>
              <a:t> </a:t>
            </a:r>
            <a:r>
              <a:rPr lang="en-US" sz="4800" i="1" dirty="0" err="1"/>
              <a:t>năng</a:t>
            </a:r>
            <a:r>
              <a:rPr lang="en-US" sz="4800" i="1" dirty="0"/>
              <a:t> </a:t>
            </a:r>
            <a:r>
              <a:rPr lang="en-US" sz="4800" i="1" dirty="0" err="1"/>
              <a:t>đó</a:t>
            </a:r>
            <a:r>
              <a:rPr lang="en-US" sz="4800" i="1" dirty="0"/>
              <a:t>.</a:t>
            </a:r>
            <a:endParaRPr lang="vi-VN" sz="4800" dirty="0"/>
          </a:p>
          <a:p>
            <a:pPr marL="685800" indent="-685800" algn="l">
              <a:buFont typeface="Wingdings" panose="05000000000000000000" charset="0"/>
              <a:buChar char=""/>
            </a:pPr>
            <a:endParaRPr lang="en-US" sz="4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2083" y="1943100"/>
            <a:ext cx="3302127" cy="8229600"/>
          </a:xfrm>
          <a:custGeom>
            <a:avLst/>
            <a:gdLst/>
            <a:ahLst/>
            <a:cxnLst/>
            <a:rect l="l" t="t" r="r" b="b"/>
            <a:pathLst>
              <a:path w="3302127" h="8229600">
                <a:moveTo>
                  <a:pt x="0" y="0"/>
                </a:moveTo>
                <a:lnTo>
                  <a:pt x="3302126" y="0"/>
                </a:lnTo>
                <a:lnTo>
                  <a:pt x="33021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12563812" y="6185585"/>
            <a:ext cx="1844802" cy="1931615"/>
          </a:xfrm>
          <a:custGeom>
            <a:avLst/>
            <a:gdLst/>
            <a:ahLst/>
            <a:cxnLst/>
            <a:rect l="l" t="t" r="r" b="b"/>
            <a:pathLst>
              <a:path w="1844802" h="1931615">
                <a:moveTo>
                  <a:pt x="0" y="0"/>
                </a:moveTo>
                <a:lnTo>
                  <a:pt x="1844802" y="0"/>
                </a:lnTo>
                <a:lnTo>
                  <a:pt x="1844802" y="1931615"/>
                </a:lnTo>
                <a:lnTo>
                  <a:pt x="0" y="1931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6320" t="-524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67618" y="6381160"/>
            <a:ext cx="8449039" cy="178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00"/>
              </a:lnSpc>
            </a:pPr>
            <a:r>
              <a:rPr lang="en-US" sz="13400">
                <a:solidFill>
                  <a:srgbClr val="333331"/>
                </a:solidFill>
                <a:latin typeface="Caveat Brush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 rot="2583084" flipH="1">
            <a:off x="3877570" y="6284329"/>
            <a:ext cx="1844802" cy="1931615"/>
          </a:xfrm>
          <a:custGeom>
            <a:avLst/>
            <a:gdLst/>
            <a:ahLst/>
            <a:cxnLst/>
            <a:rect l="l" t="t" r="r" b="b"/>
            <a:pathLst>
              <a:path w="1844802" h="1931615">
                <a:moveTo>
                  <a:pt x="1844802" y="0"/>
                </a:moveTo>
                <a:lnTo>
                  <a:pt x="0" y="0"/>
                </a:lnTo>
                <a:lnTo>
                  <a:pt x="0" y="1931614"/>
                </a:lnTo>
                <a:lnTo>
                  <a:pt x="1844802" y="1931614"/>
                </a:lnTo>
                <a:lnTo>
                  <a:pt x="18448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6320" t="-5249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75215" y="1701428"/>
            <a:ext cx="7033846" cy="4114800"/>
          </a:xfrm>
          <a:custGeom>
            <a:avLst/>
            <a:gdLst/>
            <a:ahLst/>
            <a:cxnLst/>
            <a:rect l="l" t="t" r="r" b="b"/>
            <a:pathLst>
              <a:path w="7033846" h="4114800">
                <a:moveTo>
                  <a:pt x="0" y="0"/>
                </a:moveTo>
                <a:lnTo>
                  <a:pt x="7033846" y="0"/>
                </a:lnTo>
                <a:lnTo>
                  <a:pt x="7033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1973">
            <a:off x="-1623706" y="-2753677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91973" flipH="1" flipV="1">
            <a:off x="12364631" y="8895964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64722">
            <a:off x="308373" y="7373453"/>
            <a:ext cx="1913382" cy="41148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72190">
            <a:off x="16168775" y="-1316514"/>
            <a:ext cx="2181049" cy="4690429"/>
          </a:xfrm>
          <a:custGeom>
            <a:avLst/>
            <a:gdLst/>
            <a:ahLst/>
            <a:cxnLst/>
            <a:rect l="l" t="t" r="r" b="b"/>
            <a:pathLst>
              <a:path w="2181049" h="4690429">
                <a:moveTo>
                  <a:pt x="0" y="0"/>
                </a:moveTo>
                <a:lnTo>
                  <a:pt x="2181050" y="0"/>
                </a:lnTo>
                <a:lnTo>
                  <a:pt x="2181050" y="4690428"/>
                </a:lnTo>
                <a:lnTo>
                  <a:pt x="0" y="4690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96703" y="1701428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0" y="0"/>
                </a:moveTo>
                <a:lnTo>
                  <a:pt x="3775731" y="0"/>
                </a:lnTo>
                <a:lnTo>
                  <a:pt x="3775731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15566" y="1701428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3775731" y="0"/>
                </a:moveTo>
                <a:lnTo>
                  <a:pt x="0" y="0"/>
                </a:lnTo>
                <a:lnTo>
                  <a:pt x="0" y="3178479"/>
                </a:lnTo>
                <a:lnTo>
                  <a:pt x="3775731" y="3178479"/>
                </a:lnTo>
                <a:lnTo>
                  <a:pt x="37757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50556" y="2487472"/>
            <a:ext cx="3483165" cy="2542711"/>
          </a:xfrm>
          <a:custGeom>
            <a:avLst/>
            <a:gdLst/>
            <a:ahLst/>
            <a:cxnLst/>
            <a:rect l="l" t="t" r="r" b="b"/>
            <a:pathLst>
              <a:path w="3483165" h="2542711">
                <a:moveTo>
                  <a:pt x="0" y="0"/>
                </a:moveTo>
                <a:lnTo>
                  <a:pt x="3483165" y="0"/>
                </a:lnTo>
                <a:lnTo>
                  <a:pt x="3483165" y="2542711"/>
                </a:lnTo>
                <a:lnTo>
                  <a:pt x="0" y="25427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2647" y="1637997"/>
            <a:ext cx="3343012" cy="3093805"/>
          </a:xfrm>
          <a:custGeom>
            <a:avLst/>
            <a:gdLst/>
            <a:ahLst/>
            <a:cxnLst/>
            <a:rect l="l" t="t" r="r" b="b"/>
            <a:pathLst>
              <a:path w="3343012" h="3093805">
                <a:moveTo>
                  <a:pt x="0" y="0"/>
                </a:moveTo>
                <a:lnTo>
                  <a:pt x="3343012" y="0"/>
                </a:lnTo>
                <a:lnTo>
                  <a:pt x="3343012" y="3093805"/>
                </a:lnTo>
                <a:lnTo>
                  <a:pt x="0" y="3093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91973">
            <a:off x="-1657361" y="-272510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91973" flipH="1" flipV="1">
            <a:off x="12364631" y="8895964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64722">
            <a:off x="308373" y="7373453"/>
            <a:ext cx="1913382" cy="41148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792086" y="1790538"/>
            <a:ext cx="2339991" cy="2165556"/>
          </a:xfrm>
          <a:custGeom>
            <a:avLst/>
            <a:gdLst/>
            <a:ahLst/>
            <a:cxnLst/>
            <a:rect l="l" t="t" r="r" b="b"/>
            <a:pathLst>
              <a:path w="2339991" h="2165556">
                <a:moveTo>
                  <a:pt x="2339991" y="0"/>
                </a:moveTo>
                <a:lnTo>
                  <a:pt x="0" y="0"/>
                </a:lnTo>
                <a:lnTo>
                  <a:pt x="0" y="2165555"/>
                </a:lnTo>
                <a:lnTo>
                  <a:pt x="2339991" y="2165555"/>
                </a:lnTo>
                <a:lnTo>
                  <a:pt x="23399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572190">
            <a:off x="16285963" y="-750387"/>
            <a:ext cx="1946673" cy="4186394"/>
          </a:xfrm>
          <a:custGeom>
            <a:avLst/>
            <a:gdLst/>
            <a:ahLst/>
            <a:cxnLst/>
            <a:rect l="l" t="t" r="r" b="b"/>
            <a:pathLst>
              <a:path w="1946673" h="4186394">
                <a:moveTo>
                  <a:pt x="0" y="0"/>
                </a:moveTo>
                <a:lnTo>
                  <a:pt x="1946674" y="0"/>
                </a:lnTo>
                <a:lnTo>
                  <a:pt x="1946674" y="4186395"/>
                </a:lnTo>
                <a:lnTo>
                  <a:pt x="0" y="418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3831" y="190570"/>
            <a:ext cx="15776278" cy="208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00"/>
              </a:lnSpc>
            </a:pPr>
            <a:r>
              <a:rPr lang="vi-VN" altLang="en-US" sz="11500" b="1">
                <a:solidFill>
                  <a:srgbClr val="4062B7"/>
                </a:solidFill>
                <a:latin typeface="Comic Sans MS Bold" panose="030F0702030302020204" charset="0"/>
                <a:cs typeface="Comic Sans MS Bold" panose="030F0702030302020204" charset="0"/>
              </a:rPr>
              <a:t>KHỞI ĐỘNG </a:t>
            </a:r>
          </a:p>
        </p:txBody>
      </p:sp>
      <p:sp>
        <p:nvSpPr>
          <p:cNvPr id="11" name="Freeform 7"/>
          <p:cNvSpPr/>
          <p:nvPr/>
        </p:nvSpPr>
        <p:spPr>
          <a:xfrm rot="9572190">
            <a:off x="16292313" y="-743402"/>
            <a:ext cx="1946673" cy="4186394"/>
          </a:xfrm>
          <a:custGeom>
            <a:avLst/>
            <a:gdLst/>
            <a:ahLst/>
            <a:cxnLst/>
            <a:rect l="l" t="t" r="r" b="b"/>
            <a:pathLst>
              <a:path w="1946673" h="4186394">
                <a:moveTo>
                  <a:pt x="0" y="0"/>
                </a:moveTo>
                <a:lnTo>
                  <a:pt x="1946674" y="0"/>
                </a:lnTo>
                <a:lnTo>
                  <a:pt x="1946674" y="4186395"/>
                </a:lnTo>
                <a:lnTo>
                  <a:pt x="0" y="418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>
            <a:off x="2942904" y="2057400"/>
            <a:ext cx="12058022" cy="8229600"/>
          </a:xfrm>
          <a:custGeom>
            <a:avLst/>
            <a:gdLst/>
            <a:ahLst/>
            <a:cxnLst/>
            <a:rect l="l" t="t" r="r" b="b"/>
            <a:pathLst>
              <a:path w="12058022" h="8229600">
                <a:moveTo>
                  <a:pt x="0" y="0"/>
                </a:moveTo>
                <a:lnTo>
                  <a:pt x="12058022" y="0"/>
                </a:lnTo>
                <a:lnTo>
                  <a:pt x="120580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hdtn 8\Cliton-Reuters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8288000" cy="88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76600" y="9046191"/>
            <a:ext cx="10668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Bill Clinton - nhà thương thuyết nổi tiếng nhất của nước Mỹ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23717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866">
            <a:off x="-1518477" y="-1430846"/>
            <a:ext cx="4349599" cy="4025356"/>
          </a:xfrm>
          <a:custGeom>
            <a:avLst/>
            <a:gdLst/>
            <a:ahLst/>
            <a:cxnLst/>
            <a:rect l="l" t="t" r="r" b="b"/>
            <a:pathLst>
              <a:path w="4349599" h="4025356">
                <a:moveTo>
                  <a:pt x="0" y="0"/>
                </a:moveTo>
                <a:lnTo>
                  <a:pt x="4349599" y="0"/>
                </a:lnTo>
                <a:lnTo>
                  <a:pt x="4349599" y="4025356"/>
                </a:lnTo>
                <a:lnTo>
                  <a:pt x="0" y="4025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6716" y="4208686"/>
            <a:ext cx="1488198" cy="1868742"/>
          </a:xfrm>
          <a:custGeom>
            <a:avLst/>
            <a:gdLst/>
            <a:ahLst/>
            <a:cxnLst/>
            <a:rect l="l" t="t" r="r" b="b"/>
            <a:pathLst>
              <a:path w="1488198" h="1868742">
                <a:moveTo>
                  <a:pt x="0" y="0"/>
                </a:moveTo>
                <a:lnTo>
                  <a:pt x="1488198" y="0"/>
                </a:lnTo>
                <a:lnTo>
                  <a:pt x="1488198" y="1868742"/>
                </a:lnTo>
                <a:lnTo>
                  <a:pt x="0" y="186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69">
            <a:off x="455780" y="6750943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53409">
            <a:off x="13032338" y="-1569619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2004060" y="1028700"/>
            <a:ext cx="13990320" cy="63373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0000" b="1" dirty="0"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10000" b="1" dirty="0" smtClean="0"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BẢN THÂN</a:t>
            </a:r>
            <a:endParaRPr lang="en-US" sz="10000" b="1" dirty="0"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381000" y="3317894"/>
            <a:ext cx="17297400" cy="538352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ts val="10310"/>
              </a:lnSpc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ancing Script"/>
              </a:rPr>
              <a:t>T</a:t>
            </a:r>
            <a:r>
              <a:rPr lang="vi-VN" altLang="en-US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ancing Script"/>
              </a:rPr>
              <a:t>IẾT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ancing Script"/>
              </a:rPr>
              <a:t> </a:t>
            </a:r>
            <a:r>
              <a:rPr lang="en-US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ancing Script"/>
              </a:rPr>
              <a:t>6:</a:t>
            </a:r>
            <a:r>
              <a:rPr lang="vi-VN" altLang="en-US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ancing Script"/>
              </a:rPr>
              <a:t> </a:t>
            </a:r>
            <a:endParaRPr lang="en-US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ancing Script"/>
            </a:endParaRPr>
          </a:p>
          <a:p>
            <a:pPr algn="ctr"/>
            <a:r>
              <a:rPr lang="en-US" sz="6600" b="1" dirty="0"/>
              <a:t>KHẢ NĂNG TRANH BIỆN, THƯƠNG THUYẾT CỦA </a:t>
            </a:r>
            <a:r>
              <a:rPr lang="en-US" sz="6600" b="1" dirty="0" smtClean="0"/>
              <a:t>TÔI </a:t>
            </a:r>
            <a:r>
              <a:rPr lang="en-US" sz="6600" dirty="0" smtClean="0"/>
              <a:t>(</a:t>
            </a:r>
            <a:r>
              <a:rPr lang="en-US" sz="6600" dirty="0" err="1"/>
              <a:t>tiết</a:t>
            </a:r>
            <a:r>
              <a:rPr lang="en-US" sz="6600" dirty="0"/>
              <a:t> 1)</a:t>
            </a:r>
            <a:endParaRPr lang="vi-VN" sz="6600" dirty="0"/>
          </a:p>
          <a:p>
            <a:pPr algn="ctr"/>
            <a:endParaRPr lang="vi-VN" sz="6600" dirty="0"/>
          </a:p>
          <a:p>
            <a:pPr algn="ctr"/>
            <a:r>
              <a:rPr lang="en-US" sz="6600" b="1" dirty="0"/>
              <a:t> </a:t>
            </a:r>
            <a:endParaRPr lang="vi-VN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696703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0" y="0"/>
                </a:moveTo>
                <a:lnTo>
                  <a:pt x="3775731" y="0"/>
                </a:lnTo>
                <a:lnTo>
                  <a:pt x="3775731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52800" y="2019300"/>
            <a:ext cx="11356975" cy="6840220"/>
          </a:xfrm>
          <a:custGeom>
            <a:avLst/>
            <a:gdLst/>
            <a:ahLst/>
            <a:cxnLst/>
            <a:rect l="l" t="t" r="r" b="b"/>
            <a:pathLst>
              <a:path w="4394447" h="4114800">
                <a:moveTo>
                  <a:pt x="0" y="0"/>
                </a:moveTo>
                <a:lnTo>
                  <a:pt x="4394446" y="0"/>
                </a:lnTo>
                <a:lnTo>
                  <a:pt x="439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15566" y="1204204"/>
            <a:ext cx="3775731" cy="3178479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3775731" y="0"/>
                </a:moveTo>
                <a:lnTo>
                  <a:pt x="0" y="0"/>
                </a:lnTo>
                <a:lnTo>
                  <a:pt x="0" y="3178479"/>
                </a:lnTo>
                <a:lnTo>
                  <a:pt x="3775731" y="3178479"/>
                </a:lnTo>
                <a:lnTo>
                  <a:pt x="37757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91973" flipH="1" flipV="1">
            <a:off x="11926968" y="8359140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48363" flipV="1">
            <a:off x="-954168" y="8580178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3855720"/>
                </a:moveTo>
                <a:lnTo>
                  <a:pt x="7315200" y="3855720"/>
                </a:lnTo>
                <a:lnTo>
                  <a:pt x="7315200" y="0"/>
                </a:lnTo>
                <a:lnTo>
                  <a:pt x="0" y="0"/>
                </a:lnTo>
                <a:lnTo>
                  <a:pt x="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 Box 19"/>
          <p:cNvSpPr txBox="1"/>
          <p:nvPr/>
        </p:nvSpPr>
        <p:spPr>
          <a:xfrm>
            <a:off x="3962400" y="4762500"/>
            <a:ext cx="106210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8800">
                <a:solidFill>
                  <a:schemeClr val="bg1"/>
                </a:solidFill>
                <a:latin typeface="Chalkboard Regular" panose="03050602040202020205" charset="0"/>
                <a:cs typeface="Chalkboard Regular" panose="03050602040202020205" charset="0"/>
              </a:rPr>
              <a:t>KHÁM PHÁ-KẾT NỐI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132283">
            <a:off x="-444954" y="862957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800" y="342901"/>
            <a:ext cx="14478000" cy="1836738"/>
          </a:xfrm>
          <a:prstGeom prst="rect">
            <a:avLst/>
          </a:prstGeom>
        </p:spPr>
      </p:pic>
      <p:sp>
        <p:nvSpPr>
          <p:cNvPr id="12" name="Freeform 4"/>
          <p:cNvSpPr/>
          <p:nvPr/>
        </p:nvSpPr>
        <p:spPr>
          <a:xfrm>
            <a:off x="228600" y="266737"/>
            <a:ext cx="1972661" cy="914597"/>
          </a:xfrm>
          <a:custGeom>
            <a:avLst/>
            <a:gdLst/>
            <a:ahLst/>
            <a:cxnLst/>
            <a:rect l="l" t="t" r="r" b="b"/>
            <a:pathLst>
              <a:path w="1972661" h="914597">
                <a:moveTo>
                  <a:pt x="0" y="0"/>
                </a:moveTo>
                <a:lnTo>
                  <a:pt x="1972661" y="0"/>
                </a:lnTo>
                <a:lnTo>
                  <a:pt x="1972661" y="914597"/>
                </a:lnTo>
                <a:lnTo>
                  <a:pt x="0" y="91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 Box 99"/>
          <p:cNvSpPr txBox="1"/>
          <p:nvPr/>
        </p:nvSpPr>
        <p:spPr>
          <a:xfrm>
            <a:off x="1828800" y="495300"/>
            <a:ext cx="1409700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2"/>
          <p:cNvSpPr/>
          <p:nvPr/>
        </p:nvSpPr>
        <p:spPr>
          <a:xfrm rot="9572190">
            <a:off x="15368078" y="-575753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01545" y="2373301"/>
            <a:ext cx="15280005" cy="7565719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3359785" y="3269198"/>
            <a:ext cx="13014325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vi-VN" altLang="en-US" sz="54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G</a:t>
            </a:r>
            <a:r>
              <a:rPr lang="en-US" sz="5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ợi</a:t>
            </a:r>
            <a:r>
              <a:rPr lang="en-US" sz="54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ý: </a:t>
            </a: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ai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lor wheel &amp; 3 Minute Countdown With Music - 3 phút đếm ngược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4485" y="57785"/>
            <a:ext cx="2723515" cy="1809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00" y="3136900"/>
            <a:ext cx="2440305" cy="1696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8965" y="2781300"/>
            <a:ext cx="2439035" cy="1518285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02000" y="1866900"/>
            <a:ext cx="2139950" cy="1442085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4815" y="2645410"/>
            <a:ext cx="1724660" cy="12134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3858895"/>
            <a:ext cx="28962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948670" y="3238240"/>
            <a:ext cx="224663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324860" y="314960"/>
            <a:ext cx="11881485" cy="1679575"/>
            <a:chOff x="0" y="0"/>
            <a:chExt cx="7449579" cy="1423409"/>
          </a:xfrm>
        </p:grpSpPr>
        <p:sp>
          <p:nvSpPr>
            <p:cNvPr id="13" name="Freeform 13"/>
            <p:cNvSpPr/>
            <p:nvPr/>
          </p:nvSpPr>
          <p:spPr>
            <a:xfrm>
              <a:off x="0" y="-4073"/>
              <a:ext cx="7455970" cy="1430012"/>
            </a:xfrm>
            <a:custGeom>
              <a:avLst/>
              <a:gdLst/>
              <a:ahLst/>
              <a:cxnLst/>
              <a:rect l="l" t="t" r="r" b="b"/>
              <a:pathLst>
                <a:path w="7455970" h="1430012">
                  <a:moveTo>
                    <a:pt x="6828192" y="1375534"/>
                  </a:moveTo>
                  <a:cubicBezTo>
                    <a:pt x="6828192" y="1375534"/>
                    <a:pt x="6097317" y="1430012"/>
                    <a:pt x="5126516" y="1427391"/>
                  </a:cubicBezTo>
                  <a:cubicBezTo>
                    <a:pt x="2902574" y="1425228"/>
                    <a:pt x="1057074" y="1417404"/>
                    <a:pt x="1057074" y="1417404"/>
                  </a:cubicBezTo>
                  <a:cubicBezTo>
                    <a:pt x="812932" y="1408570"/>
                    <a:pt x="449110" y="1387339"/>
                    <a:pt x="282371" y="1329161"/>
                  </a:cubicBezTo>
                  <a:cubicBezTo>
                    <a:pt x="4469" y="1232198"/>
                    <a:pt x="0" y="1058919"/>
                    <a:pt x="0" y="820936"/>
                  </a:cubicBezTo>
                  <a:lnTo>
                    <a:pt x="0" y="82093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969430" y="15681"/>
                    <a:pt x="4306474" y="7673"/>
                  </a:cubicBezTo>
                  <a:cubicBezTo>
                    <a:pt x="5878390" y="0"/>
                    <a:pt x="6595123" y="6979"/>
                    <a:pt x="6595123" y="6979"/>
                  </a:cubicBezTo>
                  <a:cubicBezTo>
                    <a:pt x="6963431" y="14458"/>
                    <a:pt x="7101691" y="42638"/>
                    <a:pt x="7299430" y="165219"/>
                  </a:cubicBezTo>
                  <a:cubicBezTo>
                    <a:pt x="7450448" y="258836"/>
                    <a:pt x="7455970" y="476157"/>
                    <a:pt x="7446829" y="820932"/>
                  </a:cubicBezTo>
                  <a:lnTo>
                    <a:pt x="7446829" y="820936"/>
                  </a:lnTo>
                  <a:cubicBezTo>
                    <a:pt x="7446828" y="1176885"/>
                    <a:pt x="7404044" y="1325472"/>
                    <a:pt x="6828192" y="1375534"/>
                  </a:cubicBezTo>
                  <a:close/>
                </a:path>
              </a:pathLst>
            </a:custGeom>
            <a:solidFill>
              <a:srgbClr val="F59F25"/>
            </a:solidFill>
          </p:spPr>
        </p:sp>
      </p:grpSp>
      <p:sp>
        <p:nvSpPr>
          <p:cNvPr id="100" name="Text Box 99"/>
          <p:cNvSpPr txBox="1"/>
          <p:nvPr/>
        </p:nvSpPr>
        <p:spPr>
          <a:xfrm>
            <a:off x="2286000" y="495300"/>
            <a:ext cx="1293050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     Thảo </a:t>
            </a: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luận </a:t>
            </a:r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nhóm:</a:t>
            </a:r>
            <a:r>
              <a:rPr lang="en-US" altLang="en-US" sz="4400" b="1" dirty="0" err="1" smtClean="0"/>
              <a:t>v</a:t>
            </a:r>
            <a:r>
              <a:rPr lang="en-US" sz="4400" b="1" dirty="0" err="1" smtClean="0"/>
              <a:t>ề</a:t>
            </a:r>
            <a:r>
              <a:rPr lang="en-US" sz="4400" b="1" dirty="0" smtClean="0"/>
              <a:t> </a:t>
            </a:r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biện</a:t>
            </a:r>
            <a:r>
              <a:rPr lang="en-US" sz="4400" b="1" dirty="0"/>
              <a:t> </a:t>
            </a:r>
            <a:r>
              <a:rPr lang="en-US" sz="4400" b="1" dirty="0" err="1"/>
              <a:t>để</a:t>
            </a:r>
            <a:r>
              <a:rPr lang="en-US" sz="4400" b="1" dirty="0"/>
              <a:t> </a:t>
            </a:r>
            <a:r>
              <a:rPr lang="en-US" sz="4400" b="1" dirty="0" err="1"/>
              <a:t>bảo</a:t>
            </a:r>
            <a:r>
              <a:rPr lang="en-US" sz="4400" b="1" dirty="0"/>
              <a:t> </a:t>
            </a:r>
            <a:r>
              <a:rPr lang="en-US" sz="4400" b="1" dirty="0" err="1"/>
              <a:t>vệ</a:t>
            </a:r>
            <a:r>
              <a:rPr lang="en-US" sz="4400" b="1" dirty="0"/>
              <a:t> </a:t>
            </a:r>
            <a:r>
              <a:rPr lang="en-US" sz="4400" b="1" dirty="0" err="1"/>
              <a:t>quan</a:t>
            </a:r>
            <a:r>
              <a:rPr lang="en-US" sz="4400" b="1" dirty="0"/>
              <a:t> </a:t>
            </a:r>
            <a:r>
              <a:rPr lang="en-US" sz="4400" b="1" dirty="0" err="1"/>
              <a:t>điểm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bản</a:t>
            </a:r>
            <a:r>
              <a:rPr lang="en-US" sz="4400" b="1" dirty="0"/>
              <a:t> </a:t>
            </a:r>
            <a:r>
              <a:rPr lang="en-US" sz="4400" b="1" dirty="0" err="1"/>
              <a:t>thân</a:t>
            </a:r>
            <a:endParaRPr lang="vi-VN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Freeform 26"/>
          <p:cNvSpPr/>
          <p:nvPr/>
        </p:nvSpPr>
        <p:spPr>
          <a:xfrm rot="-2492045">
            <a:off x="686121" y="7182227"/>
            <a:ext cx="2555501" cy="54957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5"/>
          <p:cNvSpPr/>
          <p:nvPr/>
        </p:nvSpPr>
        <p:spPr>
          <a:xfrm rot="9208026">
            <a:off x="11906210" y="893676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1724660" cy="1213485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4815" y="6591300"/>
            <a:ext cx="1724660" cy="1213485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8630" y="8191500"/>
            <a:ext cx="1724660" cy="1213485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89325" y="4229100"/>
            <a:ext cx="2139950" cy="1442085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29000" y="7405370"/>
            <a:ext cx="2139950" cy="1442085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7570" y="5867400"/>
            <a:ext cx="2139950" cy="14420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91000" y="2458134"/>
            <a:ext cx="1036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vi-VN" sz="3200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2" name="TextBox 1"/>
          <p:cNvSpPr txBox="1"/>
          <p:nvPr/>
        </p:nvSpPr>
        <p:spPr>
          <a:xfrm>
            <a:off x="2957831" y="3238240"/>
            <a:ext cx="13044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 </a:t>
            </a:r>
            <a:endParaRPr lang="vi-VN" dirty="0"/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04899" y="1882486"/>
            <a:ext cx="16695173" cy="747903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42648" y="2337619"/>
            <a:ext cx="15087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Con phải dành nhiều thời gian cho việc này.</a:t>
            </a: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ạ.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ạ?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47800" y="119380"/>
            <a:ext cx="15995650" cy="1727200"/>
            <a:chOff x="0" y="0"/>
            <a:chExt cx="7449579" cy="142340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-4073"/>
              <a:ext cx="7455970" cy="1430012"/>
            </a:xfrm>
            <a:custGeom>
              <a:avLst/>
              <a:gdLst/>
              <a:ahLst/>
              <a:cxnLst/>
              <a:rect l="l" t="t" r="r" b="b"/>
              <a:pathLst>
                <a:path w="7455970" h="1430012">
                  <a:moveTo>
                    <a:pt x="6828192" y="1375534"/>
                  </a:moveTo>
                  <a:cubicBezTo>
                    <a:pt x="6828192" y="1375534"/>
                    <a:pt x="6097317" y="1430012"/>
                    <a:pt x="5126516" y="1427391"/>
                  </a:cubicBezTo>
                  <a:cubicBezTo>
                    <a:pt x="2902574" y="1425228"/>
                    <a:pt x="1057074" y="1417404"/>
                    <a:pt x="1057074" y="1417404"/>
                  </a:cubicBezTo>
                  <a:cubicBezTo>
                    <a:pt x="812932" y="1408570"/>
                    <a:pt x="449110" y="1387339"/>
                    <a:pt x="282371" y="1329161"/>
                  </a:cubicBezTo>
                  <a:cubicBezTo>
                    <a:pt x="4469" y="1232198"/>
                    <a:pt x="0" y="1058919"/>
                    <a:pt x="0" y="820936"/>
                  </a:cubicBezTo>
                  <a:lnTo>
                    <a:pt x="0" y="82093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969430" y="15681"/>
                    <a:pt x="4306474" y="7673"/>
                  </a:cubicBezTo>
                  <a:cubicBezTo>
                    <a:pt x="5878390" y="0"/>
                    <a:pt x="6595123" y="6979"/>
                    <a:pt x="6595123" y="6979"/>
                  </a:cubicBezTo>
                  <a:cubicBezTo>
                    <a:pt x="6963431" y="14458"/>
                    <a:pt x="7101691" y="42638"/>
                    <a:pt x="7299430" y="165219"/>
                  </a:cubicBezTo>
                  <a:cubicBezTo>
                    <a:pt x="7450448" y="258836"/>
                    <a:pt x="7455970" y="476157"/>
                    <a:pt x="7446829" y="820932"/>
                  </a:cubicBezTo>
                  <a:lnTo>
                    <a:pt x="7446829" y="820936"/>
                  </a:lnTo>
                  <a:cubicBezTo>
                    <a:pt x="7446828" y="1176885"/>
                    <a:pt x="7404044" y="1325472"/>
                    <a:pt x="6828192" y="1375534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0" name="Text Box 99"/>
          <p:cNvSpPr txBox="1"/>
          <p:nvPr/>
        </p:nvSpPr>
        <p:spPr>
          <a:xfrm>
            <a:off x="1828800" y="266700"/>
            <a:ext cx="1533779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Thảo</a:t>
            </a:r>
            <a:r>
              <a:rPr lang="en-US" sz="4400" b="1" dirty="0"/>
              <a:t> </a:t>
            </a:r>
            <a:r>
              <a:rPr lang="en-US" sz="4400" b="1" dirty="0" err="1"/>
              <a:t>luận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thương</a:t>
            </a:r>
            <a:r>
              <a:rPr lang="en-US" sz="4400" b="1" dirty="0"/>
              <a:t> </a:t>
            </a:r>
            <a:r>
              <a:rPr lang="en-US" sz="4400" b="1" dirty="0" err="1"/>
              <a:t>thuyết</a:t>
            </a:r>
            <a:r>
              <a:rPr lang="en-US" sz="4400" b="1" dirty="0"/>
              <a:t> </a:t>
            </a:r>
            <a:r>
              <a:rPr lang="en-US" sz="4400" b="1" dirty="0" err="1"/>
              <a:t>để</a:t>
            </a:r>
            <a:r>
              <a:rPr lang="en-US" sz="4400" b="1" dirty="0"/>
              <a:t> </a:t>
            </a:r>
            <a:r>
              <a:rPr lang="en-US" sz="4400" b="1" dirty="0" err="1"/>
              <a:t>bảo</a:t>
            </a:r>
            <a:r>
              <a:rPr lang="en-US" sz="4400" b="1" dirty="0"/>
              <a:t> </a:t>
            </a:r>
            <a:r>
              <a:rPr lang="en-US" sz="4400" b="1" dirty="0" err="1"/>
              <a:t>vệ</a:t>
            </a:r>
            <a:r>
              <a:rPr lang="en-US" sz="4400" b="1" dirty="0"/>
              <a:t> </a:t>
            </a:r>
            <a:r>
              <a:rPr lang="en-US" sz="4400" b="1" dirty="0" err="1"/>
              <a:t>quan</a:t>
            </a:r>
            <a:r>
              <a:rPr lang="en-US" sz="4400" b="1" dirty="0"/>
              <a:t> </a:t>
            </a:r>
            <a:r>
              <a:rPr lang="en-US" sz="4400" b="1" dirty="0" err="1"/>
              <a:t>điểm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bản</a:t>
            </a:r>
            <a:r>
              <a:rPr lang="en-US" sz="4400" b="1" dirty="0"/>
              <a:t> </a:t>
            </a:r>
            <a:r>
              <a:rPr lang="en-US" sz="4400" b="1" dirty="0" err="1"/>
              <a:t>thân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Freeform 25"/>
          <p:cNvSpPr/>
          <p:nvPr/>
        </p:nvSpPr>
        <p:spPr>
          <a:xfrm rot="9208026">
            <a:off x="11906210" y="893676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sp>
        <p:nvSpPr>
          <p:cNvPr id="5" name="Freeform 25"/>
          <p:cNvSpPr/>
          <p:nvPr/>
        </p:nvSpPr>
        <p:spPr>
          <a:xfrm rot="9208026">
            <a:off x="11906210" y="8936762"/>
            <a:ext cx="7315200" cy="385572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630400" y="-141605"/>
            <a:ext cx="3959225" cy="2668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8912" y="723900"/>
            <a:ext cx="13716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xứng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/>
              <a:t>.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956</Words>
  <Application>Microsoft Office PowerPoint</Application>
  <PresentationFormat>Custom</PresentationFormat>
  <Paragraphs>76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Caveat Brush</vt:lpstr>
      <vt:lpstr>Times New Roman Regular</vt:lpstr>
      <vt:lpstr>Chalkboard SE Regular</vt:lpstr>
      <vt:lpstr>Calibri</vt:lpstr>
      <vt:lpstr>Comic Sans MS Bold</vt:lpstr>
      <vt:lpstr>Chalkboard Regular</vt:lpstr>
      <vt:lpstr>Glacial Indifference Bold</vt:lpstr>
      <vt:lpstr>Times New Roman</vt:lpstr>
      <vt:lpstr>Wingdings</vt:lpstr>
      <vt:lpstr>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MrSinh</dc:creator>
  <cp:lastModifiedBy>COMPUTER</cp:lastModifiedBy>
  <cp:revision>36</cp:revision>
  <dcterms:created xsi:type="dcterms:W3CDTF">2023-07-23T12:48:43Z</dcterms:created>
  <dcterms:modified xsi:type="dcterms:W3CDTF">2023-07-27T03:49:22Z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