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4" r:id="rId2"/>
    <p:sldMasterId id="2147483672" r:id="rId3"/>
    <p:sldMasterId id="2147483711" r:id="rId4"/>
    <p:sldMasterId id="2147483723" r:id="rId5"/>
    <p:sldMasterId id="2147483762" r:id="rId6"/>
  </p:sldMasterIdLst>
  <p:notesMasterIdLst>
    <p:notesMasterId r:id="rId33"/>
  </p:notesMasterIdLst>
  <p:sldIdLst>
    <p:sldId id="283" r:id="rId7"/>
    <p:sldId id="260" r:id="rId8"/>
    <p:sldId id="267" r:id="rId9"/>
    <p:sldId id="285" r:id="rId10"/>
    <p:sldId id="274" r:id="rId11"/>
    <p:sldId id="258" r:id="rId12"/>
    <p:sldId id="265" r:id="rId13"/>
    <p:sldId id="280" r:id="rId14"/>
    <p:sldId id="286" r:id="rId15"/>
    <p:sldId id="282" r:id="rId16"/>
    <p:sldId id="289" r:id="rId17"/>
    <p:sldId id="7346" r:id="rId18"/>
    <p:sldId id="7345" r:id="rId19"/>
    <p:sldId id="7368" r:id="rId20"/>
    <p:sldId id="290" r:id="rId21"/>
    <p:sldId id="291" r:id="rId22"/>
    <p:sldId id="292" r:id="rId23"/>
    <p:sldId id="7351" r:id="rId24"/>
    <p:sldId id="7352" r:id="rId25"/>
    <p:sldId id="7353" r:id="rId26"/>
    <p:sldId id="7354" r:id="rId27"/>
    <p:sldId id="7369" r:id="rId28"/>
    <p:sldId id="7363" r:id="rId29"/>
    <p:sldId id="7371" r:id="rId30"/>
    <p:sldId id="7372" r:id="rId31"/>
    <p:sldId id="73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B40EC-C653-4120-9FB5-6C3A5DE9C8AB}"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20111-88AD-4BDF-AEC1-14D7EF8F47A3}" type="slidenum">
              <a:rPr lang="en-US" smtClean="0"/>
              <a:t>‹#›</a:t>
            </a:fld>
            <a:endParaRPr lang="en-US"/>
          </a:p>
        </p:txBody>
      </p:sp>
    </p:spTree>
    <p:extLst>
      <p:ext uri="{BB962C8B-B14F-4D97-AF65-F5344CB8AC3E}">
        <p14:creationId xmlns:p14="http://schemas.microsoft.com/office/powerpoint/2010/main" val="394212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1</a:t>
            </a:fld>
            <a:endParaRPr lang="en-US"/>
          </a:p>
        </p:txBody>
      </p:sp>
    </p:spTree>
    <p:extLst>
      <p:ext uri="{BB962C8B-B14F-4D97-AF65-F5344CB8AC3E}">
        <p14:creationId xmlns:p14="http://schemas.microsoft.com/office/powerpoint/2010/main" val="32301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20111-88AD-4BDF-AEC1-14D7EF8F4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2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phỏng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Ngô-</a:t>
            </a:r>
            <a:r>
              <a:rPr lang="en-US" sz="1800" dirty="0" err="1">
                <a:effectLst/>
                <a:latin typeface="Times New Roman" panose="02020603050405020304" pitchFamily="18" charset="0"/>
                <a:ea typeface="Calibri" panose="020F0502020204030204" pitchFamily="34" charset="0"/>
              </a:rPr>
              <a:t>rông</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gô-rô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tô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giữa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bầy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bảo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hoang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dã</a:t>
            </a:r>
            <a:r>
              <a:rPr lang="en-US" sz="1800" i="1" dirty="0">
                <a:effectLst/>
                <a:latin typeface="Times New Roman" panose="02020603050405020304" pitchFamily="18" charset="0"/>
                <a:ea typeface="Calibri" panose="020F0502020204030204" pitchFamily="34" charset="0"/>
              </a:rPr>
              <a:t> Ngô-</a:t>
            </a:r>
            <a:r>
              <a:rPr lang="en-US" sz="1800" i="1" dirty="0" err="1">
                <a:effectLst/>
                <a:latin typeface="Times New Roman" panose="02020603050405020304" pitchFamily="18" charset="0"/>
                <a:ea typeface="Calibri" panose="020F0502020204030204" pitchFamily="34" charset="0"/>
              </a:rPr>
              <a:t>rông</a:t>
            </a:r>
            <a:r>
              <a:rPr lang="en-US" sz="1800" i="1" dirty="0">
                <a:effectLst/>
                <a:latin typeface="Times New Roman" panose="02020603050405020304" pitchFamily="18" charset="0"/>
                <a:ea typeface="Calibri" panose="020F0502020204030204" pitchFamily="34" charset="0"/>
              </a:rPr>
              <a:t>-</a:t>
            </a:r>
            <a:r>
              <a:rPr lang="en-US" sz="1800" i="1" dirty="0" err="1">
                <a:effectLst/>
                <a:latin typeface="Times New Roman" panose="02020603050405020304" pitchFamily="18" charset="0"/>
                <a:ea typeface="Calibri" panose="020F0502020204030204" pitchFamily="34" charset="0"/>
              </a:rPr>
              <a:t>gô-rô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5</a:t>
            </a:fld>
            <a:endParaRPr lang="en-US"/>
          </a:p>
        </p:txBody>
      </p:sp>
    </p:spTree>
    <p:extLst>
      <p:ext uri="{BB962C8B-B14F-4D97-AF65-F5344CB8AC3E}">
        <p14:creationId xmlns:p14="http://schemas.microsoft.com/office/powerpoint/2010/main" val="34830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7</a:t>
            </a:fld>
            <a:endParaRPr lang="en-US"/>
          </a:p>
        </p:txBody>
      </p:sp>
    </p:spTree>
    <p:extLst>
      <p:ext uri="{BB962C8B-B14F-4D97-AF65-F5344CB8AC3E}">
        <p14:creationId xmlns:p14="http://schemas.microsoft.com/office/powerpoint/2010/main" val="312354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20111-88AD-4BDF-AEC1-14D7EF8F47A3}" type="slidenum">
              <a:rPr lang="en-US" smtClean="0"/>
              <a:t>8</a:t>
            </a:fld>
            <a:endParaRPr lang="en-US"/>
          </a:p>
        </p:txBody>
      </p:sp>
    </p:spTree>
    <p:extLst>
      <p:ext uri="{BB962C8B-B14F-4D97-AF65-F5344CB8AC3E}">
        <p14:creationId xmlns:p14="http://schemas.microsoft.com/office/powerpoint/2010/main" val="376806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5238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5621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7.gi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7.gif"/><Relationship Id="rId4" Type="http://schemas.openxmlformats.org/officeDocument/2006/relationships/image" Target="../media/image5.gi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gi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4.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28.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7.gi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7.gif"/><Relationship Id="rId4" Type="http://schemas.openxmlformats.org/officeDocument/2006/relationships/image" Target="../media/image5.gi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gi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0.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5.gif"/><Relationship Id="rId4" Type="http://schemas.openxmlformats.org/officeDocument/2006/relationships/image" Target="../media/image4.gi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8064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5506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8192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328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4085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3999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5223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420085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94958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3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25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155758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350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704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6869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276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7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632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34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4768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5751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8596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52F9-184E-AB1B-6CFF-2F88556E7A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EE9B5F-E669-0EF3-659E-57785612E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5C45AD-53DC-D9F6-C0D6-005F4BEC0499}"/>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5" name="Footer Placeholder 4">
            <a:extLst>
              <a:ext uri="{FF2B5EF4-FFF2-40B4-BE49-F238E27FC236}">
                <a16:creationId xmlns:a16="http://schemas.microsoft.com/office/drawing/2014/main" id="{234FC8C0-9A5B-2617-F68A-43B855633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F1A51-8121-4970-24CB-0FD7E3AD8B6C}"/>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437164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E90E4-581E-E1D2-F069-34253945E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050FE-0593-CEC8-DCB1-C78201875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D0047-1EFE-81E3-7CFE-5B45850AED47}"/>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5" name="Footer Placeholder 4">
            <a:extLst>
              <a:ext uri="{FF2B5EF4-FFF2-40B4-BE49-F238E27FC236}">
                <a16:creationId xmlns:a16="http://schemas.microsoft.com/office/drawing/2014/main" id="{40FB8D0E-4B64-C564-477A-99310836D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A08F0-274F-7C8E-36D9-7E424DC1AA8F}"/>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110922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98D8-DCAC-38C6-A89F-6736D205AD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544783-C07B-362F-0F14-91EF044281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06486-2871-6E79-A19D-387D89F30C48}"/>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5" name="Footer Placeholder 4">
            <a:extLst>
              <a:ext uri="{FF2B5EF4-FFF2-40B4-BE49-F238E27FC236}">
                <a16:creationId xmlns:a16="http://schemas.microsoft.com/office/drawing/2014/main" id="{9C15F59F-2E58-8888-2A22-A2A921309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CAB19-686D-5C61-C655-E0FA2881BA8B}"/>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579558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778E-AE68-55BD-F633-E5E502516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70C8A-99B2-3CC2-A820-622B2DC8B4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6DAA65-A4CB-ADF9-0A46-C84CE66313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AF9B01-4767-7EF9-FBB9-64758E78AEBD}"/>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6" name="Footer Placeholder 5">
            <a:extLst>
              <a:ext uri="{FF2B5EF4-FFF2-40B4-BE49-F238E27FC236}">
                <a16:creationId xmlns:a16="http://schemas.microsoft.com/office/drawing/2014/main" id="{C2A83E03-E3AF-D7A8-3A3C-062B2C564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775C4-93EC-B73B-B772-69157CAFD98D}"/>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389101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6B22-0E92-52B1-F006-BCBEA14D1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8E8A81-03FE-9A21-6D50-FB57076A2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31FA5E-8174-F0EA-5677-F4D6C2E89E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711274-5804-7392-6912-557295B73C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8286A-3635-B8FE-6946-28C1E133FB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F8DE59-87B7-8CA8-4018-DD6748BCB8B5}"/>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8" name="Footer Placeholder 7">
            <a:extLst>
              <a:ext uri="{FF2B5EF4-FFF2-40B4-BE49-F238E27FC236}">
                <a16:creationId xmlns:a16="http://schemas.microsoft.com/office/drawing/2014/main" id="{71EE7772-6404-CABA-F9EC-BF85AD0319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41FD8-509F-6B2F-D14C-4BEEB570A387}"/>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151923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AAB5-E7A0-CAE4-D059-61B73835EF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3357A6-F104-8D64-A526-C35BEE94DB59}"/>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4" name="Footer Placeholder 3">
            <a:extLst>
              <a:ext uri="{FF2B5EF4-FFF2-40B4-BE49-F238E27FC236}">
                <a16:creationId xmlns:a16="http://schemas.microsoft.com/office/drawing/2014/main" id="{3A8249D2-851A-94E7-C2D0-1808C9CBE3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FC6A-B3F0-FD28-5E8F-B6B64108CBDE}"/>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807070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D3463-301B-F83F-1770-A83CD82A496C}"/>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3" name="Footer Placeholder 2">
            <a:extLst>
              <a:ext uri="{FF2B5EF4-FFF2-40B4-BE49-F238E27FC236}">
                <a16:creationId xmlns:a16="http://schemas.microsoft.com/office/drawing/2014/main" id="{E97C0176-7EDA-2C9D-D6C7-7C521BD07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7CA142-1533-4EC8-AD93-66CC52BC83E4}"/>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3744219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7B31-0906-ED13-384F-3E4744B5F3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83BDBB-61BF-4CFE-5DAA-80A19CDE9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E17ED-5A54-8E97-3208-B43F583E4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29FF4-19B2-8258-904B-49F6487AA92C}"/>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6" name="Footer Placeholder 5">
            <a:extLst>
              <a:ext uri="{FF2B5EF4-FFF2-40B4-BE49-F238E27FC236}">
                <a16:creationId xmlns:a16="http://schemas.microsoft.com/office/drawing/2014/main" id="{7F776439-00C3-1338-6902-1E8DFD429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D8F17-16E7-9B0A-9DBE-B9F1F6498880}"/>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222051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77954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3BE3-AC63-4959-9018-405F743E5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361FD1-C189-429A-984E-5CF5D3740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4A221-DE0F-DACA-61AF-5E9C472CD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FF7779-32E7-6AB2-5132-FA64ED39503B}"/>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6" name="Footer Placeholder 5">
            <a:extLst>
              <a:ext uri="{FF2B5EF4-FFF2-40B4-BE49-F238E27FC236}">
                <a16:creationId xmlns:a16="http://schemas.microsoft.com/office/drawing/2014/main" id="{DE839A29-C542-3EDD-75F4-AC5BF89E5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1D22F-D53D-CBE1-9C2C-8CD5B5C3EC2E}"/>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1985909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1461-A7DC-4C15-760D-A4802EF33D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AA551F-EBC8-B3CC-E08E-DFE22C2CCE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543CB-4FEF-772E-EF3B-B91ADB05EB88}"/>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5" name="Footer Placeholder 4">
            <a:extLst>
              <a:ext uri="{FF2B5EF4-FFF2-40B4-BE49-F238E27FC236}">
                <a16:creationId xmlns:a16="http://schemas.microsoft.com/office/drawing/2014/main" id="{666D11C9-B28E-A690-A43A-84FBBDE93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BD4D8-4041-D136-C620-80AEFBF8FA84}"/>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3830188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02641-5990-16AC-22E7-0DB43AC241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1AAB3C-0209-B16C-064B-5D136E82A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75DB4-B79E-84CA-17F2-AC7F969F59A4}"/>
              </a:ext>
            </a:extLst>
          </p:cNvPr>
          <p:cNvSpPr>
            <a:spLocks noGrp="1"/>
          </p:cNvSpPr>
          <p:nvPr>
            <p:ph type="dt" sz="half" idx="10"/>
          </p:nvPr>
        </p:nvSpPr>
        <p:spPr/>
        <p:txBody>
          <a:bodyPr/>
          <a:lstStyle/>
          <a:p>
            <a:fld id="{B42EFEB2-72E9-42EC-B939-A120CBBEE396}" type="datetimeFigureOut">
              <a:rPr lang="en-US" smtClean="0"/>
              <a:t>4/24/2025</a:t>
            </a:fld>
            <a:endParaRPr lang="en-US"/>
          </a:p>
        </p:txBody>
      </p:sp>
      <p:sp>
        <p:nvSpPr>
          <p:cNvPr id="5" name="Footer Placeholder 4">
            <a:extLst>
              <a:ext uri="{FF2B5EF4-FFF2-40B4-BE49-F238E27FC236}">
                <a16:creationId xmlns:a16="http://schemas.microsoft.com/office/drawing/2014/main" id="{B977E59F-E682-3B1C-882C-8FB350AE7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96EC9-93E5-D132-44A6-F854C92221E6}"/>
              </a:ext>
            </a:extLst>
          </p:cNvPr>
          <p:cNvSpPr>
            <a:spLocks noGrp="1"/>
          </p:cNvSpPr>
          <p:nvPr>
            <p:ph type="sldNum" sz="quarter" idx="12"/>
          </p:nvPr>
        </p:nvSpPr>
        <p:spPr/>
        <p:txBody>
          <a:bodyPr/>
          <a:lstStyle/>
          <a:p>
            <a:fld id="{489B1FDD-7741-44D0-AE84-1EF778AFF311}" type="slidenum">
              <a:rPr lang="en-US" smtClean="0"/>
              <a:t>‹#›</a:t>
            </a:fld>
            <a:endParaRPr lang="en-US"/>
          </a:p>
        </p:txBody>
      </p:sp>
    </p:spTree>
    <p:extLst>
      <p:ext uri="{BB962C8B-B14F-4D97-AF65-F5344CB8AC3E}">
        <p14:creationId xmlns:p14="http://schemas.microsoft.com/office/powerpoint/2010/main" val="565417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505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0449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3337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486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981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33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955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34717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520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507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9631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350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36649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428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9665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809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6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8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24053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645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0694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404713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36677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79147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25957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57839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906337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2594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1340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9311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050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172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818595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1881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42989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38667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75182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46699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2885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3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1477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3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5728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0151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7935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9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01416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93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6723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1695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0412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8935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7535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7410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230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2817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09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6710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590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0531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091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16881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917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23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7615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02990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57249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2329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46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9727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3876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3547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4/24/2025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92317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2881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8794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4089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345236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142558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188056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285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28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293413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6496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theme" Target="../theme/theme5.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0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2A6947-6B6A-1489-B4FA-42101D44F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C5004-DC51-7001-59DE-41E2933E6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0E2B0-4302-D06B-AC4D-C4472966D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EFEB2-72E9-42EC-B939-A120CBBEE396}" type="datetimeFigureOut">
              <a:rPr lang="en-US" smtClean="0"/>
              <a:t>4/24/2025</a:t>
            </a:fld>
            <a:endParaRPr lang="en-US"/>
          </a:p>
        </p:txBody>
      </p:sp>
      <p:sp>
        <p:nvSpPr>
          <p:cNvPr id="5" name="Footer Placeholder 4">
            <a:extLst>
              <a:ext uri="{FF2B5EF4-FFF2-40B4-BE49-F238E27FC236}">
                <a16:creationId xmlns:a16="http://schemas.microsoft.com/office/drawing/2014/main" id="{CA281F63-6842-7D94-51E2-7A794685E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95925C-C9CF-82F0-E77C-E9CDF33C3C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B1FDD-7741-44D0-AE84-1EF778AFF311}" type="slidenum">
              <a:rPr lang="en-US" smtClean="0"/>
              <a:t>‹#›</a:t>
            </a:fld>
            <a:endParaRPr lang="en-US"/>
          </a:p>
        </p:txBody>
      </p:sp>
    </p:spTree>
    <p:extLst>
      <p:ext uri="{BB962C8B-B14F-4D97-AF65-F5344CB8AC3E}">
        <p14:creationId xmlns:p14="http://schemas.microsoft.com/office/powerpoint/2010/main" val="60110176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3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20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9532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2769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g"/><Relationship Id="rId1" Type="http://schemas.openxmlformats.org/officeDocument/2006/relationships/slideLayout" Target="../slideLayouts/slideLayout24.xml"/><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0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228600" y="57150"/>
            <a:ext cx="1131570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E47A50-4368-E264-258F-38A29DB70F5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95350" y="242887"/>
            <a:ext cx="4629150" cy="6454871"/>
          </a:xfrm>
          <a:prstGeom prst="rect">
            <a:avLst/>
          </a:prstGeom>
        </p:spPr>
      </p:pic>
      <p:pic>
        <p:nvPicPr>
          <p:cNvPr id="9" name="Picture 8">
            <a:extLst>
              <a:ext uri="{FF2B5EF4-FFF2-40B4-BE49-F238E27FC236}">
                <a16:creationId xmlns:a16="http://schemas.microsoft.com/office/drawing/2014/main" id="{5F7D4D33-65C4-79F8-C9C2-EF4741F95057}"/>
              </a:ext>
            </a:extLst>
          </p:cNvPr>
          <p:cNvPicPr>
            <a:picLocks noChangeAspect="1"/>
          </p:cNvPicPr>
          <p:nvPr/>
        </p:nvPicPr>
        <p:blipFill>
          <a:blip r:embed="rId5"/>
          <a:stretch>
            <a:fillRect/>
          </a:stretch>
        </p:blipFill>
        <p:spPr>
          <a:xfrm>
            <a:off x="5420221" y="2572424"/>
            <a:ext cx="6133108" cy="2017951"/>
          </a:xfrm>
          <a:prstGeom prst="rect">
            <a:avLst/>
          </a:prstGeom>
        </p:spPr>
      </p:pic>
    </p:spTree>
    <p:extLst>
      <p:ext uri="{BB962C8B-B14F-4D97-AF65-F5344CB8AC3E}">
        <p14:creationId xmlns:p14="http://schemas.microsoft.com/office/powerpoint/2010/main" val="2123059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组合 44">
            <a:extLst>
              <a:ext uri="{FF2B5EF4-FFF2-40B4-BE49-F238E27FC236}">
                <a16:creationId xmlns:a16="http://schemas.microsoft.com/office/drawing/2014/main" id="{D144C97E-E35B-9E83-A3F7-2C3610FCD5C8}"/>
              </a:ext>
            </a:extLst>
          </p:cNvPr>
          <p:cNvGrpSpPr/>
          <p:nvPr/>
        </p:nvGrpSpPr>
        <p:grpSpPr>
          <a:xfrm>
            <a:off x="1108968" y="3137232"/>
            <a:ext cx="4042152" cy="1463785"/>
            <a:chOff x="2425158" y="2740333"/>
            <a:chExt cx="1138084" cy="1050214"/>
          </a:xfrm>
        </p:grpSpPr>
        <p:sp>
          <p:nvSpPr>
            <p:cNvPr id="8" name="圆角矩形 28">
              <a:extLst>
                <a:ext uri="{FF2B5EF4-FFF2-40B4-BE49-F238E27FC236}">
                  <a16:creationId xmlns:a16="http://schemas.microsoft.com/office/drawing/2014/main" id="{548BB775-8713-7F4A-B401-5DFE001DE56A}"/>
                </a:ext>
              </a:extLst>
            </p:cNvPr>
            <p:cNvSpPr/>
            <p:nvPr/>
          </p:nvSpPr>
          <p:spPr>
            <a:xfrm>
              <a:off x="2425158" y="2740333"/>
              <a:ext cx="1138084" cy="77361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9" name="文本框 40">
              <a:extLst>
                <a:ext uri="{FF2B5EF4-FFF2-40B4-BE49-F238E27FC236}">
                  <a16:creationId xmlns:a16="http://schemas.microsoft.com/office/drawing/2014/main" id="{C3789111-FC4A-3E1B-B0C3-0215BD08D708}"/>
                </a:ext>
              </a:extLst>
            </p:cNvPr>
            <p:cNvSpPr txBox="1"/>
            <p:nvPr/>
          </p:nvSpPr>
          <p:spPr>
            <a:xfrm>
              <a:off x="2583341" y="2841026"/>
              <a:ext cx="839693" cy="949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Tan-da-</a:t>
              </a:r>
              <a:r>
                <a:rPr lang="en-US" sz="4000" b="1" i="1" dirty="0" err="1">
                  <a:effectLst/>
                  <a:latin typeface="Cambria" panose="02040503050406030204" pitchFamily="18" charset="0"/>
                  <a:ea typeface="Cambria" panose="02040503050406030204" pitchFamily="18" charset="0"/>
                </a:rPr>
                <a:t>ni</a:t>
              </a:r>
              <a:r>
                <a:rPr lang="en-US" sz="4000" b="1" i="1" dirty="0">
                  <a:effectLst/>
                  <a:latin typeface="Cambria" panose="02040503050406030204" pitchFamily="18" charset="0"/>
                  <a:ea typeface="Cambria" panose="02040503050406030204" pitchFamily="18" charset="0"/>
                </a:rPr>
                <a:t>-a</a:t>
              </a:r>
              <a:endParaRPr kumimoji="0" lang="zh-CN" altLang="en-US" sz="8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51E7AB3F-4D21-4EB6-7000-A27169489F5E}"/>
              </a:ext>
            </a:extLst>
          </p:cNvPr>
          <p:cNvGrpSpPr/>
          <p:nvPr/>
        </p:nvGrpSpPr>
        <p:grpSpPr>
          <a:xfrm>
            <a:off x="1696721" y="4747952"/>
            <a:ext cx="2926080" cy="1016756"/>
            <a:chOff x="2425159" y="2733834"/>
            <a:chExt cx="742838" cy="780111"/>
          </a:xfrm>
        </p:grpSpPr>
        <p:sp>
          <p:nvSpPr>
            <p:cNvPr id="14" name="圆角矩形 28">
              <a:extLst>
                <a:ext uri="{FF2B5EF4-FFF2-40B4-BE49-F238E27FC236}">
                  <a16:creationId xmlns:a16="http://schemas.microsoft.com/office/drawing/2014/main" id="{B4458ABE-FBC7-2580-5BDB-732E2CA87538}"/>
                </a:ext>
              </a:extLst>
            </p:cNvPr>
            <p:cNvSpPr/>
            <p:nvPr/>
          </p:nvSpPr>
          <p:spPr>
            <a:xfrm>
              <a:off x="2425159" y="2733834"/>
              <a:ext cx="742838" cy="78011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思源黑体 CN"/>
              </a:endParaRPr>
            </a:p>
          </p:txBody>
        </p:sp>
        <p:sp>
          <p:nvSpPr>
            <p:cNvPr id="15" name="文本框 40">
              <a:extLst>
                <a:ext uri="{FF2B5EF4-FFF2-40B4-BE49-F238E27FC236}">
                  <a16:creationId xmlns:a16="http://schemas.microsoft.com/office/drawing/2014/main" id="{556CA509-3460-2C58-DBE6-4D529546B8D8}"/>
                </a:ext>
              </a:extLst>
            </p:cNvPr>
            <p:cNvSpPr txBox="1"/>
            <p:nvPr/>
          </p:nvSpPr>
          <p:spPr>
            <a:xfrm>
              <a:off x="2576108" y="2786737"/>
              <a:ext cx="516502" cy="5431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UNESCO</a:t>
              </a:r>
              <a:endParaRPr kumimoji="0" lang="zh-CN" altLang="en-US" sz="8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6" name="Picture 4" descr="Hình Ảnh Di động Mạng đồ Họa Cười Hoạ - cười png tải về - Miễn phí trong  suốt Hoa png Tải về.">
            <a:extLst>
              <a:ext uri="{FF2B5EF4-FFF2-40B4-BE49-F238E27FC236}">
                <a16:creationId xmlns:a16="http://schemas.microsoft.com/office/drawing/2014/main" id="{3798C963-EBCB-4FA8-1DC5-2DF059B8B4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778" b="90000" l="20714" r="81071">
                        <a14:foregroundMark x1="20714" y1="62222" x2="26786" y2="67778"/>
                        <a14:foregroundMark x1="72857" y1="72778" x2="78214" y2="74444"/>
                      </a14:backgroundRemoval>
                    </a14:imgEffect>
                  </a14:imgLayer>
                </a14:imgProps>
              </a:ext>
              <a:ext uri="{28A0092B-C50C-407E-A947-70E740481C1C}">
                <a14:useLocalDpi xmlns:a14="http://schemas.microsoft.com/office/drawing/2010/main" val="0"/>
              </a:ext>
            </a:extLst>
          </a:blip>
          <a:srcRect l="16396" t="3352" r="11430"/>
          <a:stretch/>
        </p:blipFill>
        <p:spPr bwMode="auto">
          <a:xfrm>
            <a:off x="6232079" y="2826355"/>
            <a:ext cx="2586801" cy="222686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44">
            <a:extLst>
              <a:ext uri="{FF2B5EF4-FFF2-40B4-BE49-F238E27FC236}">
                <a16:creationId xmlns:a16="http://schemas.microsoft.com/office/drawing/2014/main" id="{1B6895ED-0868-1C49-2D9E-3564C24A7954}"/>
              </a:ext>
            </a:extLst>
          </p:cNvPr>
          <p:cNvGrpSpPr/>
          <p:nvPr/>
        </p:nvGrpSpPr>
        <p:grpSpPr>
          <a:xfrm>
            <a:off x="1108968" y="1697100"/>
            <a:ext cx="4956552" cy="1020146"/>
            <a:chOff x="2425158" y="2740335"/>
            <a:chExt cx="1265054" cy="773613"/>
          </a:xfrm>
        </p:grpSpPr>
        <p:sp>
          <p:nvSpPr>
            <p:cNvPr id="18" name="圆角矩形 28">
              <a:extLst>
                <a:ext uri="{FF2B5EF4-FFF2-40B4-BE49-F238E27FC236}">
                  <a16:creationId xmlns:a16="http://schemas.microsoft.com/office/drawing/2014/main" id="{FD61ADF1-274A-0DCD-7286-452F656EF965}"/>
                </a:ext>
              </a:extLst>
            </p:cNvPr>
            <p:cNvSpPr/>
            <p:nvPr/>
          </p:nvSpPr>
          <p:spPr>
            <a:xfrm>
              <a:off x="2425158" y="2740335"/>
              <a:ext cx="1265054" cy="773613"/>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sp>
          <p:nvSpPr>
            <p:cNvPr id="19" name="文本框 40">
              <a:extLst>
                <a:ext uri="{FF2B5EF4-FFF2-40B4-BE49-F238E27FC236}">
                  <a16:creationId xmlns:a16="http://schemas.microsoft.com/office/drawing/2014/main" id="{725E4001-B5AB-3D34-6AEA-335DBBA1E1DB}"/>
                </a:ext>
              </a:extLst>
            </p:cNvPr>
            <p:cNvSpPr txBox="1"/>
            <p:nvPr/>
          </p:nvSpPr>
          <p:spPr>
            <a:xfrm>
              <a:off x="2655778" y="2900047"/>
              <a:ext cx="644422" cy="5368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Ngô-</a:t>
              </a:r>
              <a:r>
                <a:rPr lang="en-US" sz="4000" b="1" i="1" dirty="0" err="1">
                  <a:effectLst/>
                  <a:latin typeface="Cambria" panose="02040503050406030204" pitchFamily="18" charset="0"/>
                  <a:ea typeface="Cambria" panose="02040503050406030204" pitchFamily="18" charset="0"/>
                </a:rPr>
                <a:t>rông</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gô-rô</a:t>
              </a:r>
              <a:endParaRPr kumimoji="0" lang="en-US" sz="8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94837434-8D4E-FA21-C06E-4B1B4F1282DC}"/>
              </a:ext>
            </a:extLst>
          </p:cNvPr>
          <p:cNvPicPr>
            <a:picLocks noChangeAspect="1"/>
          </p:cNvPicPr>
          <p:nvPr/>
        </p:nvPicPr>
        <p:blipFill>
          <a:blip r:embed="rId4"/>
          <a:stretch>
            <a:fillRect/>
          </a:stretch>
        </p:blipFill>
        <p:spPr>
          <a:xfrm>
            <a:off x="1235440" y="521724"/>
            <a:ext cx="8949704" cy="926672"/>
          </a:xfrm>
          <a:prstGeom prst="rect">
            <a:avLst/>
          </a:prstGeom>
        </p:spPr>
      </p:pic>
    </p:spTree>
    <p:extLst>
      <p:ext uri="{BB962C8B-B14F-4D97-AF65-F5344CB8AC3E}">
        <p14:creationId xmlns:p14="http://schemas.microsoft.com/office/powerpoint/2010/main" val="40511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384EC33D-ED29-3F1F-F119-FA24835B2074}"/>
              </a:ext>
            </a:extLst>
          </p:cNvPr>
          <p:cNvSpPr txBox="1"/>
          <p:nvPr/>
        </p:nvSpPr>
        <p:spPr>
          <a:xfrm>
            <a:off x="865313" y="206316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Tên của khu bảo tồn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được đặt theo tên của miệng núi lửa Ngô-rông-gô-rô,</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một núi lửa lớn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nằm trong vườn quốc gia.</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54232B-B6EB-40FF-AC2D-FF428C422FB8}"/>
              </a:ext>
            </a:extLst>
          </p:cNvPr>
          <p:cNvPicPr>
            <a:picLocks noChangeAspect="1"/>
          </p:cNvPicPr>
          <p:nvPr/>
        </p:nvPicPr>
        <p:blipFill>
          <a:blip r:embed="rId2"/>
          <a:stretch>
            <a:fillRect/>
          </a:stretch>
        </p:blipFill>
        <p:spPr>
          <a:xfrm>
            <a:off x="640240" y="670752"/>
            <a:ext cx="10382388" cy="920576"/>
          </a:xfrm>
          <a:prstGeom prst="rect">
            <a:avLst/>
          </a:prstGeom>
        </p:spPr>
      </p:pic>
    </p:spTree>
    <p:extLst>
      <p:ext uri="{BB962C8B-B14F-4D97-AF65-F5344CB8AC3E}">
        <p14:creationId xmlns:p14="http://schemas.microsoft.com/office/powerpoint/2010/main" val="319077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FE4AFC54-270A-4B10-B955-E1D57FE90A57}"/>
              </a:ext>
            </a:extLst>
          </p:cNvPr>
          <p:cNvPicPr>
            <a:picLocks noChangeAspect="1"/>
          </p:cNvPicPr>
          <p:nvPr/>
        </p:nvPicPr>
        <p:blipFill>
          <a:blip r:embed="rId3"/>
          <a:srcRect/>
          <a:stretch>
            <a:fillRect/>
          </a:stretch>
        </p:blipFill>
        <p:spPr>
          <a:xfrm>
            <a:off x="754567" y="2241176"/>
            <a:ext cx="3177531" cy="4308516"/>
          </a:xfrm>
          <a:prstGeom prst="rect">
            <a:avLst/>
          </a:prstGeom>
        </p:spPr>
      </p:pic>
      <p:pic>
        <p:nvPicPr>
          <p:cNvPr id="9" name="Picture 7">
            <a:extLst>
              <a:ext uri="{FF2B5EF4-FFF2-40B4-BE49-F238E27FC236}">
                <a16:creationId xmlns:a16="http://schemas.microsoft.com/office/drawing/2014/main" id="{D3EE8DAF-2756-46E2-BB06-5F308F14B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2098" y="308308"/>
            <a:ext cx="7356210" cy="5205579"/>
          </a:xfrm>
          <a:prstGeom prst="rect">
            <a:avLst/>
          </a:prstGeom>
        </p:spPr>
      </p:pic>
      <p:sp>
        <p:nvSpPr>
          <p:cNvPr id="4" name="TextBox 3">
            <a:extLst>
              <a:ext uri="{FF2B5EF4-FFF2-40B4-BE49-F238E27FC236}">
                <a16:creationId xmlns:a16="http://schemas.microsoft.com/office/drawing/2014/main" id="{E4B15F83-5A8D-4838-8C84-440E45682933}"/>
              </a:ext>
            </a:extLst>
          </p:cNvPr>
          <p:cNvSpPr txBox="1"/>
          <p:nvPr/>
        </p:nvSpPr>
        <p:spPr>
          <a:xfrm>
            <a:off x="5068875" y="1194955"/>
            <a:ext cx="504998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Trong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đọc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từ</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nào</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em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chưa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hiểu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nghĩa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a:t>
            </a:r>
          </a:p>
        </p:txBody>
      </p:sp>
    </p:spTree>
    <p:extLst>
      <p:ext uri="{BB962C8B-B14F-4D97-AF65-F5344CB8AC3E}">
        <p14:creationId xmlns:p14="http://schemas.microsoft.com/office/powerpoint/2010/main" val="45853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59" y="1730497"/>
            <a:ext cx="4515562" cy="1244144"/>
            <a:chOff x="2360278" y="2671670"/>
            <a:chExt cx="160154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01549" cy="892629"/>
              <a:chOff x="1336246" y="3302000"/>
              <a:chExt cx="1250919"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0919"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145486"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250338"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Khu</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bảo</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tồn</a:t>
              </a:r>
              <a:endParaRPr kumimoji="0" lang="zh-CN" altLang="en-US"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3170099"/>
          </a:xfrm>
          <a:prstGeom prst="rect">
            <a:avLst/>
          </a:prstGeom>
          <a:noFill/>
        </p:spPr>
        <p:txBody>
          <a:bodyPr wrap="square" rtlCol="0">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V</a:t>
            </a:r>
            <a:r>
              <a:rPr lang="vi-VN" sz="4000" i="1" dirty="0">
                <a:solidFill>
                  <a:srgbClr val="002060"/>
                </a:solidFill>
                <a:latin typeface="Cambria" panose="02040503050406030204" pitchFamily="18" charset="0"/>
                <a:ea typeface="Cambria" panose="02040503050406030204" pitchFamily="18" charset="0"/>
              </a:rPr>
              <a:t>ùng đất tự nhiên được thành lập nhằm mục đích bảo vệ nguồn tài nguyên thiên nhiên như: rừng, động vật hoang dã...</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4" name="Picture 3">
            <a:extLst>
              <a:ext uri="{FF2B5EF4-FFF2-40B4-BE49-F238E27FC236}">
                <a16:creationId xmlns:a16="http://schemas.microsoft.com/office/drawing/2014/main" id="{D47F2498-4539-BB45-760B-72E1267FEC0B}"/>
              </a:ext>
            </a:extLst>
          </p:cNvPr>
          <p:cNvPicPr>
            <a:picLocks noChangeAspect="1"/>
          </p:cNvPicPr>
          <p:nvPr/>
        </p:nvPicPr>
        <p:blipFill>
          <a:blip r:embed="rId7"/>
          <a:stretch>
            <a:fillRect/>
          </a:stretch>
        </p:blipFill>
        <p:spPr>
          <a:xfrm>
            <a:off x="938530" y="2467927"/>
            <a:ext cx="4760148" cy="3170873"/>
          </a:xfrm>
          <a:prstGeom prst="rect">
            <a:avLst/>
          </a:prstGeom>
        </p:spPr>
      </p:pic>
    </p:spTree>
    <p:extLst>
      <p:ext uri="{BB962C8B-B14F-4D97-AF65-F5344CB8AC3E}">
        <p14:creationId xmlns:p14="http://schemas.microsoft.com/office/powerpoint/2010/main" val="719496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61" y="1730497"/>
            <a:ext cx="5115000" cy="1244144"/>
            <a:chOff x="2360278" y="2671670"/>
            <a:chExt cx="1814153"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785326" cy="892629"/>
              <a:chOff x="1336246" y="3302000"/>
              <a:chExt cx="1394461"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394461"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293122"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668482" cy="507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Vùng</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bình</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nguyên</a:t>
              </a:r>
              <a:endParaRPr kumimoji="0" lang="zh-CN" altLang="en-US"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Vùng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bằng</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5" name="Picture 4">
            <a:extLst>
              <a:ext uri="{FF2B5EF4-FFF2-40B4-BE49-F238E27FC236}">
                <a16:creationId xmlns:a16="http://schemas.microsoft.com/office/drawing/2014/main" id="{63348020-4030-CDD8-48A2-86293E71C948}"/>
              </a:ext>
            </a:extLst>
          </p:cNvPr>
          <p:cNvPicPr>
            <a:picLocks noChangeAspect="1"/>
          </p:cNvPicPr>
          <p:nvPr/>
        </p:nvPicPr>
        <p:blipFill>
          <a:blip r:embed="rId7"/>
          <a:stretch>
            <a:fillRect/>
          </a:stretch>
        </p:blipFill>
        <p:spPr>
          <a:xfrm>
            <a:off x="761999" y="1841108"/>
            <a:ext cx="5401603" cy="3553852"/>
          </a:xfrm>
          <a:prstGeom prst="rect">
            <a:avLst/>
          </a:prstGeom>
        </p:spPr>
      </p:pic>
    </p:spTree>
    <p:extLst>
      <p:ext uri="{BB962C8B-B14F-4D97-AF65-F5344CB8AC3E}">
        <p14:creationId xmlns:p14="http://schemas.microsoft.com/office/powerpoint/2010/main" val="328854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1" name="Graphic 10">
            <a:extLst>
              <a:ext uri="{FF2B5EF4-FFF2-40B4-BE49-F238E27FC236}">
                <a16:creationId xmlns:a16="http://schemas.microsoft.com/office/drawing/2014/main" id="{E44EE925-8792-D688-A85A-D3EBAF39A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1487" y="2518014"/>
            <a:ext cx="4025191" cy="4188060"/>
          </a:xfrm>
          <a:prstGeom prst="rect">
            <a:avLst/>
          </a:prstGeom>
        </p:spPr>
      </p:pic>
      <p:sp>
        <p:nvSpPr>
          <p:cNvPr id="12" name="TextBox 11">
            <a:extLst>
              <a:ext uri="{FF2B5EF4-FFF2-40B4-BE49-F238E27FC236}">
                <a16:creationId xmlns:a16="http://schemas.microsoft.com/office/drawing/2014/main" id="{39E81428-6400-5841-B063-54B6480A0F27}"/>
              </a:ext>
            </a:extLst>
          </p:cNvPr>
          <p:cNvSpPr txBox="1"/>
          <p:nvPr/>
        </p:nvSpPr>
        <p:spPr>
          <a:xfrm>
            <a:off x="2316087" y="1278985"/>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TRONG NHÓM</a:t>
            </a:r>
          </a:p>
        </p:txBody>
      </p:sp>
    </p:spTree>
    <p:extLst>
      <p:ext uri="{BB962C8B-B14F-4D97-AF65-F5344CB8AC3E}">
        <p14:creationId xmlns:p14="http://schemas.microsoft.com/office/powerpoint/2010/main" val="18218305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AA7D24E-FDF5-E6DC-F990-97850DE9FE9C}"/>
              </a:ext>
            </a:extLst>
          </p:cNvPr>
          <p:cNvSpPr txBox="1"/>
          <p:nvPr/>
        </p:nvSpPr>
        <p:spPr>
          <a:xfrm>
            <a:off x="1463040" y="727733"/>
            <a:ext cx="8939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TRƯỚC</a:t>
            </a:r>
            <a:r>
              <a:rPr kumimoji="0" lang="en-US" sz="6000" b="1" i="0" u="none" strike="noStrike" kern="1200" cap="none" spc="0" normalizeH="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 LỚP </a:t>
            </a:r>
            <a:endPar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endParaRPr>
          </a:p>
        </p:txBody>
      </p:sp>
      <p:pic>
        <p:nvPicPr>
          <p:cNvPr id="19" name="Picture 17">
            <a:extLst>
              <a:ext uri="{FF2B5EF4-FFF2-40B4-BE49-F238E27FC236}">
                <a16:creationId xmlns:a16="http://schemas.microsoft.com/office/drawing/2014/main" id="{7A1E3668-E8F4-A194-1A02-64890E38A4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544" y="1556975"/>
            <a:ext cx="2028074" cy="5172560"/>
          </a:xfrm>
          <a:prstGeom prst="rect">
            <a:avLst/>
          </a:prstGeom>
        </p:spPr>
      </p:pic>
    </p:spTree>
    <p:extLst>
      <p:ext uri="{BB962C8B-B14F-4D97-AF65-F5344CB8AC3E}">
        <p14:creationId xmlns:p14="http://schemas.microsoft.com/office/powerpoint/2010/main" val="36532427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4" name="Picture 3">
            <a:extLst>
              <a:ext uri="{FF2B5EF4-FFF2-40B4-BE49-F238E27FC236}">
                <a16:creationId xmlns:a16="http://schemas.microsoft.com/office/drawing/2014/main" id="{18659061-5E53-D80D-70A5-219301E9119F}"/>
              </a:ext>
            </a:extLst>
          </p:cNvPr>
          <p:cNvPicPr>
            <a:picLocks noChangeAspect="1"/>
          </p:cNvPicPr>
          <p:nvPr/>
        </p:nvPicPr>
        <p:blipFill>
          <a:blip r:embed="rId6"/>
          <a:stretch>
            <a:fillRect/>
          </a:stretch>
        </p:blipFill>
        <p:spPr>
          <a:xfrm>
            <a:off x="2620976" y="1650868"/>
            <a:ext cx="7011008" cy="3048264"/>
          </a:xfrm>
          <a:prstGeom prst="rect">
            <a:avLst/>
          </a:prstGeom>
        </p:spPr>
      </p:pic>
    </p:spTree>
    <p:extLst>
      <p:ext uri="{BB962C8B-B14F-4D97-AF65-F5344CB8AC3E}">
        <p14:creationId xmlns:p14="http://schemas.microsoft.com/office/powerpoint/2010/main" val="402000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08880" y="3068320"/>
            <a:ext cx="9389892" cy="33141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594155" y="823745"/>
            <a:ext cx="909332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000" b="1" i="1" dirty="0">
                <a:solidFill>
                  <a:srgbClr val="7030A0"/>
                </a:solidFill>
                <a:latin typeface="Cambria" panose="02040503050406030204" pitchFamily="18" charset="0"/>
                <a:ea typeface="Cambria" panose="02040503050406030204" pitchFamily="18" charset="0"/>
              </a:rPr>
              <a:t>Tên gọi của khu bảo tồn động vật hoang dã có gì đặc biệt?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79679" y="823745"/>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1</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809201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21487" y="1305824"/>
            <a:ext cx="10149025" cy="4524315"/>
          </a:xfrm>
          <a:prstGeom prst="roundRect">
            <a:avLst>
              <a:gd name="adj" fmla="val 700"/>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Chi tiết nào thể hiện rõ nhất sự phong phú của các loài động vật sống trong khu bảo tồn? Tìm câu trả lời đúng.</a:t>
            </a:r>
          </a:p>
          <a:p>
            <a:pPr lvl="0" algn="just"/>
            <a:r>
              <a:rPr lang="vi-VN" sz="3600" dirty="0">
                <a:solidFill>
                  <a:srgbClr val="7030A0"/>
                </a:solidFill>
                <a:latin typeface="Cambria" panose="02040503050406030204" pitchFamily="18" charset="0"/>
                <a:ea typeface="Cambria" panose="02040503050406030204" pitchFamily="18" charset="0"/>
              </a:rPr>
              <a:t>A. Có hàng nghìn con hồng hạc.</a:t>
            </a:r>
          </a:p>
          <a:p>
            <a:pPr lvl="0" algn="just"/>
            <a:r>
              <a:rPr lang="vi-VN" sz="3600" dirty="0">
                <a:solidFill>
                  <a:srgbClr val="7030A0"/>
                </a:solidFill>
                <a:latin typeface="Cambria" panose="02040503050406030204" pitchFamily="18" charset="0"/>
                <a:ea typeface="Cambria" panose="02040503050406030204" pitchFamily="18" charset="0"/>
              </a:rPr>
              <a:t>B. Có diện tích </a:t>
            </a:r>
            <a:r>
              <a:rPr lang="en-US" sz="3600" dirty="0" err="1">
                <a:solidFill>
                  <a:srgbClr val="7030A0"/>
                </a:solidFill>
                <a:latin typeface="Cambria" panose="02040503050406030204" pitchFamily="18" charset="0"/>
                <a:ea typeface="Cambria" panose="02040503050406030204" pitchFamily="18" charset="0"/>
              </a:rPr>
              <a:t>hơn</a:t>
            </a:r>
            <a:r>
              <a:rPr lang="en-US" sz="3600">
                <a:solidFill>
                  <a:srgbClr val="7030A0"/>
                </a:solidFill>
                <a:latin typeface="Cambria" panose="02040503050406030204" pitchFamily="18" charset="0"/>
                <a:ea typeface="Cambria" panose="02040503050406030204" pitchFamily="18" charset="0"/>
              </a:rPr>
              <a:t> 8000</a:t>
            </a:r>
            <a:r>
              <a:rPr lang="vi-VN" sz="3600">
                <a:solidFill>
                  <a:srgbClr val="7030A0"/>
                </a:solidFill>
                <a:latin typeface="Cambria" panose="02040503050406030204" pitchFamily="18" charset="0"/>
                <a:ea typeface="Cambria" panose="02040503050406030204" pitchFamily="18" charset="0"/>
              </a:rPr>
              <a:t> </a:t>
            </a:r>
            <a:r>
              <a:rPr lang="vi-VN" sz="3600" dirty="0">
                <a:solidFill>
                  <a:srgbClr val="7030A0"/>
                </a:solidFill>
                <a:latin typeface="Cambria" panose="02040503050406030204" pitchFamily="18" charset="0"/>
                <a:ea typeface="Cambria" panose="02040503050406030204" pitchFamily="18" charset="0"/>
              </a:rPr>
              <a:t>ki-lô-mét vuông.</a:t>
            </a:r>
          </a:p>
          <a:p>
            <a:pPr lvl="0" algn="just"/>
            <a:r>
              <a:rPr lang="vi-VN" sz="3600" dirty="0">
                <a:solidFill>
                  <a:srgbClr val="7030A0"/>
                </a:solidFill>
                <a:latin typeface="Cambria" panose="02040503050406030204" pitchFamily="18" charset="0"/>
                <a:ea typeface="Cambria" panose="02040503050406030204" pitchFamily="18" charset="0"/>
              </a:rPr>
              <a:t>C. Có khoảng 25 000 loài động vật.</a:t>
            </a:r>
          </a:p>
          <a:p>
            <a:pPr lvl="0" algn="just"/>
            <a:r>
              <a:rPr lang="vi-VN" sz="3600" dirty="0">
                <a:solidFill>
                  <a:srgbClr val="7030A0"/>
                </a:solidFill>
                <a:latin typeface="Cambria" panose="02040503050406030204" pitchFamily="18" charset="0"/>
                <a:ea typeface="Cambria" panose="02040503050406030204" pitchFamily="18" charset="0"/>
              </a:rPr>
              <a:t>D. Có nhiều loài thú: tê giác, trâu rừng, hà mã, sư tử,...</a:t>
            </a:r>
            <a:endParaRPr kumimoji="0" lang="vi-VN" sz="360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126478"/>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2" name="Oval 1">
            <a:extLst>
              <a:ext uri="{FF2B5EF4-FFF2-40B4-BE49-F238E27FC236}">
                <a16:creationId xmlns:a16="http://schemas.microsoft.com/office/drawing/2014/main" id="{D697A07B-A973-65F2-D1C7-D8CFE3A9420C}"/>
              </a:ext>
            </a:extLst>
          </p:cNvPr>
          <p:cNvSpPr/>
          <p:nvPr/>
        </p:nvSpPr>
        <p:spPr>
          <a:xfrm>
            <a:off x="924560" y="4104640"/>
            <a:ext cx="599440" cy="538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75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B0E25590-6736-1179-DCE9-CD2DF3784341}"/>
              </a:ext>
            </a:extLst>
          </p:cNvPr>
          <p:cNvPicPr>
            <a:picLocks noChangeAspect="1"/>
          </p:cNvPicPr>
          <p:nvPr/>
        </p:nvPicPr>
        <p:blipFill>
          <a:blip r:embed="rId6"/>
          <a:stretch>
            <a:fillRect/>
          </a:stretch>
        </p:blipFill>
        <p:spPr>
          <a:xfrm>
            <a:off x="1056085" y="2376615"/>
            <a:ext cx="9870279" cy="1457070"/>
          </a:xfrm>
          <a:prstGeom prst="rect">
            <a:avLst/>
          </a:prstGeom>
        </p:spPr>
      </p:pic>
    </p:spTree>
    <p:extLst>
      <p:ext uri="{BB962C8B-B14F-4D97-AF65-F5344CB8AC3E}">
        <p14:creationId xmlns:p14="http://schemas.microsoft.com/office/powerpoint/2010/main" val="11411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56640" y="1008855"/>
            <a:ext cx="10688320"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200" b="1" i="1" dirty="0">
                <a:solidFill>
                  <a:srgbClr val="7030A0"/>
                </a:solidFill>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22643" y="-27241"/>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3</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625186" y="2722880"/>
            <a:ext cx="10941627" cy="3898769"/>
            <a:chOff x="637309" y="2999940"/>
            <a:chExt cx="10941627" cy="3576151"/>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0941627" cy="357615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65447" y="3089966"/>
              <a:ext cx="10501746" cy="32465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 loài động vật ở khu bảo tồn được sinh sống tự do và không sợ bị săn bắn như:</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Lũ sư tử: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nằm nghỉ dưới tán cây, dửng dưng nhìn những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chiếc xe du lịch lướt qua.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Nhiều chú voi: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lững thững đi qua đường, ngay trước mũi xe ô tô của du khách.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Hàng nghìn con hồng hạc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sống quanh các hồ nước.</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3685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433245"/>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811542" y="469860"/>
            <a:ext cx="9093325"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600" b="1" i="1" dirty="0">
                <a:solidFill>
                  <a:srgbClr val="7030A0"/>
                </a:solidFill>
                <a:latin typeface="Cambria" panose="02040503050406030204" pitchFamily="18" charset="0"/>
                <a:ea typeface="Cambria" panose="02040503050406030204" pitchFamily="18" charset="0"/>
              </a:rPr>
              <a:t>Em có suy nghĩ gì về những loài động vật sống trong khu bảo tồn Ngô-rông-gô-rô?</a:t>
            </a:r>
            <a:endParaRPr kumimoji="0" lang="vi-VN" sz="36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81067" y="13148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4</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1179368" y="2737613"/>
            <a:ext cx="11012632" cy="2301409"/>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176840"/>
              <a:ext cx="1050174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Các loài động vật trong khu bảo tồn có cuộc sống tốt.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Chúng không lo bị con người săn bắn, không sợ bị mất môi trường sống.</a:t>
              </a:r>
            </a:p>
          </p:txBody>
        </p:sp>
      </p:grpSp>
    </p:spTree>
    <p:extLst>
      <p:ext uri="{BB962C8B-B14F-4D97-AF65-F5344CB8AC3E}">
        <p14:creationId xmlns:p14="http://schemas.microsoft.com/office/powerpoint/2010/main" val="13746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71551" y="1134730"/>
            <a:ext cx="909332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800" b="1" i="1" dirty="0">
                <a:solidFill>
                  <a:srgbClr val="7030A0"/>
                </a:solidFill>
                <a:latin typeface="Cambria" panose="02040503050406030204" pitchFamily="18" charset="0"/>
                <a:ea typeface="Cambria" panose="02040503050406030204" pitchFamily="18" charset="0"/>
              </a:rPr>
              <a:t>Nêu nội dung chính của bài.</a:t>
            </a:r>
            <a:endParaRPr kumimoji="0" lang="vi-VN" sz="4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7482" y="144146"/>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5</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752244" y="3108960"/>
            <a:ext cx="11012632" cy="3377625"/>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084497"/>
              <a:ext cx="10501746" cy="26193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 đọc giới thiệu về khu bảo tồn động vật hoang dã Ngô-rông-ngô-rô thuộc châu Phi, nơi đây có rất nhiều loài động vật quý hiếm, chúng được sinh sống tự do và hoàn toàn không sợ bị săn bắn.</a:t>
              </a:r>
            </a:p>
          </p:txBody>
        </p:sp>
      </p:grpSp>
    </p:spTree>
    <p:extLst>
      <p:ext uri="{BB962C8B-B14F-4D97-AF65-F5344CB8AC3E}">
        <p14:creationId xmlns:p14="http://schemas.microsoft.com/office/powerpoint/2010/main" val="369848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03</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4928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a:solidFill>
                      <a:prstClr val="black"/>
                    </a:solidFill>
                  </a:ln>
                  <a:solidFill>
                    <a:srgbClr val="FF0000"/>
                  </a:solid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9600" b="1" dirty="0">
                  <a:ln>
                    <a:solidFill>
                      <a:prstClr val="black"/>
                    </a:solidFill>
                  </a:ln>
                  <a:solidFill>
                    <a:srgbClr val="FF0000"/>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b="1" dirty="0" err="1">
                  <a:ln>
                    <a:solidFill>
                      <a:prstClr val="black"/>
                    </a:solidFill>
                  </a:ln>
                  <a:solidFill>
                    <a:srgbClr val="FF0000"/>
                  </a:solid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9600" b="1" dirty="0">
                  <a:ln>
                    <a:solidFill>
                      <a:prstClr val="black"/>
                    </a:solidFill>
                  </a:ln>
                  <a:solidFill>
                    <a:srgbClr val="FF0000"/>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b="1" dirty="0" err="1">
                  <a:ln>
                    <a:solidFill>
                      <a:prstClr val="black"/>
                    </a:solidFill>
                  </a:ln>
                  <a:solidFill>
                    <a:srgbClr val="FF0000"/>
                  </a:solidFill>
                  <a:latin typeface="SVN-Yahoo" panose="02040603050506020204" pitchFamily="18" charset="0"/>
                  <a:ea typeface="胡晓波男神体" panose="02010600030101010101" pitchFamily="2" charset="-122"/>
                  <a:cs typeface="胡晓波男神体" panose="02010600030101010101" pitchFamily="2" charset="-122"/>
                </a:rPr>
                <a:t>lại</a:t>
              </a:r>
              <a:r>
                <a:rPr kumimoji="0" lang="en-US" altLang="zh-CN" sz="9600" b="1" i="0" u="none" strike="noStrike" kern="1200" cap="none" spc="0" normalizeH="0" baseline="0" noProof="0" dirty="0">
                  <a:ln>
                    <a:solidFill>
                      <a:prstClr val="black"/>
                    </a:solidFill>
                  </a:ln>
                  <a:solidFill>
                    <a:srgbClr val="FF000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endParaRPr kumimoji="0" lang="zh-CN" altLang="en-US" sz="9600" b="1" i="0" u="none" strike="noStrike" kern="1200" cap="none" spc="0" normalizeH="0" baseline="0" noProof="0" dirty="0">
                <a:ln>
                  <a:solidFill>
                    <a:prstClr val="black"/>
                  </a:solidFill>
                </a:ln>
                <a:solidFill>
                  <a:srgbClr val="FF000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55949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AFCA-B80B-6CAC-F707-9F3BE01EC6EB}"/>
              </a:ext>
            </a:extLst>
          </p:cNvPr>
          <p:cNvSpPr>
            <a:spLocks noGrp="1"/>
          </p:cNvSpPr>
          <p:nvPr>
            <p:ph type="title"/>
          </p:nvPr>
        </p:nvSpPr>
        <p:spPr>
          <a:xfrm>
            <a:off x="711741" y="802870"/>
            <a:ext cx="10515600" cy="1325563"/>
          </a:xfrm>
        </p:spPr>
        <p:txBody>
          <a:bodyPr/>
          <a:lstStyle/>
          <a:p>
            <a:r>
              <a:rPr lang="en-US" b="1" i="0" dirty="0" err="1">
                <a:solidFill>
                  <a:srgbClr val="FF0000"/>
                </a:solidFill>
                <a:effectLst/>
                <a:latin typeface="Times New Roman" panose="02020603050405020304" pitchFamily="18" charset="0"/>
                <a:cs typeface="Times New Roman" panose="02020603050405020304" pitchFamily="18" charset="0"/>
              </a:rPr>
              <a:t>Để</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góp</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phần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bảo</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vệ</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động</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vật</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hoang</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dã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gì</a:t>
            </a:r>
            <a:r>
              <a:rPr lang="en-US" b="1" dirty="0">
                <a:solidFill>
                  <a:srgbClr val="FF0000"/>
                </a:solidFill>
                <a:latin typeface="Times New Roman" panose="02020603050405020304" pitchFamily="18" charset="0"/>
                <a:cs typeface="Times New Roman" panose="02020603050405020304" pitchFamily="18" charset="0"/>
              </a:rPr>
              <a:t>?</a:t>
            </a:r>
            <a:r>
              <a:rPr lang="en-US" b="1" i="0" dirty="0">
                <a:solidFill>
                  <a:srgbClr val="FF0000"/>
                </a:solidFill>
                <a:effectLst/>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3DF16F3-0EDE-E296-4785-A2679937A574}"/>
              </a:ext>
            </a:extLst>
          </p:cNvPr>
          <p:cNvSpPr txBox="1"/>
          <p:nvPr/>
        </p:nvSpPr>
        <p:spPr>
          <a:xfrm>
            <a:off x="1217579" y="2707479"/>
            <a:ext cx="10009762" cy="3046988"/>
          </a:xfrm>
          <a:prstGeom prst="rect">
            <a:avLst/>
          </a:prstGeom>
          <a:noFill/>
        </p:spPr>
        <p:txBody>
          <a:bodyPr wrap="square">
            <a:spAutoFit/>
          </a:bodyPr>
          <a:lstStyle/>
          <a:p>
            <a:r>
              <a:rPr lang="en-US" sz="3200" b="1" i="1" dirty="0">
                <a:solidFill>
                  <a:srgbClr val="343A40"/>
                </a:solidFill>
                <a:effectLst/>
                <a:latin typeface="Times New Roman" panose="02020603050405020304" pitchFamily="18" charset="0"/>
                <a:cs typeface="Times New Roman" panose="02020603050405020304" pitchFamily="18" charset="0"/>
              </a:rPr>
              <a:t>+ </a:t>
            </a:r>
            <a:r>
              <a:rPr lang="vi-VN" sz="3200" b="1" dirty="0">
                <a:solidFill>
                  <a:srgbClr val="343A40"/>
                </a:solidFill>
                <a:effectLst/>
                <a:latin typeface="Times New Roman" panose="02020603050405020304" pitchFamily="18" charset="0"/>
                <a:cs typeface="Times New Roman" panose="02020603050405020304" pitchFamily="18" charset="0"/>
              </a:rPr>
              <a:t>Không săn bắt các loài động vật hoang dã.</a:t>
            </a:r>
            <a:br>
              <a:rPr lang="vi-VN" sz="3200" b="1" dirty="0">
                <a:solidFill>
                  <a:srgbClr val="343A40"/>
                </a:solidFill>
                <a:effectLst/>
                <a:latin typeface="Times New Roman" panose="02020603050405020304" pitchFamily="18" charset="0"/>
                <a:cs typeface="Times New Roman" panose="02020603050405020304" pitchFamily="18" charset="0"/>
              </a:rPr>
            </a:br>
            <a:r>
              <a:rPr lang="vi-VN" sz="3200" b="1" dirty="0">
                <a:solidFill>
                  <a:srgbClr val="343A40"/>
                </a:solidFill>
                <a:effectLst/>
                <a:latin typeface="Times New Roman" panose="02020603050405020304" pitchFamily="18" charset="0"/>
                <a:cs typeface="Times New Roman" panose="02020603050405020304" pitchFamily="18" charset="0"/>
              </a:rPr>
              <a:t>+ Báo cho cơ quan chức năng những hành động như săn bắ</a:t>
            </a:r>
            <a:r>
              <a:rPr lang="en-US" sz="3200" b="1" dirty="0">
                <a:solidFill>
                  <a:srgbClr val="343A40"/>
                </a:solidFill>
                <a:effectLst/>
                <a:latin typeface="Times New Roman" panose="02020603050405020304" pitchFamily="18" charset="0"/>
                <a:cs typeface="Times New Roman" panose="02020603050405020304" pitchFamily="18" charset="0"/>
              </a:rPr>
              <a:t>n</a:t>
            </a:r>
            <a:r>
              <a:rPr lang="vi-VN" sz="3200" b="1" dirty="0">
                <a:solidFill>
                  <a:srgbClr val="343A40"/>
                </a:solidFill>
                <a:effectLst/>
                <a:latin typeface="Times New Roman" panose="02020603050405020304" pitchFamily="18" charset="0"/>
                <a:cs typeface="Times New Roman" panose="02020603050405020304" pitchFamily="18" charset="0"/>
              </a:rPr>
              <a:t>, buôn bán trái phép…động vật quý hiếm.</a:t>
            </a:r>
            <a:br>
              <a:rPr lang="vi-VN" sz="3200" b="1" dirty="0">
                <a:solidFill>
                  <a:srgbClr val="343A40"/>
                </a:solidFill>
                <a:effectLst/>
                <a:latin typeface="Times New Roman" panose="02020603050405020304" pitchFamily="18" charset="0"/>
                <a:cs typeface="Times New Roman" panose="02020603050405020304" pitchFamily="18" charset="0"/>
              </a:rPr>
            </a:br>
            <a:r>
              <a:rPr lang="vi-VN" sz="3200" b="1" dirty="0">
                <a:solidFill>
                  <a:srgbClr val="343A40"/>
                </a:solidFill>
                <a:effectLst/>
                <a:latin typeface="Times New Roman" panose="02020603050405020304" pitchFamily="18" charset="0"/>
                <a:cs typeface="Times New Roman" panose="02020603050405020304" pitchFamily="18" charset="0"/>
              </a:rPr>
              <a:t>+ Tuyên truyền cho mọi người biết về vai trò và nguy cơ tuyệt chủng của động vật quý hiếm để mọi người cùng tham gia bảo vệ.</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61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 Bảo tồn thiên nhiên Kẻ Gỗ (Hà Tĩnh) bẫy ảnh thấy nai rừng và hàng chục động vật hoang dã- Ảnh 2.">
            <a:extLst>
              <a:ext uri="{FF2B5EF4-FFF2-40B4-BE49-F238E27FC236}">
                <a16:creationId xmlns:a16="http://schemas.microsoft.com/office/drawing/2014/main" id="{B3EB0EF8-2786-EB4A-0ABE-9252B3095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47489" cy="2801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u Bảo tồn thiên nhiên Kẻ Gỗ (Hà Tĩnh) bẫy ảnh thấy nai rừng và hàng chục động vật hoang dã- Ảnh 3.">
            <a:extLst>
              <a:ext uri="{FF2B5EF4-FFF2-40B4-BE49-F238E27FC236}">
                <a16:creationId xmlns:a16="http://schemas.microsoft.com/office/drawing/2014/main" id="{DED3555F-14FF-29A1-D2E9-171ABE185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706" y="1"/>
            <a:ext cx="4941651" cy="2626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hu Bảo tồn thiên nhiên Kẻ Gỗ (Hà Tĩnh) bẫy ảnh thấy nai rừng và hàng chục động vật hoang dã- Ảnh 5.">
            <a:extLst>
              <a:ext uri="{FF2B5EF4-FFF2-40B4-BE49-F238E27FC236}">
                <a16:creationId xmlns:a16="http://schemas.microsoft.com/office/drawing/2014/main" id="{1580F45A-81FC-17E1-11E6-B22F9FBEE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3" y="3983377"/>
            <a:ext cx="5311302" cy="1838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hu Bảo tồn thiên nhiên Kẻ Gỗ (Hà Tĩnh) bẫy ảnh thấy nai rừng và hàng chục động vật hoang dã- Ảnh 7.">
            <a:extLst>
              <a:ext uri="{FF2B5EF4-FFF2-40B4-BE49-F238E27FC236}">
                <a16:creationId xmlns:a16="http://schemas.microsoft.com/office/drawing/2014/main" id="{5201DBC2-0E3F-B0AB-87FD-A3EE92355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065" y="3735021"/>
            <a:ext cx="5009745" cy="21793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BA665A9-95E3-3AD2-E3A9-D31330276BA2}"/>
              </a:ext>
            </a:extLst>
          </p:cNvPr>
          <p:cNvSpPr txBox="1">
            <a:spLocks/>
          </p:cNvSpPr>
          <p:nvPr/>
        </p:nvSpPr>
        <p:spPr>
          <a:xfrm>
            <a:off x="4671711" y="4824719"/>
            <a:ext cx="150535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6" name="文本框 6">
            <a:extLst>
              <a:ext uri="{FF2B5EF4-FFF2-40B4-BE49-F238E27FC236}">
                <a16:creationId xmlns:a16="http://schemas.microsoft.com/office/drawing/2014/main" id="{3BF16D2C-D5C0-89DE-90E5-7AAFFC4DA929}"/>
              </a:ext>
            </a:extLst>
          </p:cNvPr>
          <p:cNvSpPr txBox="1"/>
          <p:nvPr/>
        </p:nvSpPr>
        <p:spPr>
          <a:xfrm>
            <a:off x="134776" y="5914417"/>
            <a:ext cx="3065624" cy="715506"/>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en-US" sz="2800" b="1" i="1" dirty="0">
                <a:solidFill>
                  <a:srgbClr val="7030A0"/>
                </a:solidFill>
                <a:latin typeface="Cambria" panose="02040503050406030204" pitchFamily="18" charset="0"/>
                <a:ea typeface="Cambria" panose="02040503050406030204" pitchFamily="18" charset="0"/>
              </a:rPr>
              <a:t>c</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heo</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cheo</a:t>
            </a:r>
            <a:endPar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7" name="文本框 6">
            <a:extLst>
              <a:ext uri="{FF2B5EF4-FFF2-40B4-BE49-F238E27FC236}">
                <a16:creationId xmlns:a16="http://schemas.microsoft.com/office/drawing/2014/main" id="{EC28254D-FF62-0090-5B0B-1E1F8BBC509D}"/>
              </a:ext>
            </a:extLst>
          </p:cNvPr>
          <p:cNvSpPr txBox="1"/>
          <p:nvPr/>
        </p:nvSpPr>
        <p:spPr>
          <a:xfrm>
            <a:off x="6571245" y="5989696"/>
            <a:ext cx="3065624" cy="715506"/>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Chồn</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họng</a:t>
            </a:r>
            <a:r>
              <a:rPr kumimoji="0" lang="en-US" sz="2800" b="1" i="1"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2800" b="1" i="1"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vàng</a:t>
            </a:r>
            <a:endPar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8" name="文本框 6">
            <a:extLst>
              <a:ext uri="{FF2B5EF4-FFF2-40B4-BE49-F238E27FC236}">
                <a16:creationId xmlns:a16="http://schemas.microsoft.com/office/drawing/2014/main" id="{ED96EDFD-587D-ED5E-5D1E-DE1A30392E95}"/>
              </a:ext>
            </a:extLst>
          </p:cNvPr>
          <p:cNvSpPr txBox="1"/>
          <p:nvPr/>
        </p:nvSpPr>
        <p:spPr>
          <a:xfrm>
            <a:off x="647099" y="3034718"/>
            <a:ext cx="3065624" cy="715506"/>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Gà</a:t>
            </a:r>
            <a:r>
              <a:rPr kumimoji="0" lang="en-US" sz="2800" b="1" i="1"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2800" b="1" i="1"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lôi</a:t>
            </a:r>
            <a:endPar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85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anim calcmode="lin" valueType="num">
                                      <p:cBhvr>
                                        <p:cTn id="40" dur="1000" fill="hold"/>
                                        <p:tgtEl>
                                          <p:spTgt spid="1028"/>
                                        </p:tgtEl>
                                        <p:attrNameLst>
                                          <p:attrName>ppt_x</p:attrName>
                                        </p:attrNameLst>
                                      </p:cBhvr>
                                      <p:tavLst>
                                        <p:tav tm="0">
                                          <p:val>
                                            <p:strVal val="#ppt_x"/>
                                          </p:val>
                                        </p:tav>
                                        <p:tav tm="100000">
                                          <p:val>
                                            <p:strVal val="#ppt_x"/>
                                          </p:val>
                                        </p:tav>
                                      </p:tavLst>
                                    </p:anim>
                                    <p:anim calcmode="lin" valueType="num">
                                      <p:cBhvr>
                                        <p:cTn id="4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1000"/>
                                        <p:tgtEl>
                                          <p:spTgt spid="1032"/>
                                        </p:tgtEl>
                                      </p:cBhvr>
                                    </p:animEffect>
                                    <p:anim calcmode="lin" valueType="num">
                                      <p:cBhvr>
                                        <p:cTn id="54" dur="1000" fill="hold"/>
                                        <p:tgtEl>
                                          <p:spTgt spid="1032"/>
                                        </p:tgtEl>
                                        <p:attrNameLst>
                                          <p:attrName>ppt_x</p:attrName>
                                        </p:attrNameLst>
                                      </p:cBhvr>
                                      <p:tavLst>
                                        <p:tav tm="0">
                                          <p:val>
                                            <p:strVal val="#ppt_x"/>
                                          </p:val>
                                        </p:tav>
                                        <p:tav tm="100000">
                                          <p:val>
                                            <p:strVal val="#ppt_x"/>
                                          </p:val>
                                        </p:tav>
                                      </p:tavLst>
                                    </p:anim>
                                    <p:anim calcmode="lin" valueType="num">
                                      <p:cBhvr>
                                        <p:cTn id="55"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DD64E-81B6-0045-DB84-4C53BB119E90}"/>
              </a:ext>
            </a:extLst>
          </p:cNvPr>
          <p:cNvPicPr>
            <a:picLocks noChangeAspect="1"/>
          </p:cNvPicPr>
          <p:nvPr/>
        </p:nvPicPr>
        <p:blipFill>
          <a:blip r:embed="rId2"/>
          <a:stretch>
            <a:fillRect/>
          </a:stretch>
        </p:blipFill>
        <p:spPr>
          <a:xfrm>
            <a:off x="843851" y="1874388"/>
            <a:ext cx="10260457" cy="3048264"/>
          </a:xfrm>
          <a:prstGeom prst="rect">
            <a:avLst/>
          </a:prstGeom>
        </p:spPr>
      </p:pic>
    </p:spTree>
    <p:extLst>
      <p:ext uri="{BB962C8B-B14F-4D97-AF65-F5344CB8AC3E}">
        <p14:creationId xmlns:p14="http://schemas.microsoft.com/office/powerpoint/2010/main" val="96110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314" descr="A picture containing diagram&#10;&#10;Description automatically generated">
            <a:extLst>
              <a:ext uri="{FF2B5EF4-FFF2-40B4-BE49-F238E27FC236}">
                <a16:creationId xmlns:a16="http://schemas.microsoft.com/office/drawing/2014/main" id="{B534717B-ED9A-3F66-A8D3-83944BC9F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39" y="0"/>
            <a:ext cx="10553631" cy="5647489"/>
          </a:xfrm>
          <a:prstGeom prst="rect">
            <a:avLst/>
          </a:prstGeom>
        </p:spPr>
      </p:pic>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794513" y="111760"/>
            <a:ext cx="823873" cy="107195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493C1BD1-04DE-FA6A-EFE3-C5D3F20C6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050" y="3083663"/>
            <a:ext cx="5554184" cy="3926114"/>
          </a:xfrm>
          <a:prstGeom prst="rect">
            <a:avLst/>
          </a:prstGeom>
        </p:spPr>
      </p:pic>
      <p:sp>
        <p:nvSpPr>
          <p:cNvPr id="10" name="Hộp Văn bản 9">
            <a:extLst>
              <a:ext uri="{FF2B5EF4-FFF2-40B4-BE49-F238E27FC236}">
                <a16:creationId xmlns:a16="http://schemas.microsoft.com/office/drawing/2014/main" id="{4D1B4A25-5F8D-90FA-92FD-823117182B85}"/>
              </a:ext>
            </a:extLst>
          </p:cNvPr>
          <p:cNvSpPr txBox="1"/>
          <p:nvPr/>
        </p:nvSpPr>
        <p:spPr>
          <a:xfrm>
            <a:off x="2062481" y="1367065"/>
            <a:ext cx="8382000" cy="1446550"/>
          </a:xfrm>
          <a:prstGeom prst="rect">
            <a:avLst/>
          </a:prstGeom>
          <a:noFill/>
        </p:spPr>
        <p:txBody>
          <a:bodyPr wrap="square" rtlCol="0">
            <a:spAutoFit/>
          </a:bodyPr>
          <a:lstStyle/>
          <a:p>
            <a:pPr lvl="0" algn="ctr" defTabSz="963930"/>
            <a:r>
              <a:rPr lang="vi-VN" altLang="zh-CN" sz="4400" dirty="0">
                <a:solidFill>
                  <a:prstClr val="black"/>
                </a:solidFill>
                <a:cs typeface="+mn-ea"/>
                <a:sym typeface="+mn-lt"/>
              </a:rPr>
              <a:t>Kể những việc con người đã làm để bảo về động vật hoang dã.</a:t>
            </a:r>
            <a:endParaRPr lang="zh-CN" altLang="en-US" sz="4400" dirty="0">
              <a:solidFill>
                <a:prstClr val="black"/>
              </a:solidFill>
              <a:cs typeface="+mn-ea"/>
              <a:sym typeface="+mn-lt"/>
            </a:endParaRPr>
          </a:p>
        </p:txBody>
      </p:sp>
    </p:spTree>
    <p:extLst>
      <p:ext uri="{BB962C8B-B14F-4D97-AF65-F5344CB8AC3E}">
        <p14:creationId xmlns:p14="http://schemas.microsoft.com/office/powerpoint/2010/main" val="186196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3" y="459863"/>
            <a:ext cx="6775786" cy="1125097"/>
          </a:xfrm>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775786" h="1125097" fill="none" extrusionOk="0">
                <a:moveTo>
                  <a:pt x="0" y="187520"/>
                </a:moveTo>
                <a:cubicBezTo>
                  <a:pt x="18868" y="69039"/>
                  <a:pt x="124203" y="17721"/>
                  <a:pt x="280223" y="0"/>
                </a:cubicBezTo>
                <a:cubicBezTo>
                  <a:pt x="434574" y="-34839"/>
                  <a:pt x="532510" y="-823"/>
                  <a:pt x="694670" y="0"/>
                </a:cubicBezTo>
                <a:cubicBezTo>
                  <a:pt x="859148" y="20775"/>
                  <a:pt x="999272" y="-26974"/>
                  <a:pt x="1256011" y="0"/>
                </a:cubicBezTo>
                <a:cubicBezTo>
                  <a:pt x="1405086" y="17939"/>
                  <a:pt x="1595399" y="13825"/>
                  <a:pt x="1780628" y="0"/>
                </a:cubicBezTo>
                <a:cubicBezTo>
                  <a:pt x="1879247" y="20297"/>
                  <a:pt x="2088865" y="24123"/>
                  <a:pt x="2378691" y="0"/>
                </a:cubicBezTo>
                <a:cubicBezTo>
                  <a:pt x="2678898" y="-1303"/>
                  <a:pt x="2737683" y="7703"/>
                  <a:pt x="2976754" y="0"/>
                </a:cubicBezTo>
                <a:cubicBezTo>
                  <a:pt x="3234499" y="-27130"/>
                  <a:pt x="3310274" y="17789"/>
                  <a:pt x="3501371" y="0"/>
                </a:cubicBezTo>
                <a:cubicBezTo>
                  <a:pt x="3673730" y="7488"/>
                  <a:pt x="3844551" y="-9900"/>
                  <a:pt x="3952541" y="0"/>
                </a:cubicBezTo>
                <a:lnTo>
                  <a:pt x="3952541" y="0"/>
                </a:lnTo>
                <a:cubicBezTo>
                  <a:pt x="4188575" y="5361"/>
                  <a:pt x="4247388" y="-24485"/>
                  <a:pt x="4466371" y="0"/>
                </a:cubicBezTo>
                <a:cubicBezTo>
                  <a:pt x="4692351" y="7663"/>
                  <a:pt x="4768440" y="6748"/>
                  <a:pt x="4997142" y="0"/>
                </a:cubicBezTo>
                <a:cubicBezTo>
                  <a:pt x="5179739" y="-2848"/>
                  <a:pt x="5497337" y="-6764"/>
                  <a:pt x="5646488" y="0"/>
                </a:cubicBezTo>
                <a:cubicBezTo>
                  <a:pt x="5724271" y="-44696"/>
                  <a:pt x="5838720" y="-23277"/>
                  <a:pt x="6062534" y="0"/>
                </a:cubicBezTo>
                <a:cubicBezTo>
                  <a:pt x="6248985" y="-3154"/>
                  <a:pt x="6351294" y="15117"/>
                  <a:pt x="6495562" y="0"/>
                </a:cubicBezTo>
                <a:cubicBezTo>
                  <a:pt x="6633827" y="-11148"/>
                  <a:pt x="6780486" y="49166"/>
                  <a:pt x="6775786" y="187520"/>
                </a:cubicBezTo>
                <a:cubicBezTo>
                  <a:pt x="6767269" y="251613"/>
                  <a:pt x="6780628" y="376857"/>
                  <a:pt x="6775786" y="431288"/>
                </a:cubicBezTo>
                <a:cubicBezTo>
                  <a:pt x="6768255" y="490164"/>
                  <a:pt x="6784222" y="559699"/>
                  <a:pt x="6775786" y="656306"/>
                </a:cubicBezTo>
                <a:lnTo>
                  <a:pt x="6775786" y="656306"/>
                </a:lnTo>
                <a:cubicBezTo>
                  <a:pt x="6766998" y="761793"/>
                  <a:pt x="6778091" y="855372"/>
                  <a:pt x="6775786" y="937580"/>
                </a:cubicBezTo>
                <a:lnTo>
                  <a:pt x="6775786" y="937576"/>
                </a:lnTo>
                <a:cubicBezTo>
                  <a:pt x="6779733" y="1082906"/>
                  <a:pt x="6636563" y="1133673"/>
                  <a:pt x="6495562" y="1125097"/>
                </a:cubicBezTo>
                <a:cubicBezTo>
                  <a:pt x="6363082" y="1130873"/>
                  <a:pt x="6254107" y="1138187"/>
                  <a:pt x="6096496" y="1125097"/>
                </a:cubicBezTo>
                <a:cubicBezTo>
                  <a:pt x="5932092" y="1136175"/>
                  <a:pt x="5835495" y="1134816"/>
                  <a:pt x="5646488" y="1125097"/>
                </a:cubicBezTo>
                <a:cubicBezTo>
                  <a:pt x="5527182" y="1147636"/>
                  <a:pt x="5448005" y="1177766"/>
                  <a:pt x="5293931" y="1238782"/>
                </a:cubicBezTo>
                <a:cubicBezTo>
                  <a:pt x="5152558" y="1295963"/>
                  <a:pt x="5087778" y="1310146"/>
                  <a:pt x="4930470" y="1355983"/>
                </a:cubicBezTo>
                <a:cubicBezTo>
                  <a:pt x="4745428" y="1416830"/>
                  <a:pt x="4668490" y="1414957"/>
                  <a:pt x="4556106" y="1476701"/>
                </a:cubicBezTo>
                <a:cubicBezTo>
                  <a:pt x="4430725" y="1377826"/>
                  <a:pt x="4390330" y="1358087"/>
                  <a:pt x="4242252" y="1293866"/>
                </a:cubicBezTo>
                <a:cubicBezTo>
                  <a:pt x="4094670" y="1226244"/>
                  <a:pt x="4081641" y="1217698"/>
                  <a:pt x="3952541" y="1125097"/>
                </a:cubicBezTo>
                <a:cubicBezTo>
                  <a:pt x="3814567" y="1161228"/>
                  <a:pt x="3572412" y="1108062"/>
                  <a:pt x="3427925" y="1125097"/>
                </a:cubicBezTo>
                <a:cubicBezTo>
                  <a:pt x="3263478" y="1135371"/>
                  <a:pt x="3017590" y="1088373"/>
                  <a:pt x="2866584" y="1125097"/>
                </a:cubicBezTo>
                <a:cubicBezTo>
                  <a:pt x="2732849" y="1131485"/>
                  <a:pt x="2588060" y="1098036"/>
                  <a:pt x="2452137" y="1125097"/>
                </a:cubicBezTo>
                <a:cubicBezTo>
                  <a:pt x="2277429" y="1106162"/>
                  <a:pt x="2125206" y="1133008"/>
                  <a:pt x="2000967" y="1125097"/>
                </a:cubicBezTo>
                <a:cubicBezTo>
                  <a:pt x="1848857" y="1114977"/>
                  <a:pt x="1691943" y="1143178"/>
                  <a:pt x="1439627" y="1125097"/>
                </a:cubicBezTo>
                <a:cubicBezTo>
                  <a:pt x="1195691" y="1121639"/>
                  <a:pt x="1084270" y="1082096"/>
                  <a:pt x="878287" y="1125097"/>
                </a:cubicBezTo>
                <a:cubicBezTo>
                  <a:pt x="656732" y="1090335"/>
                  <a:pt x="402600" y="1107010"/>
                  <a:pt x="280223" y="1125097"/>
                </a:cubicBezTo>
                <a:cubicBezTo>
                  <a:pt x="90237" y="1112122"/>
                  <a:pt x="-5969" y="1054761"/>
                  <a:pt x="0" y="937576"/>
                </a:cubicBezTo>
                <a:lnTo>
                  <a:pt x="0" y="937580"/>
                </a:lnTo>
                <a:cubicBezTo>
                  <a:pt x="19475" y="816075"/>
                  <a:pt x="15477" y="796041"/>
                  <a:pt x="0" y="656306"/>
                </a:cubicBezTo>
                <a:lnTo>
                  <a:pt x="0" y="656306"/>
                </a:lnTo>
                <a:cubicBezTo>
                  <a:pt x="-10946" y="588306"/>
                  <a:pt x="-5938" y="480976"/>
                  <a:pt x="0" y="426601"/>
                </a:cubicBezTo>
                <a:cubicBezTo>
                  <a:pt x="16101" y="336287"/>
                  <a:pt x="19669" y="249137"/>
                  <a:pt x="0" y="187520"/>
                </a:cubicBezTo>
                <a:close/>
              </a:path>
              <a:path w="6775786" h="1125097" stroke="0" extrusionOk="0">
                <a:moveTo>
                  <a:pt x="0" y="187520"/>
                </a:moveTo>
                <a:cubicBezTo>
                  <a:pt x="30642" y="108064"/>
                  <a:pt x="149524" y="31008"/>
                  <a:pt x="280223" y="0"/>
                </a:cubicBezTo>
                <a:cubicBezTo>
                  <a:pt x="495119" y="31421"/>
                  <a:pt x="566836" y="7904"/>
                  <a:pt x="878287" y="0"/>
                </a:cubicBezTo>
                <a:cubicBezTo>
                  <a:pt x="1168590" y="-4069"/>
                  <a:pt x="1159620" y="-5001"/>
                  <a:pt x="1292734" y="0"/>
                </a:cubicBezTo>
                <a:cubicBezTo>
                  <a:pt x="1467495" y="-15718"/>
                  <a:pt x="1614858" y="-46772"/>
                  <a:pt x="1890797" y="0"/>
                </a:cubicBezTo>
                <a:cubicBezTo>
                  <a:pt x="2160232" y="4414"/>
                  <a:pt x="2206219" y="-2739"/>
                  <a:pt x="2488861" y="0"/>
                </a:cubicBezTo>
                <a:cubicBezTo>
                  <a:pt x="2763439" y="950"/>
                  <a:pt x="2798818" y="6704"/>
                  <a:pt x="3013477" y="0"/>
                </a:cubicBezTo>
                <a:cubicBezTo>
                  <a:pt x="3196099" y="6907"/>
                  <a:pt x="3730570" y="18616"/>
                  <a:pt x="3952541" y="0"/>
                </a:cubicBezTo>
                <a:lnTo>
                  <a:pt x="3952541" y="0"/>
                </a:lnTo>
                <a:cubicBezTo>
                  <a:pt x="4118117" y="33051"/>
                  <a:pt x="4275453" y="-7813"/>
                  <a:pt x="4466371" y="0"/>
                </a:cubicBezTo>
                <a:cubicBezTo>
                  <a:pt x="4697486" y="-4569"/>
                  <a:pt x="4805924" y="-27722"/>
                  <a:pt x="5031020" y="0"/>
                </a:cubicBezTo>
                <a:cubicBezTo>
                  <a:pt x="5216577" y="-22993"/>
                  <a:pt x="5476169" y="-45589"/>
                  <a:pt x="5646488" y="0"/>
                </a:cubicBezTo>
                <a:cubicBezTo>
                  <a:pt x="5729897" y="-20752"/>
                  <a:pt x="5931847" y="-12148"/>
                  <a:pt x="6045553" y="0"/>
                </a:cubicBezTo>
                <a:cubicBezTo>
                  <a:pt x="6175915" y="-3004"/>
                  <a:pt x="6350748" y="-24427"/>
                  <a:pt x="6495562" y="0"/>
                </a:cubicBezTo>
                <a:cubicBezTo>
                  <a:pt x="6633074" y="3372"/>
                  <a:pt x="6772455" y="86190"/>
                  <a:pt x="6775786" y="187520"/>
                </a:cubicBezTo>
                <a:cubicBezTo>
                  <a:pt x="6753207" y="258190"/>
                  <a:pt x="6753539" y="345713"/>
                  <a:pt x="6775786" y="412537"/>
                </a:cubicBezTo>
                <a:cubicBezTo>
                  <a:pt x="6784535" y="451805"/>
                  <a:pt x="6759726" y="566505"/>
                  <a:pt x="6775786" y="656306"/>
                </a:cubicBezTo>
                <a:lnTo>
                  <a:pt x="6775786" y="656306"/>
                </a:lnTo>
                <a:cubicBezTo>
                  <a:pt x="6775676" y="741881"/>
                  <a:pt x="6794547" y="837698"/>
                  <a:pt x="6775786" y="937580"/>
                </a:cubicBezTo>
                <a:lnTo>
                  <a:pt x="6775786" y="937576"/>
                </a:lnTo>
                <a:cubicBezTo>
                  <a:pt x="6749802" y="1071732"/>
                  <a:pt x="6667968" y="1103310"/>
                  <a:pt x="6495562" y="1125097"/>
                </a:cubicBezTo>
                <a:cubicBezTo>
                  <a:pt x="6323533" y="1127307"/>
                  <a:pt x="6211715" y="1140156"/>
                  <a:pt x="6088006" y="1125097"/>
                </a:cubicBezTo>
                <a:cubicBezTo>
                  <a:pt x="5997862" y="1094261"/>
                  <a:pt x="5801273" y="1065544"/>
                  <a:pt x="5646488" y="1125097"/>
                </a:cubicBezTo>
                <a:cubicBezTo>
                  <a:pt x="5556919" y="1154124"/>
                  <a:pt x="5391004" y="1230860"/>
                  <a:pt x="5272123" y="1245814"/>
                </a:cubicBezTo>
                <a:cubicBezTo>
                  <a:pt x="5189833" y="1294609"/>
                  <a:pt x="5019558" y="1306281"/>
                  <a:pt x="4908662" y="1363015"/>
                </a:cubicBezTo>
                <a:cubicBezTo>
                  <a:pt x="4748450" y="1416758"/>
                  <a:pt x="4690794" y="1430151"/>
                  <a:pt x="4556106" y="1476701"/>
                </a:cubicBezTo>
                <a:cubicBezTo>
                  <a:pt x="4435396" y="1411716"/>
                  <a:pt x="4342682" y="1353640"/>
                  <a:pt x="4260359" y="1304415"/>
                </a:cubicBezTo>
                <a:cubicBezTo>
                  <a:pt x="4183189" y="1296003"/>
                  <a:pt x="4042526" y="1174320"/>
                  <a:pt x="3952541" y="1125097"/>
                </a:cubicBezTo>
                <a:cubicBezTo>
                  <a:pt x="3757544" y="1128864"/>
                  <a:pt x="3664360" y="1114446"/>
                  <a:pt x="3538095" y="1125097"/>
                </a:cubicBezTo>
                <a:cubicBezTo>
                  <a:pt x="3390060" y="1153901"/>
                  <a:pt x="3100942" y="1143962"/>
                  <a:pt x="2976754" y="1125097"/>
                </a:cubicBezTo>
                <a:cubicBezTo>
                  <a:pt x="2776681" y="1129842"/>
                  <a:pt x="2657741" y="1111287"/>
                  <a:pt x="2452137" y="1125097"/>
                </a:cubicBezTo>
                <a:cubicBezTo>
                  <a:pt x="2244061" y="1126322"/>
                  <a:pt x="2088333" y="1161598"/>
                  <a:pt x="2000967" y="1125097"/>
                </a:cubicBezTo>
                <a:cubicBezTo>
                  <a:pt x="1894570" y="1109395"/>
                  <a:pt x="1703197" y="1106261"/>
                  <a:pt x="1586519" y="1125097"/>
                </a:cubicBezTo>
                <a:cubicBezTo>
                  <a:pt x="1484064" y="1122856"/>
                  <a:pt x="1267971" y="1124844"/>
                  <a:pt x="1135349" y="1125097"/>
                </a:cubicBezTo>
                <a:cubicBezTo>
                  <a:pt x="941210" y="1163171"/>
                  <a:pt x="493986" y="1143849"/>
                  <a:pt x="280223" y="1125097"/>
                </a:cubicBezTo>
                <a:cubicBezTo>
                  <a:pt x="136243" y="1139834"/>
                  <a:pt x="-12725" y="1045018"/>
                  <a:pt x="0" y="937576"/>
                </a:cubicBezTo>
                <a:lnTo>
                  <a:pt x="0" y="937580"/>
                </a:lnTo>
                <a:cubicBezTo>
                  <a:pt x="-18974" y="805862"/>
                  <a:pt x="8336" y="703215"/>
                  <a:pt x="0" y="656306"/>
                </a:cubicBezTo>
                <a:lnTo>
                  <a:pt x="0" y="656306"/>
                </a:lnTo>
                <a:cubicBezTo>
                  <a:pt x="10156" y="550452"/>
                  <a:pt x="6879" y="507259"/>
                  <a:pt x="0" y="431288"/>
                </a:cubicBezTo>
                <a:cubicBezTo>
                  <a:pt x="-1920" y="339057"/>
                  <a:pt x="-9375" y="287070"/>
                  <a:pt x="0" y="187520"/>
                </a:cubicBezTo>
                <a:close/>
              </a:path>
              <a:path w="6775786" h="1125097" fill="none" stroke="0" extrusionOk="0">
                <a:moveTo>
                  <a:pt x="0" y="187520"/>
                </a:moveTo>
                <a:cubicBezTo>
                  <a:pt x="12416" y="67809"/>
                  <a:pt x="96721" y="8093"/>
                  <a:pt x="280223" y="0"/>
                </a:cubicBezTo>
                <a:cubicBezTo>
                  <a:pt x="417589" y="-11035"/>
                  <a:pt x="519031" y="-6524"/>
                  <a:pt x="694670" y="0"/>
                </a:cubicBezTo>
                <a:cubicBezTo>
                  <a:pt x="889494" y="-876"/>
                  <a:pt x="1029939" y="-44691"/>
                  <a:pt x="1256011" y="0"/>
                </a:cubicBezTo>
                <a:cubicBezTo>
                  <a:pt x="1511080" y="45679"/>
                  <a:pt x="1629972" y="-9383"/>
                  <a:pt x="1780628" y="0"/>
                </a:cubicBezTo>
                <a:cubicBezTo>
                  <a:pt x="1925918" y="-19470"/>
                  <a:pt x="2079507" y="-13146"/>
                  <a:pt x="2378691" y="0"/>
                </a:cubicBezTo>
                <a:cubicBezTo>
                  <a:pt x="2666202" y="-22925"/>
                  <a:pt x="2714240" y="14669"/>
                  <a:pt x="2976754" y="0"/>
                </a:cubicBezTo>
                <a:cubicBezTo>
                  <a:pt x="3236372" y="-23296"/>
                  <a:pt x="3302970" y="24779"/>
                  <a:pt x="3501371" y="0"/>
                </a:cubicBezTo>
                <a:cubicBezTo>
                  <a:pt x="3696066" y="-11994"/>
                  <a:pt x="3805449" y="-15554"/>
                  <a:pt x="3952541" y="0"/>
                </a:cubicBezTo>
                <a:lnTo>
                  <a:pt x="3952541" y="0"/>
                </a:lnTo>
                <a:cubicBezTo>
                  <a:pt x="4183321" y="11775"/>
                  <a:pt x="4257261" y="-39836"/>
                  <a:pt x="4466371" y="0"/>
                </a:cubicBezTo>
                <a:cubicBezTo>
                  <a:pt x="4679099" y="14509"/>
                  <a:pt x="4774109" y="6416"/>
                  <a:pt x="4997142" y="0"/>
                </a:cubicBezTo>
                <a:cubicBezTo>
                  <a:pt x="5212365" y="-10451"/>
                  <a:pt x="5521221" y="-22841"/>
                  <a:pt x="5646488" y="0"/>
                </a:cubicBezTo>
                <a:cubicBezTo>
                  <a:pt x="5751361" y="-7636"/>
                  <a:pt x="5834344" y="10974"/>
                  <a:pt x="6062534" y="0"/>
                </a:cubicBezTo>
                <a:cubicBezTo>
                  <a:pt x="6253091" y="-16685"/>
                  <a:pt x="6361893" y="10744"/>
                  <a:pt x="6495562" y="0"/>
                </a:cubicBezTo>
                <a:cubicBezTo>
                  <a:pt x="6660996" y="1796"/>
                  <a:pt x="6808031" y="97821"/>
                  <a:pt x="6775786" y="187520"/>
                </a:cubicBezTo>
                <a:cubicBezTo>
                  <a:pt x="6788993" y="246848"/>
                  <a:pt x="6790579" y="381878"/>
                  <a:pt x="6775786" y="431288"/>
                </a:cubicBezTo>
                <a:cubicBezTo>
                  <a:pt x="6758845" y="513342"/>
                  <a:pt x="6788268" y="539149"/>
                  <a:pt x="6775786" y="656306"/>
                </a:cubicBezTo>
                <a:lnTo>
                  <a:pt x="6775786" y="656306"/>
                </a:lnTo>
                <a:cubicBezTo>
                  <a:pt x="6763412" y="722845"/>
                  <a:pt x="6793377" y="842153"/>
                  <a:pt x="6775786" y="937580"/>
                </a:cubicBezTo>
                <a:lnTo>
                  <a:pt x="6775786" y="937576"/>
                </a:lnTo>
                <a:cubicBezTo>
                  <a:pt x="6759517" y="1058113"/>
                  <a:pt x="6649762" y="1152196"/>
                  <a:pt x="6495562" y="1125097"/>
                </a:cubicBezTo>
                <a:cubicBezTo>
                  <a:pt x="6346122" y="1139959"/>
                  <a:pt x="6272380" y="1125607"/>
                  <a:pt x="6096496" y="1125097"/>
                </a:cubicBezTo>
                <a:cubicBezTo>
                  <a:pt x="5934095" y="1118205"/>
                  <a:pt x="5813477" y="1129553"/>
                  <a:pt x="5646488" y="1125097"/>
                </a:cubicBezTo>
                <a:cubicBezTo>
                  <a:pt x="5539196" y="1148049"/>
                  <a:pt x="5465086" y="1172822"/>
                  <a:pt x="5293931" y="1238782"/>
                </a:cubicBezTo>
                <a:cubicBezTo>
                  <a:pt x="5140663" y="1310186"/>
                  <a:pt x="5091440" y="1294980"/>
                  <a:pt x="4930470" y="1355983"/>
                </a:cubicBezTo>
                <a:cubicBezTo>
                  <a:pt x="4780281" y="1418005"/>
                  <a:pt x="4675080" y="1426443"/>
                  <a:pt x="4556106" y="1476701"/>
                </a:cubicBezTo>
                <a:cubicBezTo>
                  <a:pt x="4442166" y="1392728"/>
                  <a:pt x="4390069" y="1375763"/>
                  <a:pt x="4242252" y="1293866"/>
                </a:cubicBezTo>
                <a:cubicBezTo>
                  <a:pt x="4093781" y="1221102"/>
                  <a:pt x="4079565" y="1215153"/>
                  <a:pt x="3952541" y="1125097"/>
                </a:cubicBezTo>
                <a:cubicBezTo>
                  <a:pt x="3840889" y="1149834"/>
                  <a:pt x="3565497" y="1085543"/>
                  <a:pt x="3427925" y="1125097"/>
                </a:cubicBezTo>
                <a:cubicBezTo>
                  <a:pt x="3312182" y="1150503"/>
                  <a:pt x="2982688" y="1116706"/>
                  <a:pt x="2866584" y="1125097"/>
                </a:cubicBezTo>
                <a:cubicBezTo>
                  <a:pt x="2744340" y="1125943"/>
                  <a:pt x="2613763" y="1136429"/>
                  <a:pt x="2452137" y="1125097"/>
                </a:cubicBezTo>
                <a:cubicBezTo>
                  <a:pt x="2307263" y="1112266"/>
                  <a:pt x="2115962" y="1162965"/>
                  <a:pt x="2000967" y="1125097"/>
                </a:cubicBezTo>
                <a:cubicBezTo>
                  <a:pt x="1821560" y="1173399"/>
                  <a:pt x="1708787" y="1156147"/>
                  <a:pt x="1439627" y="1125097"/>
                </a:cubicBezTo>
                <a:cubicBezTo>
                  <a:pt x="1189673" y="1102546"/>
                  <a:pt x="1069888" y="1155501"/>
                  <a:pt x="878287" y="1125097"/>
                </a:cubicBezTo>
                <a:cubicBezTo>
                  <a:pt x="650865" y="1140680"/>
                  <a:pt x="391317" y="1117718"/>
                  <a:pt x="280223" y="1125097"/>
                </a:cubicBezTo>
                <a:cubicBezTo>
                  <a:pt x="122042" y="1114629"/>
                  <a:pt x="1109" y="1057024"/>
                  <a:pt x="0" y="937576"/>
                </a:cubicBezTo>
                <a:lnTo>
                  <a:pt x="0" y="937580"/>
                </a:lnTo>
                <a:cubicBezTo>
                  <a:pt x="11812" y="807478"/>
                  <a:pt x="17368" y="794409"/>
                  <a:pt x="0" y="656306"/>
                </a:cubicBezTo>
                <a:lnTo>
                  <a:pt x="0" y="656306"/>
                </a:lnTo>
                <a:cubicBezTo>
                  <a:pt x="-1182" y="567043"/>
                  <a:pt x="-21152" y="487539"/>
                  <a:pt x="0" y="426601"/>
                </a:cubicBezTo>
                <a:cubicBezTo>
                  <a:pt x="5721" y="363537"/>
                  <a:pt x="-22" y="276665"/>
                  <a:pt x="0" y="187520"/>
                </a:cubicBezTo>
                <a:close/>
              </a:path>
              <a:path w="6775786" h="1125097" fill="none" stroke="0" extrusionOk="0">
                <a:moveTo>
                  <a:pt x="0" y="187520"/>
                </a:moveTo>
                <a:cubicBezTo>
                  <a:pt x="14592" y="91767"/>
                  <a:pt x="105465" y="43222"/>
                  <a:pt x="280223" y="0"/>
                </a:cubicBezTo>
                <a:cubicBezTo>
                  <a:pt x="411296" y="-25009"/>
                  <a:pt x="533990" y="-27650"/>
                  <a:pt x="694670" y="0"/>
                </a:cubicBezTo>
                <a:cubicBezTo>
                  <a:pt x="881468" y="17244"/>
                  <a:pt x="1040593" y="-20952"/>
                  <a:pt x="1256011" y="0"/>
                </a:cubicBezTo>
                <a:cubicBezTo>
                  <a:pt x="1418810" y="-25075"/>
                  <a:pt x="1661958" y="-7028"/>
                  <a:pt x="1780628" y="0"/>
                </a:cubicBezTo>
                <a:cubicBezTo>
                  <a:pt x="1933243" y="-16371"/>
                  <a:pt x="2091939" y="-1942"/>
                  <a:pt x="2378691" y="0"/>
                </a:cubicBezTo>
                <a:cubicBezTo>
                  <a:pt x="2678695" y="-4938"/>
                  <a:pt x="2737041" y="14344"/>
                  <a:pt x="2976754" y="0"/>
                </a:cubicBezTo>
                <a:cubicBezTo>
                  <a:pt x="3219886" y="-17214"/>
                  <a:pt x="3329277" y="2230"/>
                  <a:pt x="3501371" y="0"/>
                </a:cubicBezTo>
                <a:cubicBezTo>
                  <a:pt x="3671389" y="13214"/>
                  <a:pt x="3846181" y="4622"/>
                  <a:pt x="3952541" y="0"/>
                </a:cubicBezTo>
                <a:lnTo>
                  <a:pt x="3952541" y="0"/>
                </a:lnTo>
                <a:cubicBezTo>
                  <a:pt x="4160689" y="7689"/>
                  <a:pt x="4259381" y="-6422"/>
                  <a:pt x="4466371" y="0"/>
                </a:cubicBezTo>
                <a:cubicBezTo>
                  <a:pt x="4678628" y="-4820"/>
                  <a:pt x="4774497" y="8105"/>
                  <a:pt x="4997142" y="0"/>
                </a:cubicBezTo>
                <a:cubicBezTo>
                  <a:pt x="5205447" y="-628"/>
                  <a:pt x="5500559" y="31190"/>
                  <a:pt x="5646488" y="0"/>
                </a:cubicBezTo>
                <a:cubicBezTo>
                  <a:pt x="5751435" y="-19509"/>
                  <a:pt x="5844340" y="-5007"/>
                  <a:pt x="6062534" y="0"/>
                </a:cubicBezTo>
                <a:cubicBezTo>
                  <a:pt x="6220580" y="7403"/>
                  <a:pt x="6372660" y="14089"/>
                  <a:pt x="6495562" y="0"/>
                </a:cubicBezTo>
                <a:cubicBezTo>
                  <a:pt x="6629327" y="35012"/>
                  <a:pt x="6808933" y="77014"/>
                  <a:pt x="6775786" y="187520"/>
                </a:cubicBezTo>
                <a:cubicBezTo>
                  <a:pt x="6774222" y="245401"/>
                  <a:pt x="6785886" y="374752"/>
                  <a:pt x="6775786" y="431288"/>
                </a:cubicBezTo>
                <a:cubicBezTo>
                  <a:pt x="6756127" y="485167"/>
                  <a:pt x="6780514" y="551219"/>
                  <a:pt x="6775786" y="656306"/>
                </a:cubicBezTo>
                <a:lnTo>
                  <a:pt x="6775786" y="656306"/>
                </a:lnTo>
                <a:cubicBezTo>
                  <a:pt x="6750842" y="738817"/>
                  <a:pt x="6779076" y="830523"/>
                  <a:pt x="6775786" y="937580"/>
                </a:cubicBezTo>
                <a:lnTo>
                  <a:pt x="6775786" y="937576"/>
                </a:lnTo>
                <a:cubicBezTo>
                  <a:pt x="6778906" y="1064805"/>
                  <a:pt x="6612184" y="1104145"/>
                  <a:pt x="6495562" y="1125097"/>
                </a:cubicBezTo>
                <a:cubicBezTo>
                  <a:pt x="6395630" y="1113504"/>
                  <a:pt x="6244345" y="1120107"/>
                  <a:pt x="6096496" y="1125097"/>
                </a:cubicBezTo>
                <a:cubicBezTo>
                  <a:pt x="5928700" y="1127286"/>
                  <a:pt x="5821572" y="1143811"/>
                  <a:pt x="5646488" y="1125097"/>
                </a:cubicBezTo>
                <a:cubicBezTo>
                  <a:pt x="5523833" y="1148121"/>
                  <a:pt x="5452388" y="1199456"/>
                  <a:pt x="5293931" y="1238782"/>
                </a:cubicBezTo>
                <a:cubicBezTo>
                  <a:pt x="5151748" y="1283873"/>
                  <a:pt x="5088555" y="1308953"/>
                  <a:pt x="4930470" y="1355983"/>
                </a:cubicBezTo>
                <a:cubicBezTo>
                  <a:pt x="4763541" y="1423073"/>
                  <a:pt x="4655345" y="1432688"/>
                  <a:pt x="4556106" y="1476701"/>
                </a:cubicBezTo>
                <a:cubicBezTo>
                  <a:pt x="4437841" y="1385125"/>
                  <a:pt x="4390570" y="1346827"/>
                  <a:pt x="4242252" y="1293866"/>
                </a:cubicBezTo>
                <a:cubicBezTo>
                  <a:pt x="4089600" y="1223962"/>
                  <a:pt x="4085519" y="1215760"/>
                  <a:pt x="3952541" y="1125097"/>
                </a:cubicBezTo>
                <a:cubicBezTo>
                  <a:pt x="3843166" y="1173730"/>
                  <a:pt x="3562148" y="1142892"/>
                  <a:pt x="3427925" y="1125097"/>
                </a:cubicBezTo>
                <a:cubicBezTo>
                  <a:pt x="3269721" y="1115199"/>
                  <a:pt x="3007938" y="1125932"/>
                  <a:pt x="2866584" y="1125097"/>
                </a:cubicBezTo>
                <a:cubicBezTo>
                  <a:pt x="2740695" y="1131411"/>
                  <a:pt x="2586577" y="1109059"/>
                  <a:pt x="2452137" y="1125097"/>
                </a:cubicBezTo>
                <a:cubicBezTo>
                  <a:pt x="2302472" y="1116294"/>
                  <a:pt x="2141519" y="1113532"/>
                  <a:pt x="2000967" y="1125097"/>
                </a:cubicBezTo>
                <a:cubicBezTo>
                  <a:pt x="1860235" y="1099123"/>
                  <a:pt x="1705472" y="1130114"/>
                  <a:pt x="1439627" y="1125097"/>
                </a:cubicBezTo>
                <a:cubicBezTo>
                  <a:pt x="1189697" y="1136067"/>
                  <a:pt x="1099264" y="1077781"/>
                  <a:pt x="878287" y="1125097"/>
                </a:cubicBezTo>
                <a:cubicBezTo>
                  <a:pt x="672893" y="1120269"/>
                  <a:pt x="419409" y="1108883"/>
                  <a:pt x="280223" y="1125097"/>
                </a:cubicBezTo>
                <a:cubicBezTo>
                  <a:pt x="108107" y="1136697"/>
                  <a:pt x="-682" y="1057071"/>
                  <a:pt x="0" y="937576"/>
                </a:cubicBezTo>
                <a:lnTo>
                  <a:pt x="0" y="937580"/>
                </a:lnTo>
                <a:cubicBezTo>
                  <a:pt x="14471" y="816942"/>
                  <a:pt x="17492" y="793147"/>
                  <a:pt x="0" y="656306"/>
                </a:cubicBezTo>
                <a:lnTo>
                  <a:pt x="0" y="656306"/>
                </a:lnTo>
                <a:cubicBezTo>
                  <a:pt x="-16415" y="591838"/>
                  <a:pt x="-9085" y="487235"/>
                  <a:pt x="0" y="426601"/>
                </a:cubicBezTo>
                <a:cubicBezTo>
                  <a:pt x="12267" y="334770"/>
                  <a:pt x="24683" y="251129"/>
                  <a:pt x="0" y="187520"/>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75786" h="1125097" fill="none" extrusionOk="0">
                        <a:moveTo>
                          <a:pt x="0" y="187520"/>
                        </a:moveTo>
                        <a:cubicBezTo>
                          <a:pt x="13068" y="96726"/>
                          <a:pt x="125118" y="22957"/>
                          <a:pt x="280223" y="0"/>
                        </a:cubicBezTo>
                        <a:cubicBezTo>
                          <a:pt x="431920" y="-19163"/>
                          <a:pt x="529358" y="-8234"/>
                          <a:pt x="694670" y="0"/>
                        </a:cubicBezTo>
                        <a:cubicBezTo>
                          <a:pt x="841882" y="3318"/>
                          <a:pt x="1014106" y="-2107"/>
                          <a:pt x="1256011" y="0"/>
                        </a:cubicBezTo>
                        <a:cubicBezTo>
                          <a:pt x="1520222" y="676"/>
                          <a:pt x="1663783" y="-4020"/>
                          <a:pt x="1780628" y="0"/>
                        </a:cubicBezTo>
                        <a:cubicBezTo>
                          <a:pt x="1893227" y="-20878"/>
                          <a:pt x="2080165" y="20222"/>
                          <a:pt x="2378691" y="0"/>
                        </a:cubicBezTo>
                        <a:cubicBezTo>
                          <a:pt x="2676756" y="-5900"/>
                          <a:pt x="2726242" y="13762"/>
                          <a:pt x="2976754" y="0"/>
                        </a:cubicBezTo>
                        <a:cubicBezTo>
                          <a:pt x="3237451" y="-11224"/>
                          <a:pt x="3323339" y="6416"/>
                          <a:pt x="3501371" y="0"/>
                        </a:cubicBezTo>
                        <a:cubicBezTo>
                          <a:pt x="3658844" y="5678"/>
                          <a:pt x="3845336" y="-1681"/>
                          <a:pt x="3952541" y="0"/>
                        </a:cubicBezTo>
                        <a:lnTo>
                          <a:pt x="3952541" y="0"/>
                        </a:lnTo>
                        <a:cubicBezTo>
                          <a:pt x="4175464" y="9210"/>
                          <a:pt x="4248871" y="-15891"/>
                          <a:pt x="4466371" y="0"/>
                        </a:cubicBezTo>
                        <a:cubicBezTo>
                          <a:pt x="4684806" y="6312"/>
                          <a:pt x="4776215" y="10058"/>
                          <a:pt x="4997142" y="0"/>
                        </a:cubicBezTo>
                        <a:cubicBezTo>
                          <a:pt x="5207173" y="-15538"/>
                          <a:pt x="5500954" y="4000"/>
                          <a:pt x="5646488" y="0"/>
                        </a:cubicBezTo>
                        <a:cubicBezTo>
                          <a:pt x="5743981" y="-27302"/>
                          <a:pt x="5853328" y="-10948"/>
                          <a:pt x="6062534" y="0"/>
                        </a:cubicBezTo>
                        <a:cubicBezTo>
                          <a:pt x="6241803" y="-14918"/>
                          <a:pt x="6365008" y="-2854"/>
                          <a:pt x="6495562" y="0"/>
                        </a:cubicBezTo>
                        <a:cubicBezTo>
                          <a:pt x="6631117" y="17214"/>
                          <a:pt x="6803449" y="64264"/>
                          <a:pt x="6775786" y="187520"/>
                        </a:cubicBezTo>
                        <a:cubicBezTo>
                          <a:pt x="6772603" y="242628"/>
                          <a:pt x="6780620" y="378433"/>
                          <a:pt x="6775786" y="431288"/>
                        </a:cubicBezTo>
                        <a:cubicBezTo>
                          <a:pt x="6765341" y="486996"/>
                          <a:pt x="6789233" y="550068"/>
                          <a:pt x="6775786" y="656306"/>
                        </a:cubicBezTo>
                        <a:lnTo>
                          <a:pt x="6775786" y="656306"/>
                        </a:lnTo>
                        <a:cubicBezTo>
                          <a:pt x="6767163" y="741106"/>
                          <a:pt x="6780553" y="839310"/>
                          <a:pt x="6775786" y="937580"/>
                        </a:cubicBezTo>
                        <a:lnTo>
                          <a:pt x="6775786" y="937576"/>
                        </a:lnTo>
                        <a:cubicBezTo>
                          <a:pt x="6785982" y="1089467"/>
                          <a:pt x="6621493" y="1126880"/>
                          <a:pt x="6495562" y="1125097"/>
                        </a:cubicBezTo>
                        <a:cubicBezTo>
                          <a:pt x="6379582" y="1138328"/>
                          <a:pt x="6252750" y="1122084"/>
                          <a:pt x="6096496" y="1125097"/>
                        </a:cubicBezTo>
                        <a:cubicBezTo>
                          <a:pt x="5928365" y="1132621"/>
                          <a:pt x="5839853" y="1136767"/>
                          <a:pt x="5646488" y="1125097"/>
                        </a:cubicBezTo>
                        <a:cubicBezTo>
                          <a:pt x="5530098" y="1142986"/>
                          <a:pt x="5440869" y="1187574"/>
                          <a:pt x="5293931" y="1238782"/>
                        </a:cubicBezTo>
                        <a:cubicBezTo>
                          <a:pt x="5145677" y="1292970"/>
                          <a:pt x="5091603" y="1299306"/>
                          <a:pt x="4930470" y="1355983"/>
                        </a:cubicBezTo>
                        <a:cubicBezTo>
                          <a:pt x="4770209" y="1427404"/>
                          <a:pt x="4656973" y="1435923"/>
                          <a:pt x="4556106" y="1476701"/>
                        </a:cubicBezTo>
                        <a:cubicBezTo>
                          <a:pt x="4431441" y="1384175"/>
                          <a:pt x="4390874" y="1355595"/>
                          <a:pt x="4242252" y="1293866"/>
                        </a:cubicBezTo>
                        <a:cubicBezTo>
                          <a:pt x="4092330" y="1225122"/>
                          <a:pt x="4082560" y="1215729"/>
                          <a:pt x="3952541" y="1125097"/>
                        </a:cubicBezTo>
                        <a:cubicBezTo>
                          <a:pt x="3822386" y="1161212"/>
                          <a:pt x="3578946" y="1120929"/>
                          <a:pt x="3427925" y="1125097"/>
                        </a:cubicBezTo>
                        <a:cubicBezTo>
                          <a:pt x="3258566" y="1113983"/>
                          <a:pt x="3006691" y="1120998"/>
                          <a:pt x="2866584" y="1125097"/>
                        </a:cubicBezTo>
                        <a:cubicBezTo>
                          <a:pt x="2732737" y="1134752"/>
                          <a:pt x="2592465" y="1099464"/>
                          <a:pt x="2452137" y="1125097"/>
                        </a:cubicBezTo>
                        <a:cubicBezTo>
                          <a:pt x="2285473" y="1115873"/>
                          <a:pt x="2139714" y="1120276"/>
                          <a:pt x="2000967" y="1125097"/>
                        </a:cubicBezTo>
                        <a:cubicBezTo>
                          <a:pt x="1835798" y="1119933"/>
                          <a:pt x="1695871" y="1131106"/>
                          <a:pt x="1439627" y="1125097"/>
                        </a:cubicBezTo>
                        <a:cubicBezTo>
                          <a:pt x="1189078" y="1140877"/>
                          <a:pt x="1084907" y="1096837"/>
                          <a:pt x="878287" y="1125097"/>
                        </a:cubicBezTo>
                        <a:cubicBezTo>
                          <a:pt x="677546" y="1112269"/>
                          <a:pt x="419947" y="1105574"/>
                          <a:pt x="280223" y="1125097"/>
                        </a:cubicBezTo>
                        <a:cubicBezTo>
                          <a:pt x="94689" y="1113598"/>
                          <a:pt x="-7942" y="1050943"/>
                          <a:pt x="0" y="937576"/>
                        </a:cubicBezTo>
                        <a:lnTo>
                          <a:pt x="0" y="937580"/>
                        </a:lnTo>
                        <a:cubicBezTo>
                          <a:pt x="15297" y="816829"/>
                          <a:pt x="14985" y="794276"/>
                          <a:pt x="0" y="656306"/>
                        </a:cubicBezTo>
                        <a:lnTo>
                          <a:pt x="0" y="656306"/>
                        </a:lnTo>
                        <a:cubicBezTo>
                          <a:pt x="-9146" y="589707"/>
                          <a:pt x="-9077" y="491306"/>
                          <a:pt x="0" y="426601"/>
                        </a:cubicBezTo>
                        <a:cubicBezTo>
                          <a:pt x="9380" y="347513"/>
                          <a:pt x="16785" y="242700"/>
                          <a:pt x="0" y="187520"/>
                        </a:cubicBezTo>
                        <a:close/>
                      </a:path>
                      <a:path w="6775786" h="1125097" stroke="0" extrusionOk="0">
                        <a:moveTo>
                          <a:pt x="0" y="187520"/>
                        </a:moveTo>
                        <a:cubicBezTo>
                          <a:pt x="6497" y="91775"/>
                          <a:pt x="140883" y="18215"/>
                          <a:pt x="280223" y="0"/>
                        </a:cubicBezTo>
                        <a:cubicBezTo>
                          <a:pt x="505085" y="15697"/>
                          <a:pt x="579238" y="8678"/>
                          <a:pt x="878287" y="0"/>
                        </a:cubicBezTo>
                        <a:cubicBezTo>
                          <a:pt x="1170850" y="-2753"/>
                          <a:pt x="1159142" y="-4857"/>
                          <a:pt x="1292734" y="0"/>
                        </a:cubicBezTo>
                        <a:cubicBezTo>
                          <a:pt x="1464105" y="-8691"/>
                          <a:pt x="1626335" y="-30508"/>
                          <a:pt x="1890797" y="0"/>
                        </a:cubicBezTo>
                        <a:cubicBezTo>
                          <a:pt x="2161247" y="-2743"/>
                          <a:pt x="2209435" y="3205"/>
                          <a:pt x="2488861" y="0"/>
                        </a:cubicBezTo>
                        <a:cubicBezTo>
                          <a:pt x="2766880" y="550"/>
                          <a:pt x="2800219" y="6403"/>
                          <a:pt x="3013477" y="0"/>
                        </a:cubicBezTo>
                        <a:cubicBezTo>
                          <a:pt x="3178723" y="2850"/>
                          <a:pt x="3761696" y="-10398"/>
                          <a:pt x="3952541" y="0"/>
                        </a:cubicBezTo>
                        <a:lnTo>
                          <a:pt x="3952541" y="0"/>
                        </a:lnTo>
                        <a:cubicBezTo>
                          <a:pt x="4093106" y="23055"/>
                          <a:pt x="4265583" y="-10185"/>
                          <a:pt x="4466371" y="0"/>
                        </a:cubicBezTo>
                        <a:cubicBezTo>
                          <a:pt x="4693403" y="17502"/>
                          <a:pt x="4828610" y="-11366"/>
                          <a:pt x="5031020" y="0"/>
                        </a:cubicBezTo>
                        <a:cubicBezTo>
                          <a:pt x="5229519" y="-7494"/>
                          <a:pt x="5489999" y="-30876"/>
                          <a:pt x="5646488" y="0"/>
                        </a:cubicBezTo>
                        <a:cubicBezTo>
                          <a:pt x="5725670" y="-17554"/>
                          <a:pt x="5915491" y="-11614"/>
                          <a:pt x="6045553" y="0"/>
                        </a:cubicBezTo>
                        <a:cubicBezTo>
                          <a:pt x="6201083" y="8060"/>
                          <a:pt x="6367695" y="-13259"/>
                          <a:pt x="6495562" y="0"/>
                        </a:cubicBezTo>
                        <a:cubicBezTo>
                          <a:pt x="6634919" y="6396"/>
                          <a:pt x="6780436" y="81321"/>
                          <a:pt x="6775786" y="187520"/>
                        </a:cubicBezTo>
                        <a:cubicBezTo>
                          <a:pt x="6762776" y="248683"/>
                          <a:pt x="6754283" y="358086"/>
                          <a:pt x="6775786" y="412537"/>
                        </a:cubicBezTo>
                        <a:cubicBezTo>
                          <a:pt x="6785778" y="464567"/>
                          <a:pt x="6775017" y="574931"/>
                          <a:pt x="6775786" y="656306"/>
                        </a:cubicBezTo>
                        <a:lnTo>
                          <a:pt x="6775786" y="656306"/>
                        </a:lnTo>
                        <a:cubicBezTo>
                          <a:pt x="6771043" y="749309"/>
                          <a:pt x="6804764" y="828866"/>
                          <a:pt x="6775786" y="937580"/>
                        </a:cubicBezTo>
                        <a:lnTo>
                          <a:pt x="6775786" y="937576"/>
                        </a:lnTo>
                        <a:cubicBezTo>
                          <a:pt x="6746880" y="1065755"/>
                          <a:pt x="6660434" y="1117764"/>
                          <a:pt x="6495562" y="1125097"/>
                        </a:cubicBezTo>
                        <a:cubicBezTo>
                          <a:pt x="6343450" y="1116297"/>
                          <a:pt x="6190719" y="1141547"/>
                          <a:pt x="6088006" y="1125097"/>
                        </a:cubicBezTo>
                        <a:cubicBezTo>
                          <a:pt x="6004466" y="1112287"/>
                          <a:pt x="5800837" y="1096946"/>
                          <a:pt x="5646488" y="1125097"/>
                        </a:cubicBezTo>
                        <a:cubicBezTo>
                          <a:pt x="5538502" y="1147211"/>
                          <a:pt x="5369877" y="1221276"/>
                          <a:pt x="5272123" y="1245814"/>
                        </a:cubicBezTo>
                        <a:cubicBezTo>
                          <a:pt x="5214416" y="1287018"/>
                          <a:pt x="5042777" y="1310770"/>
                          <a:pt x="4908662" y="1363015"/>
                        </a:cubicBezTo>
                        <a:cubicBezTo>
                          <a:pt x="4752770" y="1416603"/>
                          <a:pt x="4684667" y="1422327"/>
                          <a:pt x="4556106" y="1476701"/>
                        </a:cubicBezTo>
                        <a:cubicBezTo>
                          <a:pt x="4442383" y="1399297"/>
                          <a:pt x="4341345" y="1338889"/>
                          <a:pt x="4260359" y="1304415"/>
                        </a:cubicBezTo>
                        <a:cubicBezTo>
                          <a:pt x="4180047" y="1290401"/>
                          <a:pt x="4033044" y="1175517"/>
                          <a:pt x="3952541" y="1125097"/>
                        </a:cubicBezTo>
                        <a:cubicBezTo>
                          <a:pt x="3762917" y="1134011"/>
                          <a:pt x="3666534" y="1112296"/>
                          <a:pt x="3538095" y="1125097"/>
                        </a:cubicBezTo>
                        <a:cubicBezTo>
                          <a:pt x="3395991" y="1147692"/>
                          <a:pt x="3117876" y="1135537"/>
                          <a:pt x="2976754" y="1125097"/>
                        </a:cubicBezTo>
                        <a:cubicBezTo>
                          <a:pt x="2810742" y="1133970"/>
                          <a:pt x="2652185" y="1115204"/>
                          <a:pt x="2452137" y="1125097"/>
                        </a:cubicBezTo>
                        <a:cubicBezTo>
                          <a:pt x="2245872" y="1124711"/>
                          <a:pt x="2092003" y="1149586"/>
                          <a:pt x="2000967" y="1125097"/>
                        </a:cubicBezTo>
                        <a:cubicBezTo>
                          <a:pt x="1892879" y="1130005"/>
                          <a:pt x="1692449" y="1101845"/>
                          <a:pt x="1586519" y="1125097"/>
                        </a:cubicBezTo>
                        <a:cubicBezTo>
                          <a:pt x="1493885" y="1133792"/>
                          <a:pt x="1289615" y="1104106"/>
                          <a:pt x="1135349" y="1125097"/>
                        </a:cubicBezTo>
                        <a:cubicBezTo>
                          <a:pt x="962724" y="1150760"/>
                          <a:pt x="475884" y="1147683"/>
                          <a:pt x="280223" y="1125097"/>
                        </a:cubicBezTo>
                        <a:cubicBezTo>
                          <a:pt x="136961" y="1133910"/>
                          <a:pt x="-3061" y="1070891"/>
                          <a:pt x="0" y="937576"/>
                        </a:cubicBezTo>
                        <a:lnTo>
                          <a:pt x="0" y="937580"/>
                        </a:lnTo>
                        <a:cubicBezTo>
                          <a:pt x="-9616" y="812156"/>
                          <a:pt x="-2761" y="707308"/>
                          <a:pt x="0" y="656306"/>
                        </a:cubicBezTo>
                        <a:lnTo>
                          <a:pt x="0" y="656306"/>
                        </a:lnTo>
                        <a:cubicBezTo>
                          <a:pt x="13687" y="548714"/>
                          <a:pt x="4331" y="513181"/>
                          <a:pt x="0" y="431288"/>
                        </a:cubicBezTo>
                        <a:cubicBezTo>
                          <a:pt x="-56" y="335524"/>
                          <a:pt x="-8771" y="288150"/>
                          <a:pt x="0" y="187520"/>
                        </a:cubicBezTo>
                        <a:close/>
                      </a:path>
                      <a:path w="6775786" h="1125097" fill="none" stroke="0" extrusionOk="0">
                        <a:moveTo>
                          <a:pt x="0" y="187520"/>
                        </a:moveTo>
                        <a:cubicBezTo>
                          <a:pt x="23007" y="68577"/>
                          <a:pt x="97421" y="11079"/>
                          <a:pt x="280223" y="0"/>
                        </a:cubicBezTo>
                        <a:cubicBezTo>
                          <a:pt x="423077" y="-8061"/>
                          <a:pt x="520782" y="-4675"/>
                          <a:pt x="694670" y="0"/>
                        </a:cubicBezTo>
                        <a:cubicBezTo>
                          <a:pt x="884886" y="-314"/>
                          <a:pt x="1020985" y="-21341"/>
                          <a:pt x="1256011" y="0"/>
                        </a:cubicBezTo>
                        <a:cubicBezTo>
                          <a:pt x="1520467" y="26220"/>
                          <a:pt x="1646566" y="5849"/>
                          <a:pt x="1780628" y="0"/>
                        </a:cubicBezTo>
                        <a:cubicBezTo>
                          <a:pt x="1920102" y="-9615"/>
                          <a:pt x="2078975" y="-215"/>
                          <a:pt x="2378691" y="0"/>
                        </a:cubicBezTo>
                        <a:cubicBezTo>
                          <a:pt x="2675693" y="-18075"/>
                          <a:pt x="2716164" y="11791"/>
                          <a:pt x="2976754" y="0"/>
                        </a:cubicBezTo>
                        <a:cubicBezTo>
                          <a:pt x="3219767" y="-25561"/>
                          <a:pt x="3324347" y="16087"/>
                          <a:pt x="3501371" y="0"/>
                        </a:cubicBezTo>
                        <a:cubicBezTo>
                          <a:pt x="3682518" y="-22915"/>
                          <a:pt x="3807920" y="-13789"/>
                          <a:pt x="3952541" y="0"/>
                        </a:cubicBezTo>
                        <a:lnTo>
                          <a:pt x="3952541" y="0"/>
                        </a:lnTo>
                        <a:cubicBezTo>
                          <a:pt x="4187884" y="5913"/>
                          <a:pt x="4244782" y="-32593"/>
                          <a:pt x="4466371" y="0"/>
                        </a:cubicBezTo>
                        <a:cubicBezTo>
                          <a:pt x="4686052" y="1748"/>
                          <a:pt x="4770903" y="8257"/>
                          <a:pt x="4997142" y="0"/>
                        </a:cubicBezTo>
                        <a:cubicBezTo>
                          <a:pt x="5215200" y="-9076"/>
                          <a:pt x="5528119" y="-8281"/>
                          <a:pt x="5646488" y="0"/>
                        </a:cubicBezTo>
                        <a:cubicBezTo>
                          <a:pt x="5758199" y="-17604"/>
                          <a:pt x="5850227" y="3098"/>
                          <a:pt x="6062534" y="0"/>
                        </a:cubicBezTo>
                        <a:cubicBezTo>
                          <a:pt x="6253715" y="-10703"/>
                          <a:pt x="6370422" y="5549"/>
                          <a:pt x="6495562" y="0"/>
                        </a:cubicBezTo>
                        <a:cubicBezTo>
                          <a:pt x="6636679" y="2910"/>
                          <a:pt x="6803793" y="92799"/>
                          <a:pt x="6775786" y="187520"/>
                        </a:cubicBezTo>
                        <a:cubicBezTo>
                          <a:pt x="6785520" y="244776"/>
                          <a:pt x="6788312" y="369634"/>
                          <a:pt x="6775786" y="431288"/>
                        </a:cubicBezTo>
                        <a:cubicBezTo>
                          <a:pt x="6759348" y="500814"/>
                          <a:pt x="6789470" y="541777"/>
                          <a:pt x="6775786" y="656306"/>
                        </a:cubicBezTo>
                        <a:lnTo>
                          <a:pt x="6775786" y="656306"/>
                        </a:lnTo>
                        <a:cubicBezTo>
                          <a:pt x="6777171" y="729170"/>
                          <a:pt x="6800274" y="837835"/>
                          <a:pt x="6775786" y="937580"/>
                        </a:cubicBezTo>
                        <a:lnTo>
                          <a:pt x="6775786" y="937576"/>
                        </a:lnTo>
                        <a:cubicBezTo>
                          <a:pt x="6782478" y="1049593"/>
                          <a:pt x="6638677" y="1160228"/>
                          <a:pt x="6495562" y="1125097"/>
                        </a:cubicBezTo>
                        <a:cubicBezTo>
                          <a:pt x="6347037" y="1141997"/>
                          <a:pt x="6268780" y="1133601"/>
                          <a:pt x="6096496" y="1125097"/>
                        </a:cubicBezTo>
                        <a:cubicBezTo>
                          <a:pt x="5936096" y="1129267"/>
                          <a:pt x="5829333" y="1130198"/>
                          <a:pt x="5646488" y="1125097"/>
                        </a:cubicBezTo>
                        <a:cubicBezTo>
                          <a:pt x="5535524" y="1148451"/>
                          <a:pt x="5460771" y="1188210"/>
                          <a:pt x="5293931" y="1238782"/>
                        </a:cubicBezTo>
                        <a:cubicBezTo>
                          <a:pt x="5147703" y="1299889"/>
                          <a:pt x="5088066" y="1292149"/>
                          <a:pt x="4930470" y="1355983"/>
                        </a:cubicBezTo>
                        <a:cubicBezTo>
                          <a:pt x="4776861" y="1420503"/>
                          <a:pt x="4656108" y="1434847"/>
                          <a:pt x="4556106" y="1476701"/>
                        </a:cubicBezTo>
                        <a:cubicBezTo>
                          <a:pt x="4436304" y="1384451"/>
                          <a:pt x="4395126" y="1366179"/>
                          <a:pt x="4242252" y="1293866"/>
                        </a:cubicBezTo>
                        <a:cubicBezTo>
                          <a:pt x="4095700" y="1225172"/>
                          <a:pt x="4079038" y="1213227"/>
                          <a:pt x="3952541" y="1125097"/>
                        </a:cubicBezTo>
                        <a:cubicBezTo>
                          <a:pt x="3855258" y="1147322"/>
                          <a:pt x="3560964" y="1104989"/>
                          <a:pt x="3427925" y="1125097"/>
                        </a:cubicBezTo>
                        <a:cubicBezTo>
                          <a:pt x="3280259" y="1142440"/>
                          <a:pt x="3018099" y="1105026"/>
                          <a:pt x="2866584" y="1125097"/>
                        </a:cubicBezTo>
                        <a:cubicBezTo>
                          <a:pt x="2725788" y="1138877"/>
                          <a:pt x="2605528" y="1133923"/>
                          <a:pt x="2452137" y="1125097"/>
                        </a:cubicBezTo>
                        <a:cubicBezTo>
                          <a:pt x="2317883" y="1115591"/>
                          <a:pt x="2147591" y="1159533"/>
                          <a:pt x="2000967" y="1125097"/>
                        </a:cubicBezTo>
                        <a:cubicBezTo>
                          <a:pt x="1844175" y="1143512"/>
                          <a:pt x="1685434" y="1129971"/>
                          <a:pt x="1439627" y="1125097"/>
                        </a:cubicBezTo>
                        <a:cubicBezTo>
                          <a:pt x="1193789" y="1119584"/>
                          <a:pt x="1064131" y="1138416"/>
                          <a:pt x="878287" y="1125097"/>
                        </a:cubicBezTo>
                        <a:cubicBezTo>
                          <a:pt x="668096" y="1136878"/>
                          <a:pt x="412209" y="1113564"/>
                          <a:pt x="280223" y="1125097"/>
                        </a:cubicBezTo>
                        <a:cubicBezTo>
                          <a:pt x="118812" y="1115092"/>
                          <a:pt x="10834" y="1047855"/>
                          <a:pt x="0" y="937576"/>
                        </a:cubicBezTo>
                        <a:lnTo>
                          <a:pt x="0" y="937580"/>
                        </a:lnTo>
                        <a:cubicBezTo>
                          <a:pt x="14029" y="810711"/>
                          <a:pt x="16110" y="791458"/>
                          <a:pt x="0" y="656306"/>
                        </a:cubicBezTo>
                        <a:lnTo>
                          <a:pt x="0" y="656306"/>
                        </a:lnTo>
                        <a:cubicBezTo>
                          <a:pt x="-5824" y="569120"/>
                          <a:pt x="-7613" y="491028"/>
                          <a:pt x="0" y="426601"/>
                        </a:cubicBezTo>
                        <a:cubicBezTo>
                          <a:pt x="-4765" y="357869"/>
                          <a:pt x="7168" y="265078"/>
                          <a:pt x="0" y="187520"/>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Tuyên truyền giáo dục ý thức cho mọi người cùng bảo vệ động vật hoang dã.</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Speech Bubble: Rectangle with Corners Rounded 5">
            <a:extLst>
              <a:ext uri="{FF2B5EF4-FFF2-40B4-BE49-F238E27FC236}">
                <a16:creationId xmlns:a16="http://schemas.microsoft.com/office/drawing/2014/main" id="{C486C9DE-760D-E655-526B-9FA0E27A0FDF}"/>
              </a:ext>
            </a:extLst>
          </p:cNvPr>
          <p:cNvSpPr/>
          <p:nvPr/>
        </p:nvSpPr>
        <p:spPr>
          <a:xfrm flipH="1">
            <a:off x="2977810" y="2174241"/>
            <a:ext cx="7547947" cy="1442720"/>
          </a:xfrm>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47947" h="1442720" fill="none" extrusionOk="0">
                <a:moveTo>
                  <a:pt x="0" y="240458"/>
                </a:moveTo>
                <a:cubicBezTo>
                  <a:pt x="-18472" y="175615"/>
                  <a:pt x="153939" y="42443"/>
                  <a:pt x="312157" y="0"/>
                </a:cubicBezTo>
                <a:cubicBezTo>
                  <a:pt x="486995" y="-11319"/>
                  <a:pt x="602269" y="-23781"/>
                  <a:pt x="773834" y="0"/>
                </a:cubicBezTo>
                <a:cubicBezTo>
                  <a:pt x="923566" y="7011"/>
                  <a:pt x="1151173" y="8849"/>
                  <a:pt x="1399145" y="0"/>
                </a:cubicBezTo>
                <a:cubicBezTo>
                  <a:pt x="1713748" y="-12051"/>
                  <a:pt x="1848698" y="-13135"/>
                  <a:pt x="1983546" y="0"/>
                </a:cubicBezTo>
                <a:cubicBezTo>
                  <a:pt x="2108980" y="-24349"/>
                  <a:pt x="2308588" y="49231"/>
                  <a:pt x="2649764" y="0"/>
                </a:cubicBezTo>
                <a:cubicBezTo>
                  <a:pt x="2994820" y="-2014"/>
                  <a:pt x="3038516" y="19996"/>
                  <a:pt x="3315981" y="0"/>
                </a:cubicBezTo>
                <a:cubicBezTo>
                  <a:pt x="3623526" y="-22825"/>
                  <a:pt x="3696360" y="-21659"/>
                  <a:pt x="3900383" y="0"/>
                </a:cubicBezTo>
                <a:cubicBezTo>
                  <a:pt x="4076573" y="3732"/>
                  <a:pt x="4282444" y="-2906"/>
                  <a:pt x="4402969" y="0"/>
                </a:cubicBezTo>
                <a:lnTo>
                  <a:pt x="4402969" y="0"/>
                </a:lnTo>
                <a:cubicBezTo>
                  <a:pt x="4648632" y="-15375"/>
                  <a:pt x="4757275" y="-27361"/>
                  <a:pt x="4975354" y="0"/>
                </a:cubicBezTo>
                <a:cubicBezTo>
                  <a:pt x="5214742" y="-13238"/>
                  <a:pt x="5346937" y="17527"/>
                  <a:pt x="5566610" y="0"/>
                </a:cubicBezTo>
                <a:cubicBezTo>
                  <a:pt x="5791483" y="-22771"/>
                  <a:pt x="6131600" y="2329"/>
                  <a:pt x="6289955" y="0"/>
                </a:cubicBezTo>
                <a:cubicBezTo>
                  <a:pt x="6388379" y="-62301"/>
                  <a:pt x="6496015" y="-33223"/>
                  <a:pt x="6753414" y="0"/>
                </a:cubicBezTo>
                <a:cubicBezTo>
                  <a:pt x="6942995" y="-25619"/>
                  <a:pt x="7112383" y="31045"/>
                  <a:pt x="7235789" y="0"/>
                </a:cubicBezTo>
                <a:cubicBezTo>
                  <a:pt x="7356482" y="61234"/>
                  <a:pt x="7579648" y="76048"/>
                  <a:pt x="7547947" y="240458"/>
                </a:cubicBezTo>
                <a:cubicBezTo>
                  <a:pt x="7525888" y="300229"/>
                  <a:pt x="7546211" y="495665"/>
                  <a:pt x="7547947" y="553044"/>
                </a:cubicBezTo>
                <a:cubicBezTo>
                  <a:pt x="7536322" y="623392"/>
                  <a:pt x="7570794" y="713542"/>
                  <a:pt x="7547947" y="841586"/>
                </a:cubicBezTo>
                <a:lnTo>
                  <a:pt x="7547947" y="841586"/>
                </a:lnTo>
                <a:cubicBezTo>
                  <a:pt x="7524806" y="974591"/>
                  <a:pt x="7553007" y="1106238"/>
                  <a:pt x="7547947" y="1202266"/>
                </a:cubicBezTo>
                <a:lnTo>
                  <a:pt x="7547947" y="1202261"/>
                </a:lnTo>
                <a:cubicBezTo>
                  <a:pt x="7559335" y="1391483"/>
                  <a:pt x="7370735" y="1441561"/>
                  <a:pt x="7235789" y="1442720"/>
                </a:cubicBezTo>
                <a:cubicBezTo>
                  <a:pt x="7129463" y="1469480"/>
                  <a:pt x="6949764" y="1432804"/>
                  <a:pt x="6791246" y="1442720"/>
                </a:cubicBezTo>
                <a:cubicBezTo>
                  <a:pt x="6605188" y="1465275"/>
                  <a:pt x="6531723" y="1482024"/>
                  <a:pt x="6289955" y="1442720"/>
                </a:cubicBezTo>
                <a:cubicBezTo>
                  <a:pt x="6127933" y="1451688"/>
                  <a:pt x="6036825" y="1559817"/>
                  <a:pt x="5897221" y="1588499"/>
                </a:cubicBezTo>
                <a:cubicBezTo>
                  <a:pt x="5743550" y="1643136"/>
                  <a:pt x="5680414" y="1669455"/>
                  <a:pt x="5492341" y="1738787"/>
                </a:cubicBezTo>
                <a:cubicBezTo>
                  <a:pt x="5300561" y="1865841"/>
                  <a:pt x="5164543" y="1831994"/>
                  <a:pt x="5075314" y="1893584"/>
                </a:cubicBezTo>
                <a:cubicBezTo>
                  <a:pt x="4945182" y="1759978"/>
                  <a:pt x="4890010" y="1728712"/>
                  <a:pt x="4725695" y="1659134"/>
                </a:cubicBezTo>
                <a:cubicBezTo>
                  <a:pt x="4557500" y="1576163"/>
                  <a:pt x="4548936" y="1559178"/>
                  <a:pt x="4402969" y="1442720"/>
                </a:cubicBezTo>
                <a:cubicBezTo>
                  <a:pt x="4260215" y="1478918"/>
                  <a:pt x="3949192" y="1437450"/>
                  <a:pt x="3818567" y="1442720"/>
                </a:cubicBezTo>
                <a:cubicBezTo>
                  <a:pt x="3613273" y="1398286"/>
                  <a:pt x="3360869" y="1485281"/>
                  <a:pt x="3193257" y="1442720"/>
                </a:cubicBezTo>
                <a:cubicBezTo>
                  <a:pt x="3053267" y="1429316"/>
                  <a:pt x="2888027" y="1410505"/>
                  <a:pt x="2731580" y="1442720"/>
                </a:cubicBezTo>
                <a:cubicBezTo>
                  <a:pt x="2526502" y="1426082"/>
                  <a:pt x="2388804" y="1446111"/>
                  <a:pt x="2228995" y="1442720"/>
                </a:cubicBezTo>
                <a:cubicBezTo>
                  <a:pt x="2047562" y="1432298"/>
                  <a:pt x="1925097" y="1437707"/>
                  <a:pt x="1603685" y="1442720"/>
                </a:cubicBezTo>
                <a:cubicBezTo>
                  <a:pt x="1321522" y="1467762"/>
                  <a:pt x="1215489" y="1389604"/>
                  <a:pt x="978375" y="1442720"/>
                </a:cubicBezTo>
                <a:cubicBezTo>
                  <a:pt x="753924" y="1410590"/>
                  <a:pt x="441098" y="1390398"/>
                  <a:pt x="312157" y="1442720"/>
                </a:cubicBezTo>
                <a:cubicBezTo>
                  <a:pt x="100339" y="1428111"/>
                  <a:pt x="-16732" y="1345729"/>
                  <a:pt x="0" y="1202261"/>
                </a:cubicBezTo>
                <a:lnTo>
                  <a:pt x="0" y="1202266"/>
                </a:lnTo>
                <a:cubicBezTo>
                  <a:pt x="21169" y="1054856"/>
                  <a:pt x="21374" y="1017726"/>
                  <a:pt x="0" y="841586"/>
                </a:cubicBezTo>
                <a:lnTo>
                  <a:pt x="0" y="841586"/>
                </a:lnTo>
                <a:cubicBezTo>
                  <a:pt x="-8384" y="760125"/>
                  <a:pt x="-31528" y="613767"/>
                  <a:pt x="0" y="547033"/>
                </a:cubicBezTo>
                <a:cubicBezTo>
                  <a:pt x="16226" y="428601"/>
                  <a:pt x="22743" y="305988"/>
                  <a:pt x="0" y="240458"/>
                </a:cubicBezTo>
                <a:close/>
              </a:path>
              <a:path w="7547947" h="1442720" stroke="0" extrusionOk="0">
                <a:moveTo>
                  <a:pt x="0" y="240458"/>
                </a:moveTo>
                <a:cubicBezTo>
                  <a:pt x="22442" y="149754"/>
                  <a:pt x="176618" y="34233"/>
                  <a:pt x="312157" y="0"/>
                </a:cubicBezTo>
                <a:cubicBezTo>
                  <a:pt x="576727" y="40070"/>
                  <a:pt x="637629" y="22123"/>
                  <a:pt x="978375" y="0"/>
                </a:cubicBezTo>
                <a:cubicBezTo>
                  <a:pt x="1304709" y="-3476"/>
                  <a:pt x="1290572" y="-6373"/>
                  <a:pt x="1440052" y="0"/>
                </a:cubicBezTo>
                <a:cubicBezTo>
                  <a:pt x="1643391" y="-12848"/>
                  <a:pt x="1828004" y="-68797"/>
                  <a:pt x="2106270" y="0"/>
                </a:cubicBezTo>
                <a:cubicBezTo>
                  <a:pt x="2406340" y="-3794"/>
                  <a:pt x="2460443" y="8739"/>
                  <a:pt x="2772488" y="0"/>
                </a:cubicBezTo>
                <a:cubicBezTo>
                  <a:pt x="3076000" y="-10520"/>
                  <a:pt x="3117590" y="8203"/>
                  <a:pt x="3356890" y="0"/>
                </a:cubicBezTo>
                <a:cubicBezTo>
                  <a:pt x="3546700" y="1075"/>
                  <a:pt x="4268768" y="4607"/>
                  <a:pt x="4402969" y="0"/>
                </a:cubicBezTo>
                <a:lnTo>
                  <a:pt x="4402969" y="0"/>
                </a:lnTo>
                <a:cubicBezTo>
                  <a:pt x="4522762" y="60168"/>
                  <a:pt x="4781117" y="-1724"/>
                  <a:pt x="4975354" y="0"/>
                </a:cubicBezTo>
                <a:cubicBezTo>
                  <a:pt x="5235182" y="23304"/>
                  <a:pt x="5384441" y="-42291"/>
                  <a:pt x="5604350" y="0"/>
                </a:cubicBezTo>
                <a:cubicBezTo>
                  <a:pt x="5778328" y="-42805"/>
                  <a:pt x="6110364" y="-41703"/>
                  <a:pt x="6289955" y="0"/>
                </a:cubicBezTo>
                <a:cubicBezTo>
                  <a:pt x="6351259" y="-50173"/>
                  <a:pt x="6610913" y="-30527"/>
                  <a:pt x="6734497" y="0"/>
                </a:cubicBezTo>
                <a:cubicBezTo>
                  <a:pt x="6927188" y="9822"/>
                  <a:pt x="7061950" y="-30256"/>
                  <a:pt x="7235789" y="0"/>
                </a:cubicBezTo>
                <a:cubicBezTo>
                  <a:pt x="7378098" y="1352"/>
                  <a:pt x="7543336" y="89957"/>
                  <a:pt x="7547947" y="240458"/>
                </a:cubicBezTo>
                <a:cubicBezTo>
                  <a:pt x="7532773" y="318654"/>
                  <a:pt x="7528403" y="453003"/>
                  <a:pt x="7547947" y="529000"/>
                </a:cubicBezTo>
                <a:cubicBezTo>
                  <a:pt x="7558744" y="592374"/>
                  <a:pt x="7545606" y="724346"/>
                  <a:pt x="7547947" y="841586"/>
                </a:cubicBezTo>
                <a:lnTo>
                  <a:pt x="7547947" y="841586"/>
                </a:lnTo>
                <a:cubicBezTo>
                  <a:pt x="7530549" y="955487"/>
                  <a:pt x="7586352" y="1056146"/>
                  <a:pt x="7547947" y="1202266"/>
                </a:cubicBezTo>
                <a:lnTo>
                  <a:pt x="7547947" y="1202261"/>
                </a:lnTo>
                <a:cubicBezTo>
                  <a:pt x="7534685" y="1346951"/>
                  <a:pt x="7439158" y="1472654"/>
                  <a:pt x="7235789" y="1442720"/>
                </a:cubicBezTo>
                <a:cubicBezTo>
                  <a:pt x="7067214" y="1431969"/>
                  <a:pt x="6882666" y="1470360"/>
                  <a:pt x="6781788" y="1442720"/>
                </a:cubicBezTo>
                <a:cubicBezTo>
                  <a:pt x="6733870" y="1423630"/>
                  <a:pt x="6447464" y="1373405"/>
                  <a:pt x="6289955" y="1442720"/>
                </a:cubicBezTo>
                <a:cubicBezTo>
                  <a:pt x="6169901" y="1456390"/>
                  <a:pt x="5984417" y="1565814"/>
                  <a:pt x="5872928" y="1597516"/>
                </a:cubicBezTo>
                <a:cubicBezTo>
                  <a:pt x="5813245" y="1650845"/>
                  <a:pt x="5576340" y="1692928"/>
                  <a:pt x="5468048" y="1747804"/>
                </a:cubicBezTo>
                <a:cubicBezTo>
                  <a:pt x="5277851" y="1813670"/>
                  <a:pt x="5223846" y="1823583"/>
                  <a:pt x="5075314" y="1893584"/>
                </a:cubicBezTo>
                <a:cubicBezTo>
                  <a:pt x="4959220" y="1806641"/>
                  <a:pt x="4821331" y="1742778"/>
                  <a:pt x="4745865" y="1672661"/>
                </a:cubicBezTo>
                <a:cubicBezTo>
                  <a:pt x="4656575" y="1653481"/>
                  <a:pt x="4498847" y="1518110"/>
                  <a:pt x="4402969" y="1442720"/>
                </a:cubicBezTo>
                <a:cubicBezTo>
                  <a:pt x="4204587" y="1452896"/>
                  <a:pt x="4070536" y="1413361"/>
                  <a:pt x="3941292" y="1442720"/>
                </a:cubicBezTo>
                <a:cubicBezTo>
                  <a:pt x="3751597" y="1500779"/>
                  <a:pt x="3436734" y="1492043"/>
                  <a:pt x="3315981" y="1442720"/>
                </a:cubicBezTo>
                <a:cubicBezTo>
                  <a:pt x="3086069" y="1475450"/>
                  <a:pt x="2937922" y="1428398"/>
                  <a:pt x="2731580" y="1442720"/>
                </a:cubicBezTo>
                <a:cubicBezTo>
                  <a:pt x="2502483" y="1443118"/>
                  <a:pt x="2331669" y="1471341"/>
                  <a:pt x="2228995" y="1442720"/>
                </a:cubicBezTo>
                <a:cubicBezTo>
                  <a:pt x="2101931" y="1467518"/>
                  <a:pt x="1886875" y="1397202"/>
                  <a:pt x="1767317" y="1442720"/>
                </a:cubicBezTo>
                <a:cubicBezTo>
                  <a:pt x="1698987" y="1467384"/>
                  <a:pt x="1392588" y="1367987"/>
                  <a:pt x="1264732" y="1442720"/>
                </a:cubicBezTo>
                <a:cubicBezTo>
                  <a:pt x="1052433" y="1492836"/>
                  <a:pt x="494933" y="1487420"/>
                  <a:pt x="312157" y="1442720"/>
                </a:cubicBezTo>
                <a:cubicBezTo>
                  <a:pt x="183120" y="1448236"/>
                  <a:pt x="-4235" y="1378852"/>
                  <a:pt x="0" y="1202261"/>
                </a:cubicBezTo>
                <a:lnTo>
                  <a:pt x="0" y="1202266"/>
                </a:lnTo>
                <a:cubicBezTo>
                  <a:pt x="-12263" y="1039241"/>
                  <a:pt x="-15301" y="899656"/>
                  <a:pt x="0" y="841586"/>
                </a:cubicBezTo>
                <a:lnTo>
                  <a:pt x="0" y="841586"/>
                </a:lnTo>
                <a:cubicBezTo>
                  <a:pt x="20800" y="701921"/>
                  <a:pt x="2816" y="658867"/>
                  <a:pt x="0" y="553044"/>
                </a:cubicBezTo>
                <a:cubicBezTo>
                  <a:pt x="-302" y="433314"/>
                  <a:pt x="-15490" y="378179"/>
                  <a:pt x="0" y="240458"/>
                </a:cubicBezTo>
                <a:close/>
              </a:path>
              <a:path w="7547947" h="1442720" fill="none" stroke="0" extrusionOk="0">
                <a:moveTo>
                  <a:pt x="0" y="240458"/>
                </a:moveTo>
                <a:cubicBezTo>
                  <a:pt x="20280" y="100140"/>
                  <a:pt x="75045" y="19684"/>
                  <a:pt x="312157" y="0"/>
                </a:cubicBezTo>
                <a:cubicBezTo>
                  <a:pt x="467691" y="-22873"/>
                  <a:pt x="569854" y="-18535"/>
                  <a:pt x="773834" y="0"/>
                </a:cubicBezTo>
                <a:cubicBezTo>
                  <a:pt x="967910" y="-16443"/>
                  <a:pt x="1159440" y="-27271"/>
                  <a:pt x="1399145" y="0"/>
                </a:cubicBezTo>
                <a:cubicBezTo>
                  <a:pt x="1693887" y="13011"/>
                  <a:pt x="1839453" y="29741"/>
                  <a:pt x="1983546" y="0"/>
                </a:cubicBezTo>
                <a:cubicBezTo>
                  <a:pt x="2104898" y="-36666"/>
                  <a:pt x="2305033" y="-29317"/>
                  <a:pt x="2649764" y="0"/>
                </a:cubicBezTo>
                <a:cubicBezTo>
                  <a:pt x="2980136" y="-22820"/>
                  <a:pt x="3027885" y="8495"/>
                  <a:pt x="3315981" y="0"/>
                </a:cubicBezTo>
                <a:cubicBezTo>
                  <a:pt x="3580901" y="-22811"/>
                  <a:pt x="3708799" y="39997"/>
                  <a:pt x="3900383" y="0"/>
                </a:cubicBezTo>
                <a:cubicBezTo>
                  <a:pt x="4092577" y="-34259"/>
                  <a:pt x="4252233" y="-10134"/>
                  <a:pt x="4402969" y="0"/>
                </a:cubicBezTo>
                <a:lnTo>
                  <a:pt x="4402969" y="0"/>
                </a:lnTo>
                <a:cubicBezTo>
                  <a:pt x="4658015" y="10758"/>
                  <a:pt x="4725178" y="-25484"/>
                  <a:pt x="4975354" y="0"/>
                </a:cubicBezTo>
                <a:cubicBezTo>
                  <a:pt x="5226172" y="1754"/>
                  <a:pt x="5302276" y="27523"/>
                  <a:pt x="5566610" y="0"/>
                </a:cubicBezTo>
                <a:cubicBezTo>
                  <a:pt x="5814440" y="-19135"/>
                  <a:pt x="6136318" y="-23049"/>
                  <a:pt x="6289955" y="0"/>
                </a:cubicBezTo>
                <a:cubicBezTo>
                  <a:pt x="6420560" y="-31010"/>
                  <a:pt x="6502505" y="11091"/>
                  <a:pt x="6753414" y="0"/>
                </a:cubicBezTo>
                <a:cubicBezTo>
                  <a:pt x="6940627" y="-15477"/>
                  <a:pt x="7086891" y="-28303"/>
                  <a:pt x="7235789" y="0"/>
                </a:cubicBezTo>
                <a:cubicBezTo>
                  <a:pt x="7394851" y="-9242"/>
                  <a:pt x="7597453" y="112916"/>
                  <a:pt x="7547947" y="240458"/>
                </a:cubicBezTo>
                <a:cubicBezTo>
                  <a:pt x="7565832" y="306809"/>
                  <a:pt x="7582473" y="482900"/>
                  <a:pt x="7547947" y="553044"/>
                </a:cubicBezTo>
                <a:cubicBezTo>
                  <a:pt x="7533717" y="652670"/>
                  <a:pt x="7563550" y="705300"/>
                  <a:pt x="7547947" y="841586"/>
                </a:cubicBezTo>
                <a:lnTo>
                  <a:pt x="7547947" y="841586"/>
                </a:lnTo>
                <a:cubicBezTo>
                  <a:pt x="7544666" y="908708"/>
                  <a:pt x="7576883" y="1073215"/>
                  <a:pt x="7547947" y="1202266"/>
                </a:cubicBezTo>
                <a:lnTo>
                  <a:pt x="7547947" y="1202261"/>
                </a:lnTo>
                <a:cubicBezTo>
                  <a:pt x="7531564" y="1356566"/>
                  <a:pt x="7356183" y="1485434"/>
                  <a:pt x="7235789" y="1442720"/>
                </a:cubicBezTo>
                <a:cubicBezTo>
                  <a:pt x="7082311" y="1455985"/>
                  <a:pt x="6988466" y="1460433"/>
                  <a:pt x="6791246" y="1442720"/>
                </a:cubicBezTo>
                <a:cubicBezTo>
                  <a:pt x="6624487" y="1443918"/>
                  <a:pt x="6482133" y="1437691"/>
                  <a:pt x="6289955" y="1442720"/>
                </a:cubicBezTo>
                <a:cubicBezTo>
                  <a:pt x="6144030" y="1485107"/>
                  <a:pt x="6095877" y="1522274"/>
                  <a:pt x="5897221" y="1588499"/>
                </a:cubicBezTo>
                <a:cubicBezTo>
                  <a:pt x="5730549" y="1663990"/>
                  <a:pt x="5668354" y="1654600"/>
                  <a:pt x="5492341" y="1738787"/>
                </a:cubicBezTo>
                <a:cubicBezTo>
                  <a:pt x="5327339" y="1825228"/>
                  <a:pt x="5205786" y="1821877"/>
                  <a:pt x="5075314" y="1893584"/>
                </a:cubicBezTo>
                <a:cubicBezTo>
                  <a:pt x="4945207" y="1775708"/>
                  <a:pt x="4902157" y="1757910"/>
                  <a:pt x="4725695" y="1659134"/>
                </a:cubicBezTo>
                <a:cubicBezTo>
                  <a:pt x="4557330" y="1573955"/>
                  <a:pt x="4543897" y="1551968"/>
                  <a:pt x="4402969" y="1442720"/>
                </a:cubicBezTo>
                <a:cubicBezTo>
                  <a:pt x="4289892" y="1469350"/>
                  <a:pt x="3940664" y="1424453"/>
                  <a:pt x="3818567" y="1442720"/>
                </a:cubicBezTo>
                <a:cubicBezTo>
                  <a:pt x="3662626" y="1445202"/>
                  <a:pt x="3398938" y="1425042"/>
                  <a:pt x="3193257" y="1442720"/>
                </a:cubicBezTo>
                <a:cubicBezTo>
                  <a:pt x="3000899" y="1449337"/>
                  <a:pt x="2919181" y="1440446"/>
                  <a:pt x="2731580" y="1442720"/>
                </a:cubicBezTo>
                <a:cubicBezTo>
                  <a:pt x="2616491" y="1445743"/>
                  <a:pt x="2384047" y="1475285"/>
                  <a:pt x="2228995" y="1442720"/>
                </a:cubicBezTo>
                <a:cubicBezTo>
                  <a:pt x="2041973" y="1441175"/>
                  <a:pt x="1858346" y="1473612"/>
                  <a:pt x="1603685" y="1442720"/>
                </a:cubicBezTo>
                <a:cubicBezTo>
                  <a:pt x="1334423" y="1450785"/>
                  <a:pt x="1177872" y="1438890"/>
                  <a:pt x="978375" y="1442720"/>
                </a:cubicBezTo>
                <a:cubicBezTo>
                  <a:pt x="738197" y="1464422"/>
                  <a:pt x="415186" y="1437344"/>
                  <a:pt x="312157" y="1442720"/>
                </a:cubicBezTo>
                <a:cubicBezTo>
                  <a:pt x="127357" y="1440473"/>
                  <a:pt x="52665" y="1324243"/>
                  <a:pt x="0" y="1202261"/>
                </a:cubicBezTo>
                <a:lnTo>
                  <a:pt x="0" y="1202266"/>
                </a:lnTo>
                <a:cubicBezTo>
                  <a:pt x="13368" y="1043292"/>
                  <a:pt x="14254" y="1016682"/>
                  <a:pt x="0" y="841586"/>
                </a:cubicBezTo>
                <a:lnTo>
                  <a:pt x="0" y="841586"/>
                </a:lnTo>
                <a:cubicBezTo>
                  <a:pt x="-1022" y="728940"/>
                  <a:pt x="-2546" y="622198"/>
                  <a:pt x="0" y="547033"/>
                </a:cubicBezTo>
                <a:cubicBezTo>
                  <a:pt x="-9897" y="458142"/>
                  <a:pt x="11613" y="345380"/>
                  <a:pt x="0" y="240458"/>
                </a:cubicBezTo>
                <a:close/>
              </a:path>
              <a:path w="7547947" h="1442720" fill="none" stroke="0" extrusionOk="0">
                <a:moveTo>
                  <a:pt x="0" y="240458"/>
                </a:moveTo>
                <a:cubicBezTo>
                  <a:pt x="878" y="139245"/>
                  <a:pt x="113887" y="21396"/>
                  <a:pt x="312157" y="0"/>
                </a:cubicBezTo>
                <a:cubicBezTo>
                  <a:pt x="472040" y="-11881"/>
                  <a:pt x="590250" y="-14071"/>
                  <a:pt x="773834" y="0"/>
                </a:cubicBezTo>
                <a:cubicBezTo>
                  <a:pt x="961674" y="8238"/>
                  <a:pt x="1155814" y="-2615"/>
                  <a:pt x="1399145" y="0"/>
                </a:cubicBezTo>
                <a:cubicBezTo>
                  <a:pt x="1702585" y="20615"/>
                  <a:pt x="1827281" y="4499"/>
                  <a:pt x="1983546" y="0"/>
                </a:cubicBezTo>
                <a:cubicBezTo>
                  <a:pt x="2154034" y="-21160"/>
                  <a:pt x="2307978" y="3623"/>
                  <a:pt x="2649764" y="0"/>
                </a:cubicBezTo>
                <a:cubicBezTo>
                  <a:pt x="2984755" y="-18656"/>
                  <a:pt x="3035005" y="15864"/>
                  <a:pt x="3315981" y="0"/>
                </a:cubicBezTo>
                <a:cubicBezTo>
                  <a:pt x="3597709" y="-34914"/>
                  <a:pt x="3700700" y="12155"/>
                  <a:pt x="3900383" y="0"/>
                </a:cubicBezTo>
                <a:cubicBezTo>
                  <a:pt x="4081574" y="-4920"/>
                  <a:pt x="4253614" y="-11581"/>
                  <a:pt x="4402969" y="0"/>
                </a:cubicBezTo>
                <a:lnTo>
                  <a:pt x="4402969" y="0"/>
                </a:lnTo>
                <a:cubicBezTo>
                  <a:pt x="4671559" y="-8870"/>
                  <a:pt x="4749922" y="-31318"/>
                  <a:pt x="4975354" y="0"/>
                </a:cubicBezTo>
                <a:cubicBezTo>
                  <a:pt x="5217699" y="-12441"/>
                  <a:pt x="5306791" y="1620"/>
                  <a:pt x="5566610" y="0"/>
                </a:cubicBezTo>
                <a:cubicBezTo>
                  <a:pt x="5792101" y="-19587"/>
                  <a:pt x="6167195" y="-13514"/>
                  <a:pt x="6289955" y="0"/>
                </a:cubicBezTo>
                <a:cubicBezTo>
                  <a:pt x="6407479" y="-50927"/>
                  <a:pt x="6501449" y="-14184"/>
                  <a:pt x="6753414" y="0"/>
                </a:cubicBezTo>
                <a:cubicBezTo>
                  <a:pt x="6956506" y="-30374"/>
                  <a:pt x="7112936" y="31262"/>
                  <a:pt x="7235789" y="0"/>
                </a:cubicBezTo>
                <a:cubicBezTo>
                  <a:pt x="7379750" y="16076"/>
                  <a:pt x="7581105" y="112051"/>
                  <a:pt x="7547947" y="240458"/>
                </a:cubicBezTo>
                <a:cubicBezTo>
                  <a:pt x="7541892" y="304160"/>
                  <a:pt x="7567958" y="487172"/>
                  <a:pt x="7547947" y="553044"/>
                </a:cubicBezTo>
                <a:cubicBezTo>
                  <a:pt x="7531736" y="635014"/>
                  <a:pt x="7567297" y="707050"/>
                  <a:pt x="7547947" y="841586"/>
                </a:cubicBezTo>
                <a:lnTo>
                  <a:pt x="7547947" y="841586"/>
                </a:lnTo>
                <a:cubicBezTo>
                  <a:pt x="7543318" y="953172"/>
                  <a:pt x="7561474" y="1096282"/>
                  <a:pt x="7547947" y="1202266"/>
                </a:cubicBezTo>
                <a:lnTo>
                  <a:pt x="7547947" y="1202261"/>
                </a:lnTo>
                <a:cubicBezTo>
                  <a:pt x="7558238" y="1373901"/>
                  <a:pt x="7394150" y="1489065"/>
                  <a:pt x="7235789" y="1442720"/>
                </a:cubicBezTo>
                <a:cubicBezTo>
                  <a:pt x="7092275" y="1461622"/>
                  <a:pt x="6961776" y="1447906"/>
                  <a:pt x="6791246" y="1442720"/>
                </a:cubicBezTo>
                <a:cubicBezTo>
                  <a:pt x="6612265" y="1466763"/>
                  <a:pt x="6494550" y="1459883"/>
                  <a:pt x="6289955" y="1442720"/>
                </a:cubicBezTo>
                <a:cubicBezTo>
                  <a:pt x="6128859" y="1481676"/>
                  <a:pt x="6072761" y="1547408"/>
                  <a:pt x="5897221" y="1588499"/>
                </a:cubicBezTo>
                <a:cubicBezTo>
                  <a:pt x="5743471" y="1655187"/>
                  <a:pt x="5680433" y="1663128"/>
                  <a:pt x="5492341" y="1738787"/>
                </a:cubicBezTo>
                <a:cubicBezTo>
                  <a:pt x="5314667" y="1851602"/>
                  <a:pt x="5166185" y="1832072"/>
                  <a:pt x="5075314" y="1893584"/>
                </a:cubicBezTo>
                <a:cubicBezTo>
                  <a:pt x="4942986" y="1768911"/>
                  <a:pt x="4898778" y="1745812"/>
                  <a:pt x="4725695" y="1659134"/>
                </a:cubicBezTo>
                <a:cubicBezTo>
                  <a:pt x="4562041" y="1574378"/>
                  <a:pt x="4546924" y="1556533"/>
                  <a:pt x="4402969" y="1442720"/>
                </a:cubicBezTo>
                <a:cubicBezTo>
                  <a:pt x="4271657" y="1472525"/>
                  <a:pt x="3941143" y="1421419"/>
                  <a:pt x="3818567" y="1442720"/>
                </a:cubicBezTo>
                <a:cubicBezTo>
                  <a:pt x="3641250" y="1442476"/>
                  <a:pt x="3376051" y="1450820"/>
                  <a:pt x="3193257" y="1442720"/>
                </a:cubicBezTo>
                <a:cubicBezTo>
                  <a:pt x="3041693" y="1438269"/>
                  <a:pt x="2916109" y="1444369"/>
                  <a:pt x="2731580" y="1442720"/>
                </a:cubicBezTo>
                <a:cubicBezTo>
                  <a:pt x="2569308" y="1417186"/>
                  <a:pt x="2394170" y="1463705"/>
                  <a:pt x="2228995" y="1442720"/>
                </a:cubicBezTo>
                <a:cubicBezTo>
                  <a:pt x="2051822" y="1447541"/>
                  <a:pt x="1889369" y="1448765"/>
                  <a:pt x="1603685" y="1442720"/>
                </a:cubicBezTo>
                <a:cubicBezTo>
                  <a:pt x="1313708" y="1469460"/>
                  <a:pt x="1200869" y="1420263"/>
                  <a:pt x="978375" y="1442720"/>
                </a:cubicBezTo>
                <a:cubicBezTo>
                  <a:pt x="729097" y="1451173"/>
                  <a:pt x="435391" y="1420241"/>
                  <a:pt x="312157" y="1442720"/>
                </a:cubicBezTo>
                <a:cubicBezTo>
                  <a:pt x="110439" y="1431213"/>
                  <a:pt x="-298" y="1334927"/>
                  <a:pt x="0" y="1202261"/>
                </a:cubicBezTo>
                <a:lnTo>
                  <a:pt x="0" y="1202266"/>
                </a:lnTo>
                <a:cubicBezTo>
                  <a:pt x="18486" y="1043952"/>
                  <a:pt x="22488" y="1015169"/>
                  <a:pt x="0" y="841586"/>
                </a:cubicBezTo>
                <a:lnTo>
                  <a:pt x="0" y="841586"/>
                </a:lnTo>
                <a:cubicBezTo>
                  <a:pt x="1037" y="748442"/>
                  <a:pt x="-23707" y="616518"/>
                  <a:pt x="0" y="547033"/>
                </a:cubicBezTo>
                <a:cubicBezTo>
                  <a:pt x="-4694" y="439218"/>
                  <a:pt x="15176" y="324213"/>
                  <a:pt x="0" y="240458"/>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7947" h="1442720" fill="none" extrusionOk="0">
                        <a:moveTo>
                          <a:pt x="0" y="240458"/>
                        </a:moveTo>
                        <a:cubicBezTo>
                          <a:pt x="-2564" y="150449"/>
                          <a:pt x="125202" y="9728"/>
                          <a:pt x="312157" y="0"/>
                        </a:cubicBezTo>
                        <a:cubicBezTo>
                          <a:pt x="489421" y="-6954"/>
                          <a:pt x="588534" y="-6879"/>
                          <a:pt x="773834" y="0"/>
                        </a:cubicBezTo>
                        <a:cubicBezTo>
                          <a:pt x="942417" y="1464"/>
                          <a:pt x="1144892" y="5156"/>
                          <a:pt x="1399145" y="0"/>
                        </a:cubicBezTo>
                        <a:cubicBezTo>
                          <a:pt x="1691469" y="3601"/>
                          <a:pt x="1857511" y="5137"/>
                          <a:pt x="1983546" y="0"/>
                        </a:cubicBezTo>
                        <a:cubicBezTo>
                          <a:pt x="2108541" y="-15730"/>
                          <a:pt x="2318812" y="19119"/>
                          <a:pt x="2649764" y="0"/>
                        </a:cubicBezTo>
                        <a:cubicBezTo>
                          <a:pt x="2981895" y="-7809"/>
                          <a:pt x="3036236" y="15104"/>
                          <a:pt x="3315981" y="0"/>
                        </a:cubicBezTo>
                        <a:cubicBezTo>
                          <a:pt x="3609081" y="-15175"/>
                          <a:pt x="3700500" y="649"/>
                          <a:pt x="3900383" y="0"/>
                        </a:cubicBezTo>
                        <a:cubicBezTo>
                          <a:pt x="4079398" y="1273"/>
                          <a:pt x="4258577" y="-5807"/>
                          <a:pt x="4402969" y="0"/>
                        </a:cubicBezTo>
                        <a:lnTo>
                          <a:pt x="4402969" y="0"/>
                        </a:lnTo>
                        <a:cubicBezTo>
                          <a:pt x="4650490" y="4074"/>
                          <a:pt x="4750478" y="-25366"/>
                          <a:pt x="4975354" y="0"/>
                        </a:cubicBezTo>
                        <a:cubicBezTo>
                          <a:pt x="5218092" y="6172"/>
                          <a:pt x="5326331" y="13837"/>
                          <a:pt x="5566610" y="0"/>
                        </a:cubicBezTo>
                        <a:cubicBezTo>
                          <a:pt x="5798122" y="-19944"/>
                          <a:pt x="6137493" y="-397"/>
                          <a:pt x="6289955" y="0"/>
                        </a:cubicBezTo>
                        <a:cubicBezTo>
                          <a:pt x="6396008" y="-39598"/>
                          <a:pt x="6517262" y="-14472"/>
                          <a:pt x="6753414" y="0"/>
                        </a:cubicBezTo>
                        <a:cubicBezTo>
                          <a:pt x="6963404" y="-8395"/>
                          <a:pt x="7097524" y="6707"/>
                          <a:pt x="7235789" y="0"/>
                        </a:cubicBezTo>
                        <a:cubicBezTo>
                          <a:pt x="7373414" y="39045"/>
                          <a:pt x="7577920" y="94132"/>
                          <a:pt x="7547947" y="240458"/>
                        </a:cubicBezTo>
                        <a:cubicBezTo>
                          <a:pt x="7540465" y="309813"/>
                          <a:pt x="7554098" y="482379"/>
                          <a:pt x="7547947" y="553044"/>
                        </a:cubicBezTo>
                        <a:cubicBezTo>
                          <a:pt x="7536291" y="629538"/>
                          <a:pt x="7566588" y="708968"/>
                          <a:pt x="7547947" y="841586"/>
                        </a:cubicBezTo>
                        <a:lnTo>
                          <a:pt x="7547947" y="841586"/>
                        </a:lnTo>
                        <a:cubicBezTo>
                          <a:pt x="7534388" y="956174"/>
                          <a:pt x="7553111" y="1093181"/>
                          <a:pt x="7547947" y="1202266"/>
                        </a:cubicBezTo>
                        <a:lnTo>
                          <a:pt x="7547947" y="1202261"/>
                        </a:lnTo>
                        <a:cubicBezTo>
                          <a:pt x="7561542" y="1377082"/>
                          <a:pt x="7386680" y="1458304"/>
                          <a:pt x="7235789" y="1442720"/>
                        </a:cubicBezTo>
                        <a:cubicBezTo>
                          <a:pt x="7104788" y="1458358"/>
                          <a:pt x="6954335" y="1434869"/>
                          <a:pt x="6791246" y="1442720"/>
                        </a:cubicBezTo>
                        <a:cubicBezTo>
                          <a:pt x="6604808" y="1460763"/>
                          <a:pt x="6515697" y="1466740"/>
                          <a:pt x="6289955" y="1442720"/>
                        </a:cubicBezTo>
                        <a:cubicBezTo>
                          <a:pt x="6143309" y="1458572"/>
                          <a:pt x="6052525" y="1534775"/>
                          <a:pt x="5897221" y="1588499"/>
                        </a:cubicBezTo>
                        <a:cubicBezTo>
                          <a:pt x="5736059" y="1653431"/>
                          <a:pt x="5678484" y="1668615"/>
                          <a:pt x="5492341" y="1738787"/>
                        </a:cubicBezTo>
                        <a:cubicBezTo>
                          <a:pt x="5309804" y="1839646"/>
                          <a:pt x="5173925" y="1835997"/>
                          <a:pt x="5075314" y="1893584"/>
                        </a:cubicBezTo>
                        <a:cubicBezTo>
                          <a:pt x="4938682" y="1771812"/>
                          <a:pt x="4891427" y="1741272"/>
                          <a:pt x="4725695" y="1659134"/>
                        </a:cubicBezTo>
                        <a:cubicBezTo>
                          <a:pt x="4558315" y="1572427"/>
                          <a:pt x="4546438" y="1557980"/>
                          <a:pt x="4402969" y="1442720"/>
                        </a:cubicBezTo>
                        <a:cubicBezTo>
                          <a:pt x="4265856" y="1466834"/>
                          <a:pt x="3969817" y="1437407"/>
                          <a:pt x="3818567" y="1442720"/>
                        </a:cubicBezTo>
                        <a:cubicBezTo>
                          <a:pt x="3630607" y="1432419"/>
                          <a:pt x="3353509" y="1453235"/>
                          <a:pt x="3193257" y="1442720"/>
                        </a:cubicBezTo>
                        <a:cubicBezTo>
                          <a:pt x="3047850" y="1445530"/>
                          <a:pt x="2887460" y="1427061"/>
                          <a:pt x="2731580" y="1442720"/>
                        </a:cubicBezTo>
                        <a:cubicBezTo>
                          <a:pt x="2558371" y="1436415"/>
                          <a:pt x="2397172" y="1456213"/>
                          <a:pt x="2228995" y="1442720"/>
                        </a:cubicBezTo>
                        <a:cubicBezTo>
                          <a:pt x="2053131" y="1427411"/>
                          <a:pt x="1887332" y="1452040"/>
                          <a:pt x="1603685" y="1442720"/>
                        </a:cubicBezTo>
                        <a:cubicBezTo>
                          <a:pt x="1327401" y="1449696"/>
                          <a:pt x="1209665" y="1406546"/>
                          <a:pt x="978375" y="1442720"/>
                        </a:cubicBezTo>
                        <a:cubicBezTo>
                          <a:pt x="755318" y="1442816"/>
                          <a:pt x="463298" y="1413793"/>
                          <a:pt x="312157" y="1442720"/>
                        </a:cubicBezTo>
                        <a:cubicBezTo>
                          <a:pt x="106625" y="1427591"/>
                          <a:pt x="-10803" y="1347694"/>
                          <a:pt x="0" y="1202261"/>
                        </a:cubicBezTo>
                        <a:lnTo>
                          <a:pt x="0" y="1202266"/>
                        </a:lnTo>
                        <a:cubicBezTo>
                          <a:pt x="17792" y="1048320"/>
                          <a:pt x="19571" y="1018051"/>
                          <a:pt x="0" y="841586"/>
                        </a:cubicBezTo>
                        <a:lnTo>
                          <a:pt x="0" y="841586"/>
                        </a:lnTo>
                        <a:cubicBezTo>
                          <a:pt x="-9469" y="756236"/>
                          <a:pt x="-19407" y="623200"/>
                          <a:pt x="0" y="547033"/>
                        </a:cubicBezTo>
                        <a:cubicBezTo>
                          <a:pt x="12282" y="441580"/>
                          <a:pt x="18874" y="312449"/>
                          <a:pt x="0" y="240458"/>
                        </a:cubicBezTo>
                        <a:close/>
                      </a:path>
                      <a:path w="7547947" h="1442720" stroke="0" extrusionOk="0">
                        <a:moveTo>
                          <a:pt x="0" y="240458"/>
                        </a:moveTo>
                        <a:cubicBezTo>
                          <a:pt x="14508" y="132043"/>
                          <a:pt x="160352" y="23259"/>
                          <a:pt x="312157" y="0"/>
                        </a:cubicBezTo>
                        <a:cubicBezTo>
                          <a:pt x="568414" y="27763"/>
                          <a:pt x="643360" y="13080"/>
                          <a:pt x="978375" y="0"/>
                        </a:cubicBezTo>
                        <a:cubicBezTo>
                          <a:pt x="1305025" y="-3456"/>
                          <a:pt x="1291655" y="-5742"/>
                          <a:pt x="1440052" y="0"/>
                        </a:cubicBezTo>
                        <a:cubicBezTo>
                          <a:pt x="1601761" y="-324"/>
                          <a:pt x="1810088" y="-31666"/>
                          <a:pt x="2106270" y="0"/>
                        </a:cubicBezTo>
                        <a:cubicBezTo>
                          <a:pt x="2407658" y="-1926"/>
                          <a:pt x="2460896" y="5542"/>
                          <a:pt x="2772488" y="0"/>
                        </a:cubicBezTo>
                        <a:cubicBezTo>
                          <a:pt x="3078272" y="-6321"/>
                          <a:pt x="3124278" y="7426"/>
                          <a:pt x="3356890" y="0"/>
                        </a:cubicBezTo>
                        <a:cubicBezTo>
                          <a:pt x="3574859" y="-4976"/>
                          <a:pt x="4231055" y="-4198"/>
                          <a:pt x="4402969" y="0"/>
                        </a:cubicBezTo>
                        <a:lnTo>
                          <a:pt x="4402969" y="0"/>
                        </a:lnTo>
                        <a:cubicBezTo>
                          <a:pt x="4557713" y="27589"/>
                          <a:pt x="4769553" y="-6346"/>
                          <a:pt x="4975354" y="0"/>
                        </a:cubicBezTo>
                        <a:cubicBezTo>
                          <a:pt x="5222531" y="20264"/>
                          <a:pt x="5380045" y="-18526"/>
                          <a:pt x="5604350" y="0"/>
                        </a:cubicBezTo>
                        <a:cubicBezTo>
                          <a:pt x="5807553" y="-21735"/>
                          <a:pt x="6127815" y="-20805"/>
                          <a:pt x="6289955" y="0"/>
                        </a:cubicBezTo>
                        <a:cubicBezTo>
                          <a:pt x="6373875" y="-26113"/>
                          <a:pt x="6591328" y="-15710"/>
                          <a:pt x="6734497" y="0"/>
                        </a:cubicBezTo>
                        <a:cubicBezTo>
                          <a:pt x="6910297" y="10373"/>
                          <a:pt x="7072309" y="-25702"/>
                          <a:pt x="7235789" y="0"/>
                        </a:cubicBezTo>
                        <a:cubicBezTo>
                          <a:pt x="7395291" y="12682"/>
                          <a:pt x="7553925" y="107317"/>
                          <a:pt x="7547947" y="240458"/>
                        </a:cubicBezTo>
                        <a:cubicBezTo>
                          <a:pt x="7538250" y="315312"/>
                          <a:pt x="7530745" y="450676"/>
                          <a:pt x="7547947" y="529000"/>
                        </a:cubicBezTo>
                        <a:cubicBezTo>
                          <a:pt x="7559187" y="599748"/>
                          <a:pt x="7547323" y="741980"/>
                          <a:pt x="7547947" y="841586"/>
                        </a:cubicBezTo>
                        <a:lnTo>
                          <a:pt x="7547947" y="841586"/>
                        </a:lnTo>
                        <a:cubicBezTo>
                          <a:pt x="7536333" y="958675"/>
                          <a:pt x="7582677" y="1062038"/>
                          <a:pt x="7547947" y="1202266"/>
                        </a:cubicBezTo>
                        <a:lnTo>
                          <a:pt x="7547947" y="1202261"/>
                        </a:lnTo>
                        <a:cubicBezTo>
                          <a:pt x="7538181" y="1343929"/>
                          <a:pt x="7430631" y="1455211"/>
                          <a:pt x="7235789" y="1442720"/>
                        </a:cubicBezTo>
                        <a:cubicBezTo>
                          <a:pt x="7064421" y="1437328"/>
                          <a:pt x="6893274" y="1464496"/>
                          <a:pt x="6781788" y="1442720"/>
                        </a:cubicBezTo>
                        <a:cubicBezTo>
                          <a:pt x="6694715" y="1426223"/>
                          <a:pt x="6461519" y="1411769"/>
                          <a:pt x="6289955" y="1442720"/>
                        </a:cubicBezTo>
                        <a:cubicBezTo>
                          <a:pt x="6169717" y="1469633"/>
                          <a:pt x="5964304" y="1558264"/>
                          <a:pt x="5872928" y="1597516"/>
                        </a:cubicBezTo>
                        <a:cubicBezTo>
                          <a:pt x="5799521" y="1644620"/>
                          <a:pt x="5600076" y="1685599"/>
                          <a:pt x="5468048" y="1747804"/>
                        </a:cubicBezTo>
                        <a:cubicBezTo>
                          <a:pt x="5293527" y="1816701"/>
                          <a:pt x="5228825" y="1823404"/>
                          <a:pt x="5075314" y="1893584"/>
                        </a:cubicBezTo>
                        <a:cubicBezTo>
                          <a:pt x="4955470" y="1801853"/>
                          <a:pt x="4825816" y="1734806"/>
                          <a:pt x="4745865" y="1672661"/>
                        </a:cubicBezTo>
                        <a:cubicBezTo>
                          <a:pt x="4655580" y="1642500"/>
                          <a:pt x="4494809" y="1510910"/>
                          <a:pt x="4402969" y="1442720"/>
                        </a:cubicBezTo>
                        <a:cubicBezTo>
                          <a:pt x="4183119" y="1455605"/>
                          <a:pt x="4080927" y="1423315"/>
                          <a:pt x="3941292" y="1442720"/>
                        </a:cubicBezTo>
                        <a:cubicBezTo>
                          <a:pt x="3768278" y="1484287"/>
                          <a:pt x="3460453" y="1467213"/>
                          <a:pt x="3315981" y="1442720"/>
                        </a:cubicBezTo>
                        <a:cubicBezTo>
                          <a:pt x="3112808" y="1462146"/>
                          <a:pt x="2959907" y="1431062"/>
                          <a:pt x="2731580" y="1442720"/>
                        </a:cubicBezTo>
                        <a:cubicBezTo>
                          <a:pt x="2500021" y="1444854"/>
                          <a:pt x="2337292" y="1466341"/>
                          <a:pt x="2228995" y="1442720"/>
                        </a:cubicBezTo>
                        <a:cubicBezTo>
                          <a:pt x="2106786" y="1451627"/>
                          <a:pt x="1885134" y="1418415"/>
                          <a:pt x="1767317" y="1442720"/>
                        </a:cubicBezTo>
                        <a:cubicBezTo>
                          <a:pt x="1679504" y="1459378"/>
                          <a:pt x="1416397" y="1394500"/>
                          <a:pt x="1264732" y="1442720"/>
                        </a:cubicBezTo>
                        <a:cubicBezTo>
                          <a:pt x="1076322" y="1469947"/>
                          <a:pt x="534532" y="1464576"/>
                          <a:pt x="312157" y="1442720"/>
                        </a:cubicBezTo>
                        <a:cubicBezTo>
                          <a:pt x="156512" y="1453872"/>
                          <a:pt x="-3396" y="1371928"/>
                          <a:pt x="0" y="1202261"/>
                        </a:cubicBezTo>
                        <a:lnTo>
                          <a:pt x="0" y="1202266"/>
                        </a:lnTo>
                        <a:cubicBezTo>
                          <a:pt x="-6642" y="1054291"/>
                          <a:pt x="-5469" y="906269"/>
                          <a:pt x="0" y="841586"/>
                        </a:cubicBezTo>
                        <a:lnTo>
                          <a:pt x="0" y="841586"/>
                        </a:lnTo>
                        <a:cubicBezTo>
                          <a:pt x="10845" y="705592"/>
                          <a:pt x="5549" y="657522"/>
                          <a:pt x="0" y="553044"/>
                        </a:cubicBezTo>
                        <a:cubicBezTo>
                          <a:pt x="-1337" y="435721"/>
                          <a:pt x="-10629" y="368968"/>
                          <a:pt x="0" y="240458"/>
                        </a:cubicBezTo>
                        <a:close/>
                      </a:path>
                      <a:path w="7547947" h="1442720" fill="none" stroke="0" extrusionOk="0">
                        <a:moveTo>
                          <a:pt x="0" y="240458"/>
                        </a:moveTo>
                        <a:cubicBezTo>
                          <a:pt x="22120" y="103429"/>
                          <a:pt x="99938" y="21488"/>
                          <a:pt x="312157" y="0"/>
                        </a:cubicBezTo>
                        <a:cubicBezTo>
                          <a:pt x="470798" y="-9626"/>
                          <a:pt x="581954" y="-11978"/>
                          <a:pt x="773834" y="0"/>
                        </a:cubicBezTo>
                        <a:cubicBezTo>
                          <a:pt x="980618" y="-3027"/>
                          <a:pt x="1136244" y="-24443"/>
                          <a:pt x="1399145" y="0"/>
                        </a:cubicBezTo>
                        <a:cubicBezTo>
                          <a:pt x="1689568" y="24273"/>
                          <a:pt x="1849983" y="7911"/>
                          <a:pt x="1983546" y="0"/>
                        </a:cubicBezTo>
                        <a:cubicBezTo>
                          <a:pt x="2132810" y="-11044"/>
                          <a:pt x="2300289" y="-21279"/>
                          <a:pt x="2649764" y="0"/>
                        </a:cubicBezTo>
                        <a:cubicBezTo>
                          <a:pt x="2979979" y="-19014"/>
                          <a:pt x="3031902" y="10548"/>
                          <a:pt x="3315981" y="0"/>
                        </a:cubicBezTo>
                        <a:cubicBezTo>
                          <a:pt x="3586148" y="-30658"/>
                          <a:pt x="3703524" y="39277"/>
                          <a:pt x="3900383" y="0"/>
                        </a:cubicBezTo>
                        <a:cubicBezTo>
                          <a:pt x="4106565" y="-39947"/>
                          <a:pt x="4235622" y="-23524"/>
                          <a:pt x="4402969" y="0"/>
                        </a:cubicBezTo>
                        <a:lnTo>
                          <a:pt x="4402969" y="0"/>
                        </a:lnTo>
                        <a:cubicBezTo>
                          <a:pt x="4659851" y="12070"/>
                          <a:pt x="4729270" y="-30741"/>
                          <a:pt x="4975354" y="0"/>
                        </a:cubicBezTo>
                        <a:cubicBezTo>
                          <a:pt x="5220085" y="5287"/>
                          <a:pt x="5312206" y="9298"/>
                          <a:pt x="5566610" y="0"/>
                        </a:cubicBezTo>
                        <a:cubicBezTo>
                          <a:pt x="5800572" y="-11171"/>
                          <a:pt x="6161199" y="-10981"/>
                          <a:pt x="6289955" y="0"/>
                        </a:cubicBezTo>
                        <a:cubicBezTo>
                          <a:pt x="6421760" y="-28478"/>
                          <a:pt x="6507308" y="4090"/>
                          <a:pt x="6753414" y="0"/>
                        </a:cubicBezTo>
                        <a:cubicBezTo>
                          <a:pt x="6962074" y="-26113"/>
                          <a:pt x="7089080" y="-7313"/>
                          <a:pt x="7235789" y="0"/>
                        </a:cubicBezTo>
                        <a:cubicBezTo>
                          <a:pt x="7397525" y="-10871"/>
                          <a:pt x="7578555" y="113781"/>
                          <a:pt x="7547947" y="240458"/>
                        </a:cubicBezTo>
                        <a:cubicBezTo>
                          <a:pt x="7561962" y="302224"/>
                          <a:pt x="7574819" y="478333"/>
                          <a:pt x="7547947" y="553044"/>
                        </a:cubicBezTo>
                        <a:cubicBezTo>
                          <a:pt x="7531205" y="639104"/>
                          <a:pt x="7564024" y="693496"/>
                          <a:pt x="7547947" y="841586"/>
                        </a:cubicBezTo>
                        <a:lnTo>
                          <a:pt x="7547947" y="841586"/>
                        </a:lnTo>
                        <a:cubicBezTo>
                          <a:pt x="7555846" y="933143"/>
                          <a:pt x="7582904" y="1075983"/>
                          <a:pt x="7547947" y="1202266"/>
                        </a:cubicBezTo>
                        <a:lnTo>
                          <a:pt x="7547947" y="1202261"/>
                        </a:lnTo>
                        <a:cubicBezTo>
                          <a:pt x="7551866" y="1343855"/>
                          <a:pt x="7392236" y="1472057"/>
                          <a:pt x="7235789" y="1442720"/>
                        </a:cubicBezTo>
                        <a:cubicBezTo>
                          <a:pt x="7073360" y="1462471"/>
                          <a:pt x="6991644" y="1467512"/>
                          <a:pt x="6791246" y="1442720"/>
                        </a:cubicBezTo>
                        <a:cubicBezTo>
                          <a:pt x="6620330" y="1453150"/>
                          <a:pt x="6483697" y="1446339"/>
                          <a:pt x="6289955" y="1442720"/>
                        </a:cubicBezTo>
                        <a:cubicBezTo>
                          <a:pt x="6157962" y="1485674"/>
                          <a:pt x="6085201" y="1523444"/>
                          <a:pt x="5897221" y="1588499"/>
                        </a:cubicBezTo>
                        <a:cubicBezTo>
                          <a:pt x="5730094" y="1665613"/>
                          <a:pt x="5669731" y="1652585"/>
                          <a:pt x="5492341" y="1738787"/>
                        </a:cubicBezTo>
                        <a:cubicBezTo>
                          <a:pt x="5320927" y="1819848"/>
                          <a:pt x="5182788" y="1838675"/>
                          <a:pt x="5075314" y="1893584"/>
                        </a:cubicBezTo>
                        <a:cubicBezTo>
                          <a:pt x="4937547" y="1779101"/>
                          <a:pt x="4898907" y="1753321"/>
                          <a:pt x="4725695" y="1659134"/>
                        </a:cubicBezTo>
                        <a:cubicBezTo>
                          <a:pt x="4559749" y="1569371"/>
                          <a:pt x="4544649" y="1553563"/>
                          <a:pt x="4402969" y="1442720"/>
                        </a:cubicBezTo>
                        <a:cubicBezTo>
                          <a:pt x="4287745" y="1461506"/>
                          <a:pt x="3967140" y="1419824"/>
                          <a:pt x="3818567" y="1442720"/>
                        </a:cubicBezTo>
                        <a:cubicBezTo>
                          <a:pt x="3657731" y="1466200"/>
                          <a:pt x="3366283" y="1416794"/>
                          <a:pt x="3193257" y="1442720"/>
                        </a:cubicBezTo>
                        <a:cubicBezTo>
                          <a:pt x="3020804" y="1442772"/>
                          <a:pt x="2902061" y="1452382"/>
                          <a:pt x="2731580" y="1442720"/>
                        </a:cubicBezTo>
                        <a:cubicBezTo>
                          <a:pt x="2580480" y="1434783"/>
                          <a:pt x="2394331" y="1478505"/>
                          <a:pt x="2228995" y="1442720"/>
                        </a:cubicBezTo>
                        <a:cubicBezTo>
                          <a:pt x="2055709" y="1439685"/>
                          <a:pt x="1883791" y="1439985"/>
                          <a:pt x="1603685" y="1442720"/>
                        </a:cubicBezTo>
                        <a:cubicBezTo>
                          <a:pt x="1325541" y="1440829"/>
                          <a:pt x="1182957" y="1459938"/>
                          <a:pt x="978375" y="1442720"/>
                        </a:cubicBezTo>
                        <a:cubicBezTo>
                          <a:pt x="736606" y="1459701"/>
                          <a:pt x="440496" y="1431760"/>
                          <a:pt x="312157" y="1442720"/>
                        </a:cubicBezTo>
                        <a:cubicBezTo>
                          <a:pt x="141174" y="1437726"/>
                          <a:pt x="25915" y="1328077"/>
                          <a:pt x="0" y="1202261"/>
                        </a:cubicBezTo>
                        <a:lnTo>
                          <a:pt x="0" y="1202266"/>
                        </a:lnTo>
                        <a:cubicBezTo>
                          <a:pt x="15421" y="1041357"/>
                          <a:pt x="15234" y="1018111"/>
                          <a:pt x="0" y="841586"/>
                        </a:cubicBezTo>
                        <a:lnTo>
                          <a:pt x="0" y="841586"/>
                        </a:lnTo>
                        <a:cubicBezTo>
                          <a:pt x="-1757" y="727216"/>
                          <a:pt x="-11116" y="626032"/>
                          <a:pt x="0" y="547033"/>
                        </a:cubicBezTo>
                        <a:cubicBezTo>
                          <a:pt x="-6823" y="458934"/>
                          <a:pt x="6440" y="342584"/>
                          <a:pt x="0" y="240458"/>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Gây dựng môi trường sống cho động vật hoang dã như: trồng rừng, ngăn chặn chặt phá rừng…</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5">
            <a:extLst>
              <a:ext uri="{FF2B5EF4-FFF2-40B4-BE49-F238E27FC236}">
                <a16:creationId xmlns:a16="http://schemas.microsoft.com/office/drawing/2014/main" id="{70686E8F-07FB-B4BF-75CF-890084E56F02}"/>
              </a:ext>
            </a:extLst>
          </p:cNvPr>
          <p:cNvSpPr/>
          <p:nvPr/>
        </p:nvSpPr>
        <p:spPr>
          <a:xfrm flipH="1">
            <a:off x="1545249" y="4320663"/>
            <a:ext cx="9183709" cy="820297"/>
          </a:xfrm>
          <a:custGeom>
            <a:avLst/>
            <a:gdLst>
              <a:gd name="connsiteX0" fmla="*/ 0 w 9183709"/>
              <a:gd name="connsiteY0" fmla="*/ 136719 h 820297"/>
              <a:gd name="connsiteX1" fmla="*/ 379807 w 9183709"/>
              <a:gd name="connsiteY1" fmla="*/ 0 h 820297"/>
              <a:gd name="connsiteX2" fmla="*/ 941537 w 9183709"/>
              <a:gd name="connsiteY2" fmla="*/ 0 h 820297"/>
              <a:gd name="connsiteX3" fmla="*/ 1337166 w 9183709"/>
              <a:gd name="connsiteY3" fmla="*/ 0 h 820297"/>
              <a:gd name="connsiteX4" fmla="*/ 1702362 w 9183709"/>
              <a:gd name="connsiteY4" fmla="*/ 0 h 820297"/>
              <a:gd name="connsiteX5" fmla="*/ 2413413 w 9183709"/>
              <a:gd name="connsiteY5" fmla="*/ 0 h 820297"/>
              <a:gd name="connsiteX6" fmla="*/ 3224011 w 9183709"/>
              <a:gd name="connsiteY6" fmla="*/ 0 h 820297"/>
              <a:gd name="connsiteX7" fmla="*/ 4034608 w 9183709"/>
              <a:gd name="connsiteY7" fmla="*/ 0 h 820297"/>
              <a:gd name="connsiteX8" fmla="*/ 4745660 w 9183709"/>
              <a:gd name="connsiteY8" fmla="*/ 0 h 820297"/>
              <a:gd name="connsiteX9" fmla="*/ 5357163 w 9183709"/>
              <a:gd name="connsiteY9" fmla="*/ 0 h 820297"/>
              <a:gd name="connsiteX10" fmla="*/ 5357163 w 9183709"/>
              <a:gd name="connsiteY10" fmla="*/ 0 h 820297"/>
              <a:gd name="connsiteX11" fmla="*/ 6053594 w 9183709"/>
              <a:gd name="connsiteY11" fmla="*/ 0 h 820297"/>
              <a:gd name="connsiteX12" fmla="*/ 6772985 w 9183709"/>
              <a:gd name="connsiteY12" fmla="*/ 0 h 820297"/>
              <a:gd name="connsiteX13" fmla="*/ 7653090 w 9183709"/>
              <a:gd name="connsiteY13" fmla="*/ 0 h 820297"/>
              <a:gd name="connsiteX14" fmla="*/ 8216988 w 9183709"/>
              <a:gd name="connsiteY14" fmla="*/ 0 h 820297"/>
              <a:gd name="connsiteX15" fmla="*/ 8803901 w 9183709"/>
              <a:gd name="connsiteY15" fmla="*/ 0 h 820297"/>
              <a:gd name="connsiteX16" fmla="*/ 9183709 w 9183709"/>
              <a:gd name="connsiteY16" fmla="*/ 136719 h 820297"/>
              <a:gd name="connsiteX17" fmla="*/ 9183709 w 9183709"/>
              <a:gd name="connsiteY17" fmla="*/ 314448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63019 w 9183709"/>
              <a:gd name="connsiteY23" fmla="*/ 820297 h 820297"/>
              <a:gd name="connsiteX24" fmla="*/ 7653090 w 9183709"/>
              <a:gd name="connsiteY24" fmla="*/ 820297 h 820297"/>
              <a:gd name="connsiteX25" fmla="*/ 7175244 w 9183709"/>
              <a:gd name="connsiteY25" fmla="*/ 903183 h 820297"/>
              <a:gd name="connsiteX26" fmla="*/ 6682620 w 9183709"/>
              <a:gd name="connsiteY26" fmla="*/ 988634 h 820297"/>
              <a:gd name="connsiteX27" fmla="*/ 6175217 w 9183709"/>
              <a:gd name="connsiteY27" fmla="*/ 1076647 h 820297"/>
              <a:gd name="connsiteX28" fmla="*/ 5749829 w 9183709"/>
              <a:gd name="connsiteY28" fmla="*/ 943345 h 820297"/>
              <a:gd name="connsiteX29" fmla="*/ 5357163 w 9183709"/>
              <a:gd name="connsiteY29" fmla="*/ 820297 h 820297"/>
              <a:gd name="connsiteX30" fmla="*/ 4646113 w 9183709"/>
              <a:gd name="connsiteY30" fmla="*/ 820297 h 820297"/>
              <a:gd name="connsiteX31" fmla="*/ 3885287 w 9183709"/>
              <a:gd name="connsiteY31" fmla="*/ 820297 h 820297"/>
              <a:gd name="connsiteX32" fmla="*/ 3323558 w 9183709"/>
              <a:gd name="connsiteY32" fmla="*/ 820297 h 820297"/>
              <a:gd name="connsiteX33" fmla="*/ 2712054 w 9183709"/>
              <a:gd name="connsiteY33" fmla="*/ 820297 h 820297"/>
              <a:gd name="connsiteX34" fmla="*/ 1951230 w 9183709"/>
              <a:gd name="connsiteY34" fmla="*/ 820297 h 820297"/>
              <a:gd name="connsiteX35" fmla="*/ 1190405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1030 h 820297"/>
              <a:gd name="connsiteX42" fmla="*/ 0 w 9183709"/>
              <a:gd name="connsiteY42"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555601 w 9183709"/>
              <a:gd name="connsiteY34" fmla="*/ 820297 h 820297"/>
              <a:gd name="connsiteX35" fmla="*/ 1190405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1030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8057" y="48408"/>
                  <a:pt x="168140" y="45572"/>
                  <a:pt x="379807" y="0"/>
                </a:cubicBezTo>
                <a:cubicBezTo>
                  <a:pt x="590802" y="-18899"/>
                  <a:pt x="704726" y="-32769"/>
                  <a:pt x="941537" y="0"/>
                </a:cubicBezTo>
                <a:cubicBezTo>
                  <a:pt x="1092081" y="14136"/>
                  <a:pt x="1174935" y="8156"/>
                  <a:pt x="1337166" y="0"/>
                </a:cubicBezTo>
                <a:cubicBezTo>
                  <a:pt x="1499397" y="-8156"/>
                  <a:pt x="1566674" y="-14053"/>
                  <a:pt x="1702362" y="0"/>
                </a:cubicBezTo>
                <a:cubicBezTo>
                  <a:pt x="2033548" y="13565"/>
                  <a:pt x="2254176" y="13197"/>
                  <a:pt x="2413413" y="0"/>
                </a:cubicBezTo>
                <a:cubicBezTo>
                  <a:pt x="2563273" y="-18779"/>
                  <a:pt x="2844051" y="47070"/>
                  <a:pt x="3224011" y="0"/>
                </a:cubicBezTo>
                <a:cubicBezTo>
                  <a:pt x="3632183" y="-9994"/>
                  <a:pt x="3705809" y="24008"/>
                  <a:pt x="4034608" y="0"/>
                </a:cubicBezTo>
                <a:cubicBezTo>
                  <a:pt x="4391232" y="-8411"/>
                  <a:pt x="4523599" y="-14220"/>
                  <a:pt x="4745660" y="0"/>
                </a:cubicBezTo>
                <a:cubicBezTo>
                  <a:pt x="4967135" y="-15886"/>
                  <a:pt x="5088719" y="30051"/>
                  <a:pt x="5357163" y="0"/>
                </a:cubicBezTo>
                <a:lnTo>
                  <a:pt x="5357163" y="0"/>
                </a:lnTo>
                <a:cubicBezTo>
                  <a:pt x="5642466" y="-473"/>
                  <a:pt x="5765571" y="-19455"/>
                  <a:pt x="6053594" y="0"/>
                </a:cubicBezTo>
                <a:cubicBezTo>
                  <a:pt x="6339849" y="-3300"/>
                  <a:pt x="6468864" y="-9627"/>
                  <a:pt x="6772985" y="0"/>
                </a:cubicBezTo>
                <a:cubicBezTo>
                  <a:pt x="7049144" y="-13520"/>
                  <a:pt x="7454367" y="14076"/>
                  <a:pt x="7653090" y="0"/>
                </a:cubicBezTo>
                <a:cubicBezTo>
                  <a:pt x="7793161" y="-22070"/>
                  <a:pt x="7933986" y="-13323"/>
                  <a:pt x="8216988" y="0"/>
                </a:cubicBezTo>
                <a:cubicBezTo>
                  <a:pt x="8441776" y="-409"/>
                  <a:pt x="8633343" y="-25474"/>
                  <a:pt x="8803901" y="0"/>
                </a:cubicBezTo>
                <a:cubicBezTo>
                  <a:pt x="9000355" y="31696"/>
                  <a:pt x="9210191" y="65925"/>
                  <a:pt x="9183709" y="136719"/>
                </a:cubicBezTo>
                <a:cubicBezTo>
                  <a:pt x="9187764" y="183746"/>
                  <a:pt x="9194969" y="277965"/>
                  <a:pt x="9183709" y="314448"/>
                </a:cubicBezTo>
                <a:cubicBezTo>
                  <a:pt x="9159967" y="346847"/>
                  <a:pt x="9211156" y="409722"/>
                  <a:pt x="9183709" y="478506"/>
                </a:cubicBezTo>
                <a:lnTo>
                  <a:pt x="9183709" y="478506"/>
                </a:lnTo>
                <a:cubicBezTo>
                  <a:pt x="9173793" y="535443"/>
                  <a:pt x="9190826" y="616573"/>
                  <a:pt x="9183709" y="683580"/>
                </a:cubicBezTo>
                <a:lnTo>
                  <a:pt x="9183709" y="683577"/>
                </a:lnTo>
                <a:cubicBezTo>
                  <a:pt x="9214475" y="795078"/>
                  <a:pt x="8975898" y="821095"/>
                  <a:pt x="8803901" y="820297"/>
                </a:cubicBezTo>
                <a:cubicBezTo>
                  <a:pt x="8626659" y="863001"/>
                  <a:pt x="8487145" y="783363"/>
                  <a:pt x="8263019" y="820297"/>
                </a:cubicBezTo>
                <a:cubicBezTo>
                  <a:pt x="8040382" y="843948"/>
                  <a:pt x="7921221" y="840935"/>
                  <a:pt x="7653090" y="820297"/>
                </a:cubicBezTo>
                <a:cubicBezTo>
                  <a:pt x="7472514" y="821435"/>
                  <a:pt x="7385025" y="850803"/>
                  <a:pt x="7175244" y="903183"/>
                </a:cubicBezTo>
                <a:cubicBezTo>
                  <a:pt x="6977059" y="913711"/>
                  <a:pt x="6901587" y="959316"/>
                  <a:pt x="6682620" y="988634"/>
                </a:cubicBezTo>
                <a:cubicBezTo>
                  <a:pt x="6479741" y="1050471"/>
                  <a:pt x="6311684" y="1054471"/>
                  <a:pt x="6175217" y="1076647"/>
                </a:cubicBezTo>
                <a:cubicBezTo>
                  <a:pt x="6003480" y="1005858"/>
                  <a:pt x="5948664" y="981160"/>
                  <a:pt x="5749829" y="943345"/>
                </a:cubicBezTo>
                <a:cubicBezTo>
                  <a:pt x="5547146" y="894116"/>
                  <a:pt x="5532311" y="886433"/>
                  <a:pt x="5357163" y="820297"/>
                </a:cubicBezTo>
                <a:cubicBezTo>
                  <a:pt x="5179389" y="840512"/>
                  <a:pt x="4818540" y="812146"/>
                  <a:pt x="4646113" y="820297"/>
                </a:cubicBezTo>
                <a:cubicBezTo>
                  <a:pt x="4402350" y="786486"/>
                  <a:pt x="4059086" y="864712"/>
                  <a:pt x="3885287" y="820297"/>
                </a:cubicBezTo>
                <a:cubicBezTo>
                  <a:pt x="3706810" y="826439"/>
                  <a:pt x="3505488" y="819774"/>
                  <a:pt x="3323558" y="820297"/>
                </a:cubicBezTo>
                <a:cubicBezTo>
                  <a:pt x="3120148" y="766783"/>
                  <a:pt x="2903149" y="769847"/>
                  <a:pt x="2712054" y="820297"/>
                </a:cubicBezTo>
                <a:cubicBezTo>
                  <a:pt x="2484745" y="817595"/>
                  <a:pt x="2287523" y="815993"/>
                  <a:pt x="1951230" y="820297"/>
                </a:cubicBezTo>
                <a:cubicBezTo>
                  <a:pt x="1580964" y="827060"/>
                  <a:pt x="1481684" y="790615"/>
                  <a:pt x="1190405" y="820297"/>
                </a:cubicBezTo>
                <a:cubicBezTo>
                  <a:pt x="945727" y="787718"/>
                  <a:pt x="567397" y="814718"/>
                  <a:pt x="379807" y="820297"/>
                </a:cubicBezTo>
                <a:cubicBezTo>
                  <a:pt x="147768" y="807582"/>
                  <a:pt x="-7883" y="751167"/>
                  <a:pt x="0" y="683577"/>
                </a:cubicBezTo>
                <a:lnTo>
                  <a:pt x="0" y="683580"/>
                </a:lnTo>
                <a:cubicBezTo>
                  <a:pt x="19732" y="593129"/>
                  <a:pt x="19036" y="579884"/>
                  <a:pt x="0" y="478506"/>
                </a:cubicBezTo>
                <a:lnTo>
                  <a:pt x="0" y="478506"/>
                </a:lnTo>
                <a:cubicBezTo>
                  <a:pt x="-11045" y="425262"/>
                  <a:pt x="-9857" y="359518"/>
                  <a:pt x="0" y="311030"/>
                </a:cubicBezTo>
                <a:cubicBezTo>
                  <a:pt x="4136" y="264922"/>
                  <a:pt x="10745" y="175086"/>
                  <a:pt x="0" y="136719"/>
                </a:cubicBezTo>
                <a:close/>
              </a:path>
              <a:path w="9183709" h="820297" stroke="0" extrusionOk="0">
                <a:moveTo>
                  <a:pt x="0" y="136719"/>
                </a:moveTo>
                <a:cubicBezTo>
                  <a:pt x="2315" y="80183"/>
                  <a:pt x="187517" y="7516"/>
                  <a:pt x="379807" y="0"/>
                </a:cubicBezTo>
                <a:cubicBezTo>
                  <a:pt x="687976" y="8933"/>
                  <a:pt x="763551" y="7830"/>
                  <a:pt x="1190405" y="0"/>
                </a:cubicBezTo>
                <a:cubicBezTo>
                  <a:pt x="1435391" y="28863"/>
                  <a:pt x="1489070" y="-13498"/>
                  <a:pt x="1752135" y="0"/>
                </a:cubicBezTo>
                <a:cubicBezTo>
                  <a:pt x="1879545" y="-7423"/>
                  <a:pt x="2160438" y="-40367"/>
                  <a:pt x="2562733" y="0"/>
                </a:cubicBezTo>
                <a:cubicBezTo>
                  <a:pt x="2949516" y="7804"/>
                  <a:pt x="2998722" y="-3168"/>
                  <a:pt x="3373332" y="0"/>
                </a:cubicBezTo>
                <a:cubicBezTo>
                  <a:pt x="3521309" y="-11549"/>
                  <a:pt x="3653056" y="-14074"/>
                  <a:pt x="3743078" y="0"/>
                </a:cubicBezTo>
                <a:cubicBezTo>
                  <a:pt x="3850616" y="9904"/>
                  <a:pt x="3905667" y="-16852"/>
                  <a:pt x="4084382" y="0"/>
                </a:cubicBezTo>
                <a:cubicBezTo>
                  <a:pt x="4318669" y="-62295"/>
                  <a:pt x="5087211" y="-17762"/>
                  <a:pt x="5357163" y="0"/>
                </a:cubicBezTo>
                <a:lnTo>
                  <a:pt x="5357163" y="0"/>
                </a:lnTo>
                <a:cubicBezTo>
                  <a:pt x="5621904" y="-35934"/>
                  <a:pt x="5828311" y="-35154"/>
                  <a:pt x="6053594" y="0"/>
                </a:cubicBezTo>
                <a:cubicBezTo>
                  <a:pt x="6275978" y="38972"/>
                  <a:pt x="6487637" y="-62163"/>
                  <a:pt x="6818903" y="0"/>
                </a:cubicBezTo>
                <a:cubicBezTo>
                  <a:pt x="6889223" y="-42087"/>
                  <a:pt x="7028129" y="-12240"/>
                  <a:pt x="7227655" y="0"/>
                </a:cubicBezTo>
                <a:cubicBezTo>
                  <a:pt x="7409044" y="25652"/>
                  <a:pt x="7528865" y="-9883"/>
                  <a:pt x="7653090" y="0"/>
                </a:cubicBezTo>
                <a:cubicBezTo>
                  <a:pt x="7766503" y="-58749"/>
                  <a:pt x="7978263" y="-54191"/>
                  <a:pt x="8193972" y="0"/>
                </a:cubicBezTo>
                <a:cubicBezTo>
                  <a:pt x="8384951" y="-17532"/>
                  <a:pt x="8653115" y="15126"/>
                  <a:pt x="8803901" y="0"/>
                </a:cubicBezTo>
                <a:cubicBezTo>
                  <a:pt x="9011311" y="10668"/>
                  <a:pt x="9192756" y="79584"/>
                  <a:pt x="9183709" y="136719"/>
                </a:cubicBezTo>
                <a:cubicBezTo>
                  <a:pt x="9178441" y="180458"/>
                  <a:pt x="9173611" y="247904"/>
                  <a:pt x="9183709" y="300777"/>
                </a:cubicBezTo>
                <a:cubicBezTo>
                  <a:pt x="9186530" y="348255"/>
                  <a:pt x="9184227" y="418842"/>
                  <a:pt x="9183709" y="478506"/>
                </a:cubicBezTo>
                <a:lnTo>
                  <a:pt x="9183709" y="478506"/>
                </a:lnTo>
                <a:cubicBezTo>
                  <a:pt x="9192099" y="541604"/>
                  <a:pt x="9221991" y="632446"/>
                  <a:pt x="9183709" y="683580"/>
                </a:cubicBezTo>
                <a:lnTo>
                  <a:pt x="9183709" y="683577"/>
                </a:lnTo>
                <a:cubicBezTo>
                  <a:pt x="9151575" y="747602"/>
                  <a:pt x="8990941" y="827446"/>
                  <a:pt x="8803901" y="820297"/>
                </a:cubicBezTo>
                <a:cubicBezTo>
                  <a:pt x="8568027" y="821081"/>
                  <a:pt x="8419577" y="834258"/>
                  <a:pt x="8251511" y="820297"/>
                </a:cubicBezTo>
                <a:cubicBezTo>
                  <a:pt x="8139026" y="807745"/>
                  <a:pt x="7833759" y="847628"/>
                  <a:pt x="7653090" y="820297"/>
                </a:cubicBezTo>
                <a:cubicBezTo>
                  <a:pt x="7509460" y="844925"/>
                  <a:pt x="7265663" y="906959"/>
                  <a:pt x="7145687" y="908310"/>
                </a:cubicBezTo>
                <a:cubicBezTo>
                  <a:pt x="6997994" y="913818"/>
                  <a:pt x="6840967" y="967510"/>
                  <a:pt x="6653063" y="993761"/>
                </a:cubicBezTo>
                <a:cubicBezTo>
                  <a:pt x="6439905" y="1037493"/>
                  <a:pt x="6372737" y="1056504"/>
                  <a:pt x="6175217" y="1076647"/>
                </a:cubicBezTo>
                <a:cubicBezTo>
                  <a:pt x="5985651" y="1000901"/>
                  <a:pt x="5891020" y="978288"/>
                  <a:pt x="5774371" y="951036"/>
                </a:cubicBezTo>
                <a:cubicBezTo>
                  <a:pt x="5641996" y="918716"/>
                  <a:pt x="5460261" y="893073"/>
                  <a:pt x="5357163" y="820297"/>
                </a:cubicBezTo>
                <a:cubicBezTo>
                  <a:pt x="5092551" y="792389"/>
                  <a:pt x="4979044" y="809508"/>
                  <a:pt x="4795434" y="820297"/>
                </a:cubicBezTo>
                <a:cubicBezTo>
                  <a:pt x="4579045" y="818794"/>
                  <a:pt x="4246924" y="825273"/>
                  <a:pt x="4034608" y="820297"/>
                </a:cubicBezTo>
                <a:cubicBezTo>
                  <a:pt x="3827312" y="879227"/>
                  <a:pt x="3686934" y="762035"/>
                  <a:pt x="3323558" y="820297"/>
                </a:cubicBezTo>
                <a:cubicBezTo>
                  <a:pt x="3016276" y="838083"/>
                  <a:pt x="2836029" y="783832"/>
                  <a:pt x="2712054" y="820297"/>
                </a:cubicBezTo>
                <a:cubicBezTo>
                  <a:pt x="2569861" y="798257"/>
                  <a:pt x="2307310" y="840509"/>
                  <a:pt x="2150323" y="820297"/>
                </a:cubicBezTo>
                <a:cubicBezTo>
                  <a:pt x="1988051" y="857730"/>
                  <a:pt x="1761159" y="795392"/>
                  <a:pt x="1538820" y="820297"/>
                </a:cubicBezTo>
                <a:cubicBezTo>
                  <a:pt x="1326079" y="813206"/>
                  <a:pt x="718529" y="786787"/>
                  <a:pt x="379807" y="820297"/>
                </a:cubicBezTo>
                <a:cubicBezTo>
                  <a:pt x="169688" y="823833"/>
                  <a:pt x="6318" y="762868"/>
                  <a:pt x="0" y="683577"/>
                </a:cubicBezTo>
                <a:lnTo>
                  <a:pt x="0" y="683580"/>
                </a:lnTo>
                <a:cubicBezTo>
                  <a:pt x="-13791" y="594475"/>
                  <a:pt x="3441" y="514289"/>
                  <a:pt x="0" y="478506"/>
                </a:cubicBezTo>
                <a:lnTo>
                  <a:pt x="0" y="478506"/>
                </a:lnTo>
                <a:cubicBezTo>
                  <a:pt x="8922" y="405168"/>
                  <a:pt x="11980" y="370795"/>
                  <a:pt x="0" y="314448"/>
                </a:cubicBezTo>
                <a:cubicBezTo>
                  <a:pt x="-11969" y="249963"/>
                  <a:pt x="-2216" y="202415"/>
                  <a:pt x="0" y="136719"/>
                </a:cubicBezTo>
                <a:close/>
              </a:path>
              <a:path w="9183709" h="820297" fill="none" stroke="0" extrusionOk="0">
                <a:moveTo>
                  <a:pt x="0" y="136719"/>
                </a:moveTo>
                <a:cubicBezTo>
                  <a:pt x="32627" y="36449"/>
                  <a:pt x="128625" y="9903"/>
                  <a:pt x="379807" y="0"/>
                </a:cubicBezTo>
                <a:cubicBezTo>
                  <a:pt x="568728" y="-14563"/>
                  <a:pt x="689797" y="19977"/>
                  <a:pt x="941537" y="0"/>
                </a:cubicBezTo>
                <a:cubicBezTo>
                  <a:pt x="1246846" y="12700"/>
                  <a:pt x="1374169" y="-19809"/>
                  <a:pt x="1702362" y="0"/>
                </a:cubicBezTo>
                <a:cubicBezTo>
                  <a:pt x="2061182" y="27404"/>
                  <a:pt x="2242723" y="-2490"/>
                  <a:pt x="2413413" y="0"/>
                </a:cubicBezTo>
                <a:cubicBezTo>
                  <a:pt x="2581553" y="21073"/>
                  <a:pt x="2832575" y="-22755"/>
                  <a:pt x="3224011" y="0"/>
                </a:cubicBezTo>
                <a:cubicBezTo>
                  <a:pt x="3623826" y="-15718"/>
                  <a:pt x="3702964" y="-1333"/>
                  <a:pt x="4034608" y="0"/>
                </a:cubicBezTo>
                <a:cubicBezTo>
                  <a:pt x="4354164" y="-24866"/>
                  <a:pt x="4499616" y="700"/>
                  <a:pt x="4745660" y="0"/>
                </a:cubicBezTo>
                <a:cubicBezTo>
                  <a:pt x="4975971" y="-5527"/>
                  <a:pt x="5143401" y="-123"/>
                  <a:pt x="5357163" y="0"/>
                </a:cubicBezTo>
                <a:lnTo>
                  <a:pt x="5357163" y="0"/>
                </a:lnTo>
                <a:cubicBezTo>
                  <a:pt x="5664913" y="-6605"/>
                  <a:pt x="5742178" y="-24097"/>
                  <a:pt x="6053594" y="0"/>
                </a:cubicBezTo>
                <a:cubicBezTo>
                  <a:pt x="6375173" y="-6768"/>
                  <a:pt x="6458696" y="2196"/>
                  <a:pt x="6772985" y="0"/>
                </a:cubicBezTo>
                <a:cubicBezTo>
                  <a:pt x="7079421" y="15459"/>
                  <a:pt x="7496094" y="25826"/>
                  <a:pt x="7653090" y="0"/>
                </a:cubicBezTo>
                <a:cubicBezTo>
                  <a:pt x="7810968" y="1644"/>
                  <a:pt x="7929037" y="-5015"/>
                  <a:pt x="8216988" y="0"/>
                </a:cubicBezTo>
                <a:cubicBezTo>
                  <a:pt x="8442185" y="-40893"/>
                  <a:pt x="8607566" y="13175"/>
                  <a:pt x="8803901" y="0"/>
                </a:cubicBezTo>
                <a:cubicBezTo>
                  <a:pt x="8983919" y="9699"/>
                  <a:pt x="9229856" y="65724"/>
                  <a:pt x="9183709" y="136719"/>
                </a:cubicBezTo>
                <a:cubicBezTo>
                  <a:pt x="9196206" y="172552"/>
                  <a:pt x="9203103" y="267175"/>
                  <a:pt x="9183709" y="314448"/>
                </a:cubicBezTo>
                <a:cubicBezTo>
                  <a:pt x="9167264" y="354291"/>
                  <a:pt x="9201046" y="390173"/>
                  <a:pt x="9183709" y="478506"/>
                </a:cubicBezTo>
                <a:lnTo>
                  <a:pt x="9183709" y="478506"/>
                </a:lnTo>
                <a:cubicBezTo>
                  <a:pt x="9197246" y="528851"/>
                  <a:pt x="9197178" y="596210"/>
                  <a:pt x="9183709" y="683580"/>
                </a:cubicBezTo>
                <a:lnTo>
                  <a:pt x="9183709" y="683577"/>
                </a:lnTo>
                <a:cubicBezTo>
                  <a:pt x="9178865" y="774810"/>
                  <a:pt x="9006756" y="880313"/>
                  <a:pt x="8803901" y="820297"/>
                </a:cubicBezTo>
                <a:cubicBezTo>
                  <a:pt x="8622289" y="826101"/>
                  <a:pt x="8519512" y="833500"/>
                  <a:pt x="8263019" y="820297"/>
                </a:cubicBezTo>
                <a:cubicBezTo>
                  <a:pt x="8067766" y="858638"/>
                  <a:pt x="7878450" y="835497"/>
                  <a:pt x="7653090" y="820297"/>
                </a:cubicBezTo>
                <a:cubicBezTo>
                  <a:pt x="7455622" y="841626"/>
                  <a:pt x="7397965" y="852465"/>
                  <a:pt x="7175244" y="903183"/>
                </a:cubicBezTo>
                <a:cubicBezTo>
                  <a:pt x="6969625" y="952337"/>
                  <a:pt x="6894942" y="919168"/>
                  <a:pt x="6682620" y="988634"/>
                </a:cubicBezTo>
                <a:cubicBezTo>
                  <a:pt x="6490853" y="1087491"/>
                  <a:pt x="6287070" y="1044954"/>
                  <a:pt x="6175217" y="1076647"/>
                </a:cubicBezTo>
                <a:cubicBezTo>
                  <a:pt x="6004173" y="1011599"/>
                  <a:pt x="5968242" y="993134"/>
                  <a:pt x="5749829" y="943345"/>
                </a:cubicBezTo>
                <a:cubicBezTo>
                  <a:pt x="5547085" y="895502"/>
                  <a:pt x="5531273" y="885134"/>
                  <a:pt x="5357163" y="820297"/>
                </a:cubicBezTo>
                <a:cubicBezTo>
                  <a:pt x="5205014" y="869151"/>
                  <a:pt x="4860406" y="797724"/>
                  <a:pt x="4646113" y="820297"/>
                </a:cubicBezTo>
                <a:cubicBezTo>
                  <a:pt x="4428974" y="872693"/>
                  <a:pt x="4098841" y="802819"/>
                  <a:pt x="3885287" y="820297"/>
                </a:cubicBezTo>
                <a:cubicBezTo>
                  <a:pt x="3714090" y="857771"/>
                  <a:pt x="3550275" y="848554"/>
                  <a:pt x="3323558" y="820297"/>
                </a:cubicBezTo>
                <a:cubicBezTo>
                  <a:pt x="3144595" y="764922"/>
                  <a:pt x="2914341" y="816699"/>
                  <a:pt x="2712054" y="820297"/>
                </a:cubicBezTo>
                <a:cubicBezTo>
                  <a:pt x="2478397" y="839333"/>
                  <a:pt x="2279863" y="865800"/>
                  <a:pt x="1951230" y="820297"/>
                </a:cubicBezTo>
                <a:cubicBezTo>
                  <a:pt x="1779186" y="819888"/>
                  <a:pt x="1665354" y="801971"/>
                  <a:pt x="1555601" y="820297"/>
                </a:cubicBezTo>
                <a:cubicBezTo>
                  <a:pt x="1445848" y="838623"/>
                  <a:pt x="1344085" y="815976"/>
                  <a:pt x="1190405" y="820297"/>
                </a:cubicBezTo>
                <a:cubicBezTo>
                  <a:pt x="914638" y="848857"/>
                  <a:pt x="528584" y="839255"/>
                  <a:pt x="379807" y="820297"/>
                </a:cubicBezTo>
                <a:cubicBezTo>
                  <a:pt x="163017" y="812220"/>
                  <a:pt x="23153" y="760739"/>
                  <a:pt x="0" y="683577"/>
                </a:cubicBezTo>
                <a:lnTo>
                  <a:pt x="0" y="683580"/>
                </a:lnTo>
                <a:cubicBezTo>
                  <a:pt x="18056" y="589085"/>
                  <a:pt x="18239" y="575303"/>
                  <a:pt x="0" y="478506"/>
                </a:cubicBezTo>
                <a:lnTo>
                  <a:pt x="0" y="478506"/>
                </a:lnTo>
                <a:cubicBezTo>
                  <a:pt x="-6581" y="411948"/>
                  <a:pt x="-8843" y="352392"/>
                  <a:pt x="0" y="311030"/>
                </a:cubicBezTo>
                <a:cubicBezTo>
                  <a:pt x="-10818" y="260547"/>
                  <a:pt x="11504" y="196776"/>
                  <a:pt x="0" y="136719"/>
                </a:cubicBezTo>
                <a:close/>
              </a:path>
              <a:path w="9183709" h="820297" fill="none" stroke="0" extrusionOk="0">
                <a:moveTo>
                  <a:pt x="0" y="136719"/>
                </a:moveTo>
                <a:cubicBezTo>
                  <a:pt x="20646" y="54735"/>
                  <a:pt x="131536" y="35380"/>
                  <a:pt x="379807" y="0"/>
                </a:cubicBezTo>
                <a:cubicBezTo>
                  <a:pt x="553759" y="-33563"/>
                  <a:pt x="718922" y="-23588"/>
                  <a:pt x="941537" y="0"/>
                </a:cubicBezTo>
                <a:cubicBezTo>
                  <a:pt x="1099151" y="10601"/>
                  <a:pt x="1180603" y="-7729"/>
                  <a:pt x="1321950" y="0"/>
                </a:cubicBezTo>
                <a:cubicBezTo>
                  <a:pt x="1463297" y="7729"/>
                  <a:pt x="1621919" y="17084"/>
                  <a:pt x="1702362" y="0"/>
                </a:cubicBezTo>
                <a:cubicBezTo>
                  <a:pt x="2074326" y="454"/>
                  <a:pt x="2230420" y="-50171"/>
                  <a:pt x="2413413" y="0"/>
                </a:cubicBezTo>
                <a:cubicBezTo>
                  <a:pt x="2572151" y="-65079"/>
                  <a:pt x="2777076" y="56054"/>
                  <a:pt x="3224011" y="0"/>
                </a:cubicBezTo>
                <a:cubicBezTo>
                  <a:pt x="3622295" y="-11246"/>
                  <a:pt x="3697097" y="30423"/>
                  <a:pt x="4034608" y="0"/>
                </a:cubicBezTo>
                <a:cubicBezTo>
                  <a:pt x="4399390" y="-22898"/>
                  <a:pt x="4494547" y="-19901"/>
                  <a:pt x="4745660" y="0"/>
                </a:cubicBezTo>
                <a:cubicBezTo>
                  <a:pt x="4984287" y="-8606"/>
                  <a:pt x="5120961" y="-3776"/>
                  <a:pt x="5357163" y="0"/>
                </a:cubicBezTo>
                <a:lnTo>
                  <a:pt x="5357163" y="0"/>
                </a:lnTo>
                <a:cubicBezTo>
                  <a:pt x="5648821" y="-24585"/>
                  <a:pt x="5763043" y="-19276"/>
                  <a:pt x="6053594" y="0"/>
                </a:cubicBezTo>
                <a:cubicBezTo>
                  <a:pt x="6349521" y="18722"/>
                  <a:pt x="6493521" y="22522"/>
                  <a:pt x="6772985" y="0"/>
                </a:cubicBezTo>
                <a:cubicBezTo>
                  <a:pt x="7048793" y="-16451"/>
                  <a:pt x="7434852" y="21966"/>
                  <a:pt x="7653090" y="0"/>
                </a:cubicBezTo>
                <a:cubicBezTo>
                  <a:pt x="7780116" y="1875"/>
                  <a:pt x="7952201" y="7920"/>
                  <a:pt x="8216988" y="0"/>
                </a:cubicBezTo>
                <a:cubicBezTo>
                  <a:pt x="8451408" y="13022"/>
                  <a:pt x="8646921" y="45189"/>
                  <a:pt x="8803901" y="0"/>
                </a:cubicBezTo>
                <a:cubicBezTo>
                  <a:pt x="8997226" y="35139"/>
                  <a:pt x="9233396" y="37485"/>
                  <a:pt x="9183709" y="136719"/>
                </a:cubicBezTo>
                <a:cubicBezTo>
                  <a:pt x="9180765" y="176279"/>
                  <a:pt x="9193507" y="272835"/>
                  <a:pt x="9183709" y="314448"/>
                </a:cubicBezTo>
                <a:cubicBezTo>
                  <a:pt x="9166219" y="356417"/>
                  <a:pt x="9205763" y="401192"/>
                  <a:pt x="9183709" y="478506"/>
                </a:cubicBezTo>
                <a:lnTo>
                  <a:pt x="9183709" y="478506"/>
                </a:lnTo>
                <a:cubicBezTo>
                  <a:pt x="9175788" y="532186"/>
                  <a:pt x="9189026" y="606582"/>
                  <a:pt x="9183709" y="683580"/>
                </a:cubicBezTo>
                <a:lnTo>
                  <a:pt x="9183709" y="683577"/>
                </a:lnTo>
                <a:cubicBezTo>
                  <a:pt x="9216508" y="761369"/>
                  <a:pt x="8969601" y="821777"/>
                  <a:pt x="8803901" y="820297"/>
                </a:cubicBezTo>
                <a:cubicBezTo>
                  <a:pt x="8648306" y="799796"/>
                  <a:pt x="8457081" y="814828"/>
                  <a:pt x="8263019" y="820297"/>
                </a:cubicBezTo>
                <a:cubicBezTo>
                  <a:pt x="8022465" y="853092"/>
                  <a:pt x="7930989" y="847575"/>
                  <a:pt x="7653090" y="820297"/>
                </a:cubicBezTo>
                <a:cubicBezTo>
                  <a:pt x="7493384" y="813257"/>
                  <a:pt x="7366637" y="888695"/>
                  <a:pt x="7175244" y="903183"/>
                </a:cubicBezTo>
                <a:cubicBezTo>
                  <a:pt x="6974700" y="929635"/>
                  <a:pt x="6901860" y="946342"/>
                  <a:pt x="6682620" y="988634"/>
                </a:cubicBezTo>
                <a:cubicBezTo>
                  <a:pt x="6473068" y="1045224"/>
                  <a:pt x="6314890" y="1029023"/>
                  <a:pt x="6175217" y="1076647"/>
                </a:cubicBezTo>
                <a:cubicBezTo>
                  <a:pt x="5993832" y="1000622"/>
                  <a:pt x="5955781" y="987268"/>
                  <a:pt x="5749829" y="943345"/>
                </a:cubicBezTo>
                <a:cubicBezTo>
                  <a:pt x="5549150" y="894358"/>
                  <a:pt x="5530797" y="888681"/>
                  <a:pt x="5357163" y="820297"/>
                </a:cubicBezTo>
                <a:cubicBezTo>
                  <a:pt x="5218645" y="876057"/>
                  <a:pt x="4844178" y="855791"/>
                  <a:pt x="4646113" y="820297"/>
                </a:cubicBezTo>
                <a:cubicBezTo>
                  <a:pt x="4442855" y="794839"/>
                  <a:pt x="4066356" y="868455"/>
                  <a:pt x="3885287" y="820297"/>
                </a:cubicBezTo>
                <a:cubicBezTo>
                  <a:pt x="3739542" y="829328"/>
                  <a:pt x="3520214" y="769999"/>
                  <a:pt x="3323558" y="820297"/>
                </a:cubicBezTo>
                <a:cubicBezTo>
                  <a:pt x="3109208" y="806993"/>
                  <a:pt x="2912485" y="809764"/>
                  <a:pt x="2712054" y="820297"/>
                </a:cubicBezTo>
                <a:cubicBezTo>
                  <a:pt x="2490496" y="808250"/>
                  <a:pt x="2323772" y="807292"/>
                  <a:pt x="1951230" y="820297"/>
                </a:cubicBezTo>
                <a:cubicBezTo>
                  <a:pt x="1600857" y="862812"/>
                  <a:pt x="1473260" y="782364"/>
                  <a:pt x="1190405" y="820297"/>
                </a:cubicBezTo>
                <a:cubicBezTo>
                  <a:pt x="937865" y="826703"/>
                  <a:pt x="565922" y="798611"/>
                  <a:pt x="379807" y="820297"/>
                </a:cubicBezTo>
                <a:cubicBezTo>
                  <a:pt x="146905" y="811737"/>
                  <a:pt x="-5032" y="760367"/>
                  <a:pt x="0" y="683577"/>
                </a:cubicBezTo>
                <a:lnTo>
                  <a:pt x="0" y="683580"/>
                </a:lnTo>
                <a:cubicBezTo>
                  <a:pt x="18193" y="594554"/>
                  <a:pt x="18702" y="576616"/>
                  <a:pt x="0" y="478506"/>
                </a:cubicBezTo>
                <a:lnTo>
                  <a:pt x="0" y="478506"/>
                </a:lnTo>
                <a:cubicBezTo>
                  <a:pt x="-15635" y="412395"/>
                  <a:pt x="-4674" y="364455"/>
                  <a:pt x="0" y="311030"/>
                </a:cubicBezTo>
                <a:cubicBezTo>
                  <a:pt x="11489" y="247117"/>
                  <a:pt x="19237" y="170670"/>
                  <a:pt x="0" y="136719"/>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190405 w 9183709"/>
                      <a:gd name="connsiteY34" fmla="*/ 820297 h 820297"/>
                      <a:gd name="connsiteX35" fmla="*/ 379807 w 9183709"/>
                      <a:gd name="connsiteY35" fmla="*/ 820297 h 820297"/>
                      <a:gd name="connsiteX36" fmla="*/ 0 w 9183709"/>
                      <a:gd name="connsiteY36" fmla="*/ 683577 h 820297"/>
                      <a:gd name="connsiteX37" fmla="*/ 0 w 9183709"/>
                      <a:gd name="connsiteY37" fmla="*/ 683580 h 820297"/>
                      <a:gd name="connsiteX38" fmla="*/ 0 w 9183709"/>
                      <a:gd name="connsiteY38" fmla="*/ 478506 h 820297"/>
                      <a:gd name="connsiteX39" fmla="*/ 0 w 9183709"/>
                      <a:gd name="connsiteY39" fmla="*/ 478506 h 820297"/>
                      <a:gd name="connsiteX40" fmla="*/ 0 w 9183709"/>
                      <a:gd name="connsiteY40" fmla="*/ 311030 h 820297"/>
                      <a:gd name="connsiteX41" fmla="*/ 0 w 9183709"/>
                      <a:gd name="connsiteY41"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2495" y="81262"/>
                          <a:pt x="153968" y="12250"/>
                          <a:pt x="379807" y="0"/>
                        </a:cubicBezTo>
                        <a:cubicBezTo>
                          <a:pt x="585079" y="-24685"/>
                          <a:pt x="716431" y="-13147"/>
                          <a:pt x="941537" y="0"/>
                        </a:cubicBezTo>
                        <a:cubicBezTo>
                          <a:pt x="1164113" y="988"/>
                          <a:pt x="1369976" y="-126"/>
                          <a:pt x="1702362" y="0"/>
                        </a:cubicBezTo>
                        <a:cubicBezTo>
                          <a:pt x="2049190" y="3455"/>
                          <a:pt x="2246425" y="-27278"/>
                          <a:pt x="2413413" y="0"/>
                        </a:cubicBezTo>
                        <a:cubicBezTo>
                          <a:pt x="2567132" y="-46042"/>
                          <a:pt x="2816270" y="31854"/>
                          <a:pt x="3224011" y="0"/>
                        </a:cubicBezTo>
                        <a:cubicBezTo>
                          <a:pt x="3626536" y="-3885"/>
                          <a:pt x="3696880" y="17899"/>
                          <a:pt x="4034608" y="0"/>
                        </a:cubicBezTo>
                        <a:cubicBezTo>
                          <a:pt x="4396687" y="-15204"/>
                          <a:pt x="4501984" y="-11250"/>
                          <a:pt x="4745660" y="0"/>
                        </a:cubicBezTo>
                        <a:cubicBezTo>
                          <a:pt x="4977085" y="-818"/>
                          <a:pt x="5212268" y="1121"/>
                          <a:pt x="5357163" y="0"/>
                        </a:cubicBezTo>
                        <a:lnTo>
                          <a:pt x="5357163" y="0"/>
                        </a:lnTo>
                        <a:cubicBezTo>
                          <a:pt x="5658170" y="-7738"/>
                          <a:pt x="5767231" y="-14514"/>
                          <a:pt x="6053594" y="0"/>
                        </a:cubicBezTo>
                        <a:cubicBezTo>
                          <a:pt x="6350937" y="6485"/>
                          <a:pt x="6493684" y="11321"/>
                          <a:pt x="6772985" y="0"/>
                        </a:cubicBezTo>
                        <a:cubicBezTo>
                          <a:pt x="7044815" y="-20610"/>
                          <a:pt x="7462082" y="3966"/>
                          <a:pt x="7653090" y="0"/>
                        </a:cubicBezTo>
                        <a:cubicBezTo>
                          <a:pt x="7792075" y="-10702"/>
                          <a:pt x="7946248" y="-5261"/>
                          <a:pt x="8216988" y="0"/>
                        </a:cubicBezTo>
                        <a:cubicBezTo>
                          <a:pt x="8454998" y="-22681"/>
                          <a:pt x="8633148" y="13168"/>
                          <a:pt x="8803901" y="0"/>
                        </a:cubicBezTo>
                        <a:cubicBezTo>
                          <a:pt x="8986281" y="16393"/>
                          <a:pt x="9220181" y="46724"/>
                          <a:pt x="9183709" y="136719"/>
                        </a:cubicBezTo>
                        <a:cubicBezTo>
                          <a:pt x="9187812" y="177678"/>
                          <a:pt x="9195802" y="272532"/>
                          <a:pt x="9183709" y="314448"/>
                        </a:cubicBezTo>
                        <a:cubicBezTo>
                          <a:pt x="9169521" y="356880"/>
                          <a:pt x="9206872" y="407791"/>
                          <a:pt x="9183709" y="478506"/>
                        </a:cubicBezTo>
                        <a:lnTo>
                          <a:pt x="9183709" y="478506"/>
                        </a:lnTo>
                        <a:cubicBezTo>
                          <a:pt x="9177159" y="536964"/>
                          <a:pt x="9190233" y="609529"/>
                          <a:pt x="9183709" y="683580"/>
                        </a:cubicBezTo>
                        <a:lnTo>
                          <a:pt x="9183709" y="683577"/>
                        </a:lnTo>
                        <a:cubicBezTo>
                          <a:pt x="9202252" y="783421"/>
                          <a:pt x="8986087" y="825656"/>
                          <a:pt x="8803901" y="820297"/>
                        </a:cubicBezTo>
                        <a:cubicBezTo>
                          <a:pt x="8646301" y="831672"/>
                          <a:pt x="8467043" y="810989"/>
                          <a:pt x="8263019" y="820297"/>
                        </a:cubicBezTo>
                        <a:cubicBezTo>
                          <a:pt x="8035965" y="842026"/>
                          <a:pt x="7922110" y="838417"/>
                          <a:pt x="7653090" y="820297"/>
                        </a:cubicBezTo>
                        <a:cubicBezTo>
                          <a:pt x="7484511" y="826554"/>
                          <a:pt x="7369922" y="878298"/>
                          <a:pt x="7175244" y="903183"/>
                        </a:cubicBezTo>
                        <a:cubicBezTo>
                          <a:pt x="6979184" y="932547"/>
                          <a:pt x="6903645" y="949890"/>
                          <a:pt x="6682620" y="988634"/>
                        </a:cubicBezTo>
                        <a:cubicBezTo>
                          <a:pt x="6466889" y="1044307"/>
                          <a:pt x="6315490" y="1046317"/>
                          <a:pt x="6175217" y="1076647"/>
                        </a:cubicBezTo>
                        <a:cubicBezTo>
                          <a:pt x="6006142" y="1005852"/>
                          <a:pt x="5951745" y="987226"/>
                          <a:pt x="5749829" y="943345"/>
                        </a:cubicBezTo>
                        <a:cubicBezTo>
                          <a:pt x="5546889" y="892996"/>
                          <a:pt x="5532151" y="886911"/>
                          <a:pt x="5357163" y="820297"/>
                        </a:cubicBezTo>
                        <a:cubicBezTo>
                          <a:pt x="5178321" y="871660"/>
                          <a:pt x="4834452" y="817305"/>
                          <a:pt x="4646113" y="820297"/>
                        </a:cubicBezTo>
                        <a:cubicBezTo>
                          <a:pt x="4417935" y="805301"/>
                          <a:pt x="4079821" y="846515"/>
                          <a:pt x="3885287" y="820297"/>
                        </a:cubicBezTo>
                        <a:cubicBezTo>
                          <a:pt x="3701673" y="828389"/>
                          <a:pt x="3513407" y="795438"/>
                          <a:pt x="3323558" y="820297"/>
                        </a:cubicBezTo>
                        <a:cubicBezTo>
                          <a:pt x="3105133" y="810464"/>
                          <a:pt x="2904909" y="810547"/>
                          <a:pt x="2712054" y="820297"/>
                        </a:cubicBezTo>
                        <a:cubicBezTo>
                          <a:pt x="2488750" y="821815"/>
                          <a:pt x="2319192" y="813371"/>
                          <a:pt x="1951230" y="820297"/>
                        </a:cubicBezTo>
                        <a:cubicBezTo>
                          <a:pt x="1615074" y="838367"/>
                          <a:pt x="1474256" y="776239"/>
                          <a:pt x="1190405" y="820297"/>
                        </a:cubicBezTo>
                        <a:cubicBezTo>
                          <a:pt x="918114" y="792702"/>
                          <a:pt x="561971" y="795276"/>
                          <a:pt x="379807" y="820297"/>
                        </a:cubicBezTo>
                        <a:cubicBezTo>
                          <a:pt x="152179" y="811015"/>
                          <a:pt x="-11574" y="763314"/>
                          <a:pt x="0" y="683577"/>
                        </a:cubicBezTo>
                        <a:lnTo>
                          <a:pt x="0" y="683580"/>
                        </a:lnTo>
                        <a:cubicBezTo>
                          <a:pt x="19025" y="594310"/>
                          <a:pt x="18707" y="579150"/>
                          <a:pt x="0" y="478506"/>
                        </a:cubicBezTo>
                        <a:lnTo>
                          <a:pt x="0" y="478506"/>
                        </a:lnTo>
                        <a:cubicBezTo>
                          <a:pt x="-17555" y="420870"/>
                          <a:pt x="-11298" y="357385"/>
                          <a:pt x="0" y="311030"/>
                        </a:cubicBezTo>
                        <a:cubicBezTo>
                          <a:pt x="9548" y="256383"/>
                          <a:pt x="20111" y="175671"/>
                          <a:pt x="0" y="136719"/>
                        </a:cubicBezTo>
                        <a:close/>
                      </a:path>
                      <a:path w="9183709" h="820297" stroke="0" extrusionOk="0">
                        <a:moveTo>
                          <a:pt x="0" y="136719"/>
                        </a:moveTo>
                        <a:cubicBezTo>
                          <a:pt x="14916" y="87518"/>
                          <a:pt x="174821" y="11335"/>
                          <a:pt x="379807" y="0"/>
                        </a:cubicBezTo>
                        <a:cubicBezTo>
                          <a:pt x="684903" y="15302"/>
                          <a:pt x="775666" y="24998"/>
                          <a:pt x="1190405" y="0"/>
                        </a:cubicBezTo>
                        <a:cubicBezTo>
                          <a:pt x="1436450" y="21396"/>
                          <a:pt x="1496233" y="-261"/>
                          <a:pt x="1752135" y="0"/>
                        </a:cubicBezTo>
                        <a:cubicBezTo>
                          <a:pt x="1947349" y="-15298"/>
                          <a:pt x="2219767" y="-53116"/>
                          <a:pt x="2562733" y="0"/>
                        </a:cubicBezTo>
                        <a:cubicBezTo>
                          <a:pt x="2938967" y="5341"/>
                          <a:pt x="3001095" y="-5380"/>
                          <a:pt x="3373332" y="0"/>
                        </a:cubicBezTo>
                        <a:cubicBezTo>
                          <a:pt x="3516158" y="-13608"/>
                          <a:pt x="3637024" y="-17926"/>
                          <a:pt x="3743078" y="0"/>
                        </a:cubicBezTo>
                        <a:cubicBezTo>
                          <a:pt x="3849132" y="17926"/>
                          <a:pt x="3914086" y="-10782"/>
                          <a:pt x="4084382" y="0"/>
                        </a:cubicBezTo>
                        <a:cubicBezTo>
                          <a:pt x="4352675" y="-21572"/>
                          <a:pt x="5101983" y="-2047"/>
                          <a:pt x="5357163" y="0"/>
                        </a:cubicBezTo>
                        <a:lnTo>
                          <a:pt x="5357163" y="0"/>
                        </a:lnTo>
                        <a:cubicBezTo>
                          <a:pt x="5580254" y="-4425"/>
                          <a:pt x="5795124" y="-34071"/>
                          <a:pt x="6053594" y="0"/>
                        </a:cubicBezTo>
                        <a:cubicBezTo>
                          <a:pt x="6318711" y="57758"/>
                          <a:pt x="6529009" y="-34899"/>
                          <a:pt x="6818903" y="0"/>
                        </a:cubicBezTo>
                        <a:cubicBezTo>
                          <a:pt x="6904351" y="-17285"/>
                          <a:pt x="7040143" y="-19569"/>
                          <a:pt x="7227655" y="0"/>
                        </a:cubicBezTo>
                        <a:cubicBezTo>
                          <a:pt x="7415167" y="19569"/>
                          <a:pt x="7530159" y="11635"/>
                          <a:pt x="7653090" y="0"/>
                        </a:cubicBezTo>
                        <a:cubicBezTo>
                          <a:pt x="7767555" y="-47945"/>
                          <a:pt x="8008582" y="-37484"/>
                          <a:pt x="8193972" y="0"/>
                        </a:cubicBezTo>
                        <a:cubicBezTo>
                          <a:pt x="8367599" y="10287"/>
                          <a:pt x="8659325" y="9758"/>
                          <a:pt x="8803901" y="0"/>
                        </a:cubicBezTo>
                        <a:cubicBezTo>
                          <a:pt x="9008531" y="4981"/>
                          <a:pt x="9191364" y="82254"/>
                          <a:pt x="9183709" y="136719"/>
                        </a:cubicBezTo>
                        <a:cubicBezTo>
                          <a:pt x="9186143" y="176200"/>
                          <a:pt x="9168338" y="248253"/>
                          <a:pt x="9183709" y="300777"/>
                        </a:cubicBezTo>
                        <a:cubicBezTo>
                          <a:pt x="9188400" y="353358"/>
                          <a:pt x="9184161" y="423628"/>
                          <a:pt x="9183709" y="478506"/>
                        </a:cubicBezTo>
                        <a:lnTo>
                          <a:pt x="9183709" y="478506"/>
                        </a:lnTo>
                        <a:cubicBezTo>
                          <a:pt x="9187709" y="539956"/>
                          <a:pt x="9214810" y="629188"/>
                          <a:pt x="9183709" y="683580"/>
                        </a:cubicBezTo>
                        <a:lnTo>
                          <a:pt x="9183709" y="683577"/>
                        </a:lnTo>
                        <a:cubicBezTo>
                          <a:pt x="9180075" y="738802"/>
                          <a:pt x="9007596" y="830666"/>
                          <a:pt x="8803901" y="820297"/>
                        </a:cubicBezTo>
                        <a:cubicBezTo>
                          <a:pt x="8597590" y="820018"/>
                          <a:pt x="8398298" y="807085"/>
                          <a:pt x="8251511" y="820297"/>
                        </a:cubicBezTo>
                        <a:cubicBezTo>
                          <a:pt x="8148246" y="791358"/>
                          <a:pt x="7832147" y="829847"/>
                          <a:pt x="7653090" y="820297"/>
                        </a:cubicBezTo>
                        <a:cubicBezTo>
                          <a:pt x="7504031" y="835246"/>
                          <a:pt x="7244093" y="909681"/>
                          <a:pt x="7145687" y="908310"/>
                        </a:cubicBezTo>
                        <a:cubicBezTo>
                          <a:pt x="7025815" y="940471"/>
                          <a:pt x="6858611" y="950066"/>
                          <a:pt x="6653063" y="993761"/>
                        </a:cubicBezTo>
                        <a:cubicBezTo>
                          <a:pt x="6442241" y="1035048"/>
                          <a:pt x="6375391" y="1055184"/>
                          <a:pt x="6175217" y="1076647"/>
                        </a:cubicBezTo>
                        <a:cubicBezTo>
                          <a:pt x="6010708" y="1003937"/>
                          <a:pt x="5875570" y="989179"/>
                          <a:pt x="5774371" y="951036"/>
                        </a:cubicBezTo>
                        <a:cubicBezTo>
                          <a:pt x="5646516" y="914697"/>
                          <a:pt x="5468173" y="867175"/>
                          <a:pt x="5357163" y="820297"/>
                        </a:cubicBezTo>
                        <a:cubicBezTo>
                          <a:pt x="5090229" y="820689"/>
                          <a:pt x="4973851" y="807374"/>
                          <a:pt x="4795434" y="820297"/>
                        </a:cubicBezTo>
                        <a:cubicBezTo>
                          <a:pt x="4585330" y="825793"/>
                          <a:pt x="4256053" y="816526"/>
                          <a:pt x="4034608" y="820297"/>
                        </a:cubicBezTo>
                        <a:cubicBezTo>
                          <a:pt x="3847985" y="867301"/>
                          <a:pt x="3635911" y="772842"/>
                          <a:pt x="3323558" y="820297"/>
                        </a:cubicBezTo>
                        <a:cubicBezTo>
                          <a:pt x="3019102" y="814760"/>
                          <a:pt x="2846621" y="812191"/>
                          <a:pt x="2712054" y="820297"/>
                        </a:cubicBezTo>
                        <a:cubicBezTo>
                          <a:pt x="2578620" y="804148"/>
                          <a:pt x="2289730" y="846992"/>
                          <a:pt x="2150323" y="820297"/>
                        </a:cubicBezTo>
                        <a:cubicBezTo>
                          <a:pt x="2014958" y="844485"/>
                          <a:pt x="1748323" y="825230"/>
                          <a:pt x="1538820" y="820297"/>
                        </a:cubicBezTo>
                        <a:cubicBezTo>
                          <a:pt x="1350137" y="767615"/>
                          <a:pt x="751244" y="845261"/>
                          <a:pt x="379807" y="820297"/>
                        </a:cubicBezTo>
                        <a:cubicBezTo>
                          <a:pt x="172913" y="824067"/>
                          <a:pt x="10324" y="779947"/>
                          <a:pt x="0" y="683577"/>
                        </a:cubicBezTo>
                        <a:lnTo>
                          <a:pt x="0" y="683580"/>
                        </a:lnTo>
                        <a:cubicBezTo>
                          <a:pt x="-4716" y="599393"/>
                          <a:pt x="10089" y="521308"/>
                          <a:pt x="0" y="478506"/>
                        </a:cubicBezTo>
                        <a:lnTo>
                          <a:pt x="0" y="478506"/>
                        </a:lnTo>
                        <a:cubicBezTo>
                          <a:pt x="7881" y="405295"/>
                          <a:pt x="9582" y="377049"/>
                          <a:pt x="0" y="314448"/>
                        </a:cubicBezTo>
                        <a:cubicBezTo>
                          <a:pt x="-9700" y="245259"/>
                          <a:pt x="-972" y="203557"/>
                          <a:pt x="0" y="136719"/>
                        </a:cubicBezTo>
                        <a:close/>
                      </a:path>
                      <a:path w="9183709" h="820297" fill="none" stroke="0" extrusionOk="0">
                        <a:moveTo>
                          <a:pt x="0" y="136719"/>
                        </a:moveTo>
                        <a:cubicBezTo>
                          <a:pt x="28596" y="43278"/>
                          <a:pt x="128301" y="17786"/>
                          <a:pt x="379807" y="0"/>
                        </a:cubicBezTo>
                        <a:cubicBezTo>
                          <a:pt x="587145" y="-5151"/>
                          <a:pt x="703786" y="-945"/>
                          <a:pt x="941537" y="0"/>
                        </a:cubicBezTo>
                        <a:cubicBezTo>
                          <a:pt x="1215012" y="8358"/>
                          <a:pt x="1384434" y="-23983"/>
                          <a:pt x="1702362" y="0"/>
                        </a:cubicBezTo>
                        <a:cubicBezTo>
                          <a:pt x="2056572" y="23688"/>
                          <a:pt x="2252375" y="4406"/>
                          <a:pt x="2413413" y="0"/>
                        </a:cubicBezTo>
                        <a:cubicBezTo>
                          <a:pt x="2605281" y="-9412"/>
                          <a:pt x="2813253" y="-11541"/>
                          <a:pt x="3224011" y="0"/>
                        </a:cubicBezTo>
                        <a:cubicBezTo>
                          <a:pt x="3627073" y="-21677"/>
                          <a:pt x="3688431" y="7013"/>
                          <a:pt x="4034608" y="0"/>
                        </a:cubicBezTo>
                        <a:cubicBezTo>
                          <a:pt x="4371902" y="-16262"/>
                          <a:pt x="4505707" y="13556"/>
                          <a:pt x="4745660" y="0"/>
                        </a:cubicBezTo>
                        <a:cubicBezTo>
                          <a:pt x="4993910" y="-31676"/>
                          <a:pt x="5165015" y="-10841"/>
                          <a:pt x="5357163" y="0"/>
                        </a:cubicBezTo>
                        <a:lnTo>
                          <a:pt x="5357163" y="0"/>
                        </a:lnTo>
                        <a:cubicBezTo>
                          <a:pt x="5666205" y="5786"/>
                          <a:pt x="5753596" y="-31052"/>
                          <a:pt x="6053594" y="0"/>
                        </a:cubicBezTo>
                        <a:cubicBezTo>
                          <a:pt x="6351373" y="-5678"/>
                          <a:pt x="6455648" y="-1415"/>
                          <a:pt x="6772985" y="0"/>
                        </a:cubicBezTo>
                        <a:cubicBezTo>
                          <a:pt x="7045134" y="-4999"/>
                          <a:pt x="7489739" y="-8502"/>
                          <a:pt x="7653090" y="0"/>
                        </a:cubicBezTo>
                        <a:cubicBezTo>
                          <a:pt x="7812054" y="-25384"/>
                          <a:pt x="7932436" y="2412"/>
                          <a:pt x="8216988" y="0"/>
                        </a:cubicBezTo>
                        <a:cubicBezTo>
                          <a:pt x="8471519" y="-27407"/>
                          <a:pt x="8626194" y="1512"/>
                          <a:pt x="8803901" y="0"/>
                        </a:cubicBezTo>
                        <a:cubicBezTo>
                          <a:pt x="8992006" y="6699"/>
                          <a:pt x="9221191" y="72003"/>
                          <a:pt x="9183709" y="136719"/>
                        </a:cubicBezTo>
                        <a:cubicBezTo>
                          <a:pt x="9197056" y="174446"/>
                          <a:pt x="9201700" y="270290"/>
                          <a:pt x="9183709" y="314448"/>
                        </a:cubicBezTo>
                        <a:cubicBezTo>
                          <a:pt x="9168500" y="361125"/>
                          <a:pt x="9202607" y="390237"/>
                          <a:pt x="9183709" y="478506"/>
                        </a:cubicBezTo>
                        <a:lnTo>
                          <a:pt x="9183709" y="478506"/>
                        </a:lnTo>
                        <a:cubicBezTo>
                          <a:pt x="9187934" y="529871"/>
                          <a:pt x="9194156" y="606988"/>
                          <a:pt x="9183709" y="683580"/>
                        </a:cubicBezTo>
                        <a:lnTo>
                          <a:pt x="9183709" y="683577"/>
                        </a:lnTo>
                        <a:cubicBezTo>
                          <a:pt x="9190413" y="757918"/>
                          <a:pt x="9002171" y="876466"/>
                          <a:pt x="8803901" y="820297"/>
                        </a:cubicBezTo>
                        <a:cubicBezTo>
                          <a:pt x="8610387" y="834795"/>
                          <a:pt x="8502714" y="840941"/>
                          <a:pt x="8263019" y="820297"/>
                        </a:cubicBezTo>
                        <a:cubicBezTo>
                          <a:pt x="8046124" y="828077"/>
                          <a:pt x="7887408" y="818519"/>
                          <a:pt x="7653090" y="820297"/>
                        </a:cubicBezTo>
                        <a:cubicBezTo>
                          <a:pt x="7496612" y="848533"/>
                          <a:pt x="7388068" y="863709"/>
                          <a:pt x="7175244" y="903183"/>
                        </a:cubicBezTo>
                        <a:cubicBezTo>
                          <a:pt x="6976356" y="948464"/>
                          <a:pt x="6899301" y="930373"/>
                          <a:pt x="6682620" y="988634"/>
                        </a:cubicBezTo>
                        <a:cubicBezTo>
                          <a:pt x="6484130" y="1063015"/>
                          <a:pt x="6310870" y="1043396"/>
                          <a:pt x="6175217" y="1076647"/>
                        </a:cubicBezTo>
                        <a:cubicBezTo>
                          <a:pt x="6003107" y="1012589"/>
                          <a:pt x="5962704" y="1000843"/>
                          <a:pt x="5749829" y="943345"/>
                        </a:cubicBezTo>
                        <a:cubicBezTo>
                          <a:pt x="5548337" y="892759"/>
                          <a:pt x="5529100" y="882665"/>
                          <a:pt x="5357163" y="820297"/>
                        </a:cubicBezTo>
                        <a:cubicBezTo>
                          <a:pt x="5231747" y="853939"/>
                          <a:pt x="4840028" y="803249"/>
                          <a:pt x="4646113" y="820297"/>
                        </a:cubicBezTo>
                        <a:cubicBezTo>
                          <a:pt x="4449063" y="844102"/>
                          <a:pt x="4109489" y="802657"/>
                          <a:pt x="3885287" y="820297"/>
                        </a:cubicBezTo>
                        <a:cubicBezTo>
                          <a:pt x="3694540" y="827491"/>
                          <a:pt x="3537824" y="835857"/>
                          <a:pt x="3323558" y="820297"/>
                        </a:cubicBezTo>
                        <a:cubicBezTo>
                          <a:pt x="3159390" y="776370"/>
                          <a:pt x="2912991" y="852455"/>
                          <a:pt x="2712054" y="820297"/>
                        </a:cubicBezTo>
                        <a:cubicBezTo>
                          <a:pt x="2499576" y="853766"/>
                          <a:pt x="2284940" y="818787"/>
                          <a:pt x="1951230" y="820297"/>
                        </a:cubicBezTo>
                        <a:cubicBezTo>
                          <a:pt x="1619792" y="817510"/>
                          <a:pt x="1458871" y="817805"/>
                          <a:pt x="1190405" y="820297"/>
                        </a:cubicBezTo>
                        <a:cubicBezTo>
                          <a:pt x="903828" y="831495"/>
                          <a:pt x="530231" y="820284"/>
                          <a:pt x="379807" y="820297"/>
                        </a:cubicBezTo>
                        <a:cubicBezTo>
                          <a:pt x="159076" y="813153"/>
                          <a:pt x="16473" y="757226"/>
                          <a:pt x="0" y="683577"/>
                        </a:cubicBezTo>
                        <a:lnTo>
                          <a:pt x="0" y="683580"/>
                        </a:lnTo>
                        <a:cubicBezTo>
                          <a:pt x="18939" y="589808"/>
                          <a:pt x="19037" y="577806"/>
                          <a:pt x="0" y="478506"/>
                        </a:cubicBezTo>
                        <a:lnTo>
                          <a:pt x="0" y="478506"/>
                        </a:lnTo>
                        <a:cubicBezTo>
                          <a:pt x="-10232" y="413184"/>
                          <a:pt x="-8734" y="358690"/>
                          <a:pt x="0" y="311030"/>
                        </a:cubicBezTo>
                        <a:cubicBezTo>
                          <a:pt x="2606" y="261260"/>
                          <a:pt x="12957" y="191281"/>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Có các điều luật nhằm bảo vệ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7A75221E-1CCC-C5BE-4B0A-0F0151328F25}"/>
              </a:ext>
            </a:extLst>
          </p:cNvPr>
          <p:cNvSpPr/>
          <p:nvPr/>
        </p:nvSpPr>
        <p:spPr>
          <a:xfrm flipH="1">
            <a:off x="844208" y="5631303"/>
            <a:ext cx="7923871" cy="820297"/>
          </a:xfrm>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073169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83474 w 7923871"/>
              <a:gd name="connsiteY11" fmla="*/ 0 h 820297"/>
              <a:gd name="connsiteX12" fmla="*/ 6257745 w 7923871"/>
              <a:gd name="connsiteY12" fmla="*/ 0 h 820297"/>
              <a:gd name="connsiteX13" fmla="*/ 6603225 w 7923871"/>
              <a:gd name="connsiteY13" fmla="*/ 0 h 820297"/>
              <a:gd name="connsiteX14" fmla="*/ 7069908 w 7923871"/>
              <a:gd name="connsiteY14" fmla="*/ 0 h 820297"/>
              <a:gd name="connsiteX15" fmla="*/ 7596166 w 7923871"/>
              <a:gd name="connsiteY15" fmla="*/ 0 h 820297"/>
              <a:gd name="connsiteX16" fmla="*/ 7923871 w 7923871"/>
              <a:gd name="connsiteY16" fmla="*/ 136719 h 820297"/>
              <a:gd name="connsiteX17" fmla="*/ 7923871 w 7923871"/>
              <a:gd name="connsiteY17" fmla="*/ 300777 h 820297"/>
              <a:gd name="connsiteX18" fmla="*/ 7923871 w 7923871"/>
              <a:gd name="connsiteY18" fmla="*/ 478506 h 820297"/>
              <a:gd name="connsiteX19" fmla="*/ 7923871 w 7923871"/>
              <a:gd name="connsiteY19" fmla="*/ 478506 h 820297"/>
              <a:gd name="connsiteX20" fmla="*/ 7923871 w 7923871"/>
              <a:gd name="connsiteY20" fmla="*/ 683580 h 820297"/>
              <a:gd name="connsiteX21" fmla="*/ 7923871 w 7923871"/>
              <a:gd name="connsiteY21" fmla="*/ 683577 h 820297"/>
              <a:gd name="connsiteX22" fmla="*/ 7596166 w 7923871"/>
              <a:gd name="connsiteY22" fmla="*/ 820297 h 820297"/>
              <a:gd name="connsiteX23" fmla="*/ 7119554 w 7923871"/>
              <a:gd name="connsiteY23" fmla="*/ 820297 h 820297"/>
              <a:gd name="connsiteX24" fmla="*/ 6603225 w 7923871"/>
              <a:gd name="connsiteY24" fmla="*/ 820297 h 820297"/>
              <a:gd name="connsiteX25" fmla="*/ 6165428 w 7923871"/>
              <a:gd name="connsiteY25" fmla="*/ 908310 h 820297"/>
              <a:gd name="connsiteX26" fmla="*/ 5740383 w 7923871"/>
              <a:gd name="connsiteY26" fmla="*/ 993761 h 820297"/>
              <a:gd name="connsiteX27" fmla="*/ 5328089 w 7923871"/>
              <a:gd name="connsiteY27" fmla="*/ 1076647 h 820297"/>
              <a:gd name="connsiteX28" fmla="*/ 4982232 w 7923871"/>
              <a:gd name="connsiteY28" fmla="*/ 951036 h 820297"/>
              <a:gd name="connsiteX29" fmla="*/ 4622258 w 7923871"/>
              <a:gd name="connsiteY29" fmla="*/ 820297 h 820297"/>
              <a:gd name="connsiteX30" fmla="*/ 4137587 w 7923871"/>
              <a:gd name="connsiteY30" fmla="*/ 820297 h 820297"/>
              <a:gd name="connsiteX31" fmla="*/ 3481133 w 7923871"/>
              <a:gd name="connsiteY31" fmla="*/ 820297 h 820297"/>
              <a:gd name="connsiteX32" fmla="*/ 2867626 w 7923871"/>
              <a:gd name="connsiteY32" fmla="*/ 820297 h 820297"/>
              <a:gd name="connsiteX33" fmla="*/ 2340009 w 7923871"/>
              <a:gd name="connsiteY33" fmla="*/ 820297 h 820297"/>
              <a:gd name="connsiteX34" fmla="*/ 1855338 w 7923871"/>
              <a:gd name="connsiteY34" fmla="*/ 820297 h 820297"/>
              <a:gd name="connsiteX35" fmla="*/ 1327721 w 7923871"/>
              <a:gd name="connsiteY35" fmla="*/ 820297 h 820297"/>
              <a:gd name="connsiteX36" fmla="*/ 327704 w 7923871"/>
              <a:gd name="connsiteY36" fmla="*/ 820297 h 820297"/>
              <a:gd name="connsiteX37" fmla="*/ 0 w 7923871"/>
              <a:gd name="connsiteY37" fmla="*/ 683577 h 820297"/>
              <a:gd name="connsiteX38" fmla="*/ 0 w 7923871"/>
              <a:gd name="connsiteY38" fmla="*/ 683580 h 820297"/>
              <a:gd name="connsiteX39" fmla="*/ 0 w 7923871"/>
              <a:gd name="connsiteY39" fmla="*/ 478506 h 820297"/>
              <a:gd name="connsiteX40" fmla="*/ 0 w 7923871"/>
              <a:gd name="connsiteY40" fmla="*/ 478506 h 820297"/>
              <a:gd name="connsiteX41" fmla="*/ 0 w 7923871"/>
              <a:gd name="connsiteY41" fmla="*/ 314448 h 820297"/>
              <a:gd name="connsiteX42" fmla="*/ 0 w 7923871"/>
              <a:gd name="connsiteY42" fmla="*/ 136719 h 820297"/>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15362" y="120751"/>
                  <a:pt x="146392" y="26166"/>
                  <a:pt x="327704" y="0"/>
                </a:cubicBezTo>
                <a:cubicBezTo>
                  <a:pt x="497714" y="-34380"/>
                  <a:pt x="622772" y="-16509"/>
                  <a:pt x="812375" y="0"/>
                </a:cubicBezTo>
                <a:cubicBezTo>
                  <a:pt x="989792" y="4634"/>
                  <a:pt x="1213082" y="17283"/>
                  <a:pt x="1468829" y="0"/>
                </a:cubicBezTo>
                <a:cubicBezTo>
                  <a:pt x="1809821" y="-25486"/>
                  <a:pt x="1924674" y="-51063"/>
                  <a:pt x="2082336" y="0"/>
                </a:cubicBezTo>
                <a:cubicBezTo>
                  <a:pt x="2217752" y="-95012"/>
                  <a:pt x="2405516" y="100147"/>
                  <a:pt x="2781735" y="0"/>
                </a:cubicBezTo>
                <a:cubicBezTo>
                  <a:pt x="3139471" y="563"/>
                  <a:pt x="3193074" y="23346"/>
                  <a:pt x="3481133" y="0"/>
                </a:cubicBezTo>
                <a:cubicBezTo>
                  <a:pt x="3801559" y="-18105"/>
                  <a:pt x="3881638" y="-23415"/>
                  <a:pt x="4094641" y="0"/>
                </a:cubicBezTo>
                <a:cubicBezTo>
                  <a:pt x="4251714" y="35242"/>
                  <a:pt x="4507337" y="1660"/>
                  <a:pt x="4622258" y="0"/>
                </a:cubicBezTo>
                <a:lnTo>
                  <a:pt x="4622258" y="0"/>
                </a:lnTo>
                <a:cubicBezTo>
                  <a:pt x="4880763" y="-17986"/>
                  <a:pt x="4986397" y="-17071"/>
                  <a:pt x="5223151" y="0"/>
                </a:cubicBezTo>
                <a:cubicBezTo>
                  <a:pt x="5475460" y="-17472"/>
                  <a:pt x="5618055" y="13433"/>
                  <a:pt x="5843854" y="0"/>
                </a:cubicBezTo>
                <a:cubicBezTo>
                  <a:pt x="6077606" y="-19063"/>
                  <a:pt x="6378682" y="30827"/>
                  <a:pt x="6603225" y="0"/>
                </a:cubicBezTo>
                <a:cubicBezTo>
                  <a:pt x="6705574" y="-62464"/>
                  <a:pt x="6848010" y="-11462"/>
                  <a:pt x="7089766" y="0"/>
                </a:cubicBezTo>
                <a:cubicBezTo>
                  <a:pt x="7294856" y="-20073"/>
                  <a:pt x="7444703" y="3491"/>
                  <a:pt x="7596166" y="0"/>
                </a:cubicBezTo>
                <a:cubicBezTo>
                  <a:pt x="7740444" y="32676"/>
                  <a:pt x="7957835" y="22343"/>
                  <a:pt x="7923871" y="136719"/>
                </a:cubicBezTo>
                <a:cubicBezTo>
                  <a:pt x="7926988" y="178052"/>
                  <a:pt x="7929000" y="280980"/>
                  <a:pt x="7923871" y="314448"/>
                </a:cubicBezTo>
                <a:cubicBezTo>
                  <a:pt x="7911703" y="342710"/>
                  <a:pt x="7942339" y="404998"/>
                  <a:pt x="7923871" y="478506"/>
                </a:cubicBezTo>
                <a:lnTo>
                  <a:pt x="7923871" y="478506"/>
                </a:lnTo>
                <a:cubicBezTo>
                  <a:pt x="7908033" y="555963"/>
                  <a:pt x="7929317" y="631869"/>
                  <a:pt x="7923871" y="683580"/>
                </a:cubicBezTo>
                <a:lnTo>
                  <a:pt x="7923871" y="683577"/>
                </a:lnTo>
                <a:cubicBezTo>
                  <a:pt x="7933548" y="822986"/>
                  <a:pt x="7729886" y="801732"/>
                  <a:pt x="7596166" y="820297"/>
                </a:cubicBezTo>
                <a:cubicBezTo>
                  <a:pt x="7490776" y="844919"/>
                  <a:pt x="7275830" y="799126"/>
                  <a:pt x="7129483" y="820297"/>
                </a:cubicBezTo>
                <a:cubicBezTo>
                  <a:pt x="6934516" y="849918"/>
                  <a:pt x="6839712" y="840790"/>
                  <a:pt x="6603225" y="820297"/>
                </a:cubicBezTo>
                <a:cubicBezTo>
                  <a:pt x="6460303" y="828928"/>
                  <a:pt x="6360658" y="872944"/>
                  <a:pt x="6190931" y="903183"/>
                </a:cubicBezTo>
                <a:cubicBezTo>
                  <a:pt x="6022993" y="932803"/>
                  <a:pt x="5962580" y="951913"/>
                  <a:pt x="5765886" y="988634"/>
                </a:cubicBezTo>
                <a:cubicBezTo>
                  <a:pt x="5570311" y="1069314"/>
                  <a:pt x="5440746" y="1043165"/>
                  <a:pt x="5328089" y="1076647"/>
                </a:cubicBezTo>
                <a:cubicBezTo>
                  <a:pt x="5187078" y="998010"/>
                  <a:pt x="5134023" y="977148"/>
                  <a:pt x="4961057" y="943345"/>
                </a:cubicBezTo>
                <a:cubicBezTo>
                  <a:pt x="4785087" y="896855"/>
                  <a:pt x="4775138" y="887568"/>
                  <a:pt x="4622258" y="820297"/>
                </a:cubicBezTo>
                <a:cubicBezTo>
                  <a:pt x="4463098" y="875454"/>
                  <a:pt x="4139975" y="817361"/>
                  <a:pt x="4008751" y="820297"/>
                </a:cubicBezTo>
                <a:cubicBezTo>
                  <a:pt x="3800154" y="784698"/>
                  <a:pt x="3522688" y="852146"/>
                  <a:pt x="3352296" y="820297"/>
                </a:cubicBezTo>
                <a:cubicBezTo>
                  <a:pt x="3195416" y="824504"/>
                  <a:pt x="3032821" y="758340"/>
                  <a:pt x="2867626" y="820297"/>
                </a:cubicBezTo>
                <a:cubicBezTo>
                  <a:pt x="2676277" y="810836"/>
                  <a:pt x="2495621" y="800304"/>
                  <a:pt x="2340009" y="820297"/>
                </a:cubicBezTo>
                <a:cubicBezTo>
                  <a:pt x="2127032" y="837989"/>
                  <a:pt x="2023731" y="806865"/>
                  <a:pt x="1683556" y="820297"/>
                </a:cubicBezTo>
                <a:cubicBezTo>
                  <a:pt x="1387116" y="854402"/>
                  <a:pt x="1270843" y="784844"/>
                  <a:pt x="1027103" y="820297"/>
                </a:cubicBezTo>
                <a:cubicBezTo>
                  <a:pt x="791806" y="789038"/>
                  <a:pt x="461314" y="772432"/>
                  <a:pt x="327704" y="820297"/>
                </a:cubicBezTo>
                <a:cubicBezTo>
                  <a:pt x="109687" y="812756"/>
                  <a:pt x="-21742" y="760240"/>
                  <a:pt x="0" y="683577"/>
                </a:cubicBezTo>
                <a:lnTo>
                  <a:pt x="0" y="683580"/>
                </a:lnTo>
                <a:cubicBezTo>
                  <a:pt x="18189" y="597582"/>
                  <a:pt x="17941" y="578856"/>
                  <a:pt x="0" y="478506"/>
                </a:cubicBezTo>
                <a:lnTo>
                  <a:pt x="0" y="478506"/>
                </a:lnTo>
                <a:cubicBezTo>
                  <a:pt x="-12201" y="431170"/>
                  <a:pt x="-15890" y="352974"/>
                  <a:pt x="0" y="311030"/>
                </a:cubicBezTo>
                <a:cubicBezTo>
                  <a:pt x="10904" y="248377"/>
                  <a:pt x="24467" y="164872"/>
                  <a:pt x="0" y="136719"/>
                </a:cubicBezTo>
                <a:close/>
              </a:path>
              <a:path w="7923871" h="820297" stroke="0" extrusionOk="0">
                <a:moveTo>
                  <a:pt x="0" y="136719"/>
                </a:moveTo>
                <a:cubicBezTo>
                  <a:pt x="16354" y="91355"/>
                  <a:pt x="160161" y="16464"/>
                  <a:pt x="327704" y="0"/>
                </a:cubicBezTo>
                <a:cubicBezTo>
                  <a:pt x="594572" y="19601"/>
                  <a:pt x="673543" y="15069"/>
                  <a:pt x="1027103" y="0"/>
                </a:cubicBezTo>
                <a:cubicBezTo>
                  <a:pt x="1191020" y="17194"/>
                  <a:pt x="1375828" y="-5750"/>
                  <a:pt x="1511774" y="0"/>
                </a:cubicBezTo>
                <a:cubicBezTo>
                  <a:pt x="1697883" y="-16395"/>
                  <a:pt x="1916621" y="-57984"/>
                  <a:pt x="2211173" y="0"/>
                </a:cubicBezTo>
                <a:cubicBezTo>
                  <a:pt x="2535328" y="2316"/>
                  <a:pt x="2591812" y="5928"/>
                  <a:pt x="2910572" y="0"/>
                </a:cubicBezTo>
                <a:cubicBezTo>
                  <a:pt x="3209266" y="-19864"/>
                  <a:pt x="3318176" y="14598"/>
                  <a:pt x="3524079" y="0"/>
                </a:cubicBezTo>
                <a:cubicBezTo>
                  <a:pt x="3775790" y="-7855"/>
                  <a:pt x="3829231" y="-23974"/>
                  <a:pt x="4073169" y="0"/>
                </a:cubicBezTo>
                <a:cubicBezTo>
                  <a:pt x="4317107" y="23974"/>
                  <a:pt x="4479437" y="-5626"/>
                  <a:pt x="4622258" y="0"/>
                </a:cubicBezTo>
                <a:lnTo>
                  <a:pt x="4622258" y="0"/>
                </a:lnTo>
                <a:cubicBezTo>
                  <a:pt x="4849199" y="13813"/>
                  <a:pt x="5019677" y="-15021"/>
                  <a:pt x="5223151" y="0"/>
                </a:cubicBezTo>
                <a:cubicBezTo>
                  <a:pt x="5466951" y="-27617"/>
                  <a:pt x="5587330" y="-48415"/>
                  <a:pt x="5883474" y="0"/>
                </a:cubicBezTo>
                <a:cubicBezTo>
                  <a:pt x="5965259" y="-15766"/>
                  <a:pt x="6180885" y="-10758"/>
                  <a:pt x="6257745" y="0"/>
                </a:cubicBezTo>
                <a:cubicBezTo>
                  <a:pt x="6357070" y="2291"/>
                  <a:pt x="6473880" y="-3692"/>
                  <a:pt x="6603225" y="0"/>
                </a:cubicBezTo>
                <a:cubicBezTo>
                  <a:pt x="6655550" y="-34102"/>
                  <a:pt x="6888120" y="-39669"/>
                  <a:pt x="7069908" y="0"/>
                </a:cubicBezTo>
                <a:cubicBezTo>
                  <a:pt x="7193271" y="13734"/>
                  <a:pt x="7424940" y="18348"/>
                  <a:pt x="7596166" y="0"/>
                </a:cubicBezTo>
                <a:cubicBezTo>
                  <a:pt x="7773925" y="-900"/>
                  <a:pt x="7935885" y="56762"/>
                  <a:pt x="7923871" y="136719"/>
                </a:cubicBezTo>
                <a:cubicBezTo>
                  <a:pt x="7907117" y="163126"/>
                  <a:pt x="7913959" y="243311"/>
                  <a:pt x="7923871" y="300777"/>
                </a:cubicBezTo>
                <a:cubicBezTo>
                  <a:pt x="7933441" y="347133"/>
                  <a:pt x="7921174" y="434490"/>
                  <a:pt x="7923871" y="478506"/>
                </a:cubicBezTo>
                <a:lnTo>
                  <a:pt x="7923871" y="478506"/>
                </a:lnTo>
                <a:cubicBezTo>
                  <a:pt x="7941220" y="562293"/>
                  <a:pt x="7942637" y="614532"/>
                  <a:pt x="7923871" y="683580"/>
                </a:cubicBezTo>
                <a:lnTo>
                  <a:pt x="7923871" y="683577"/>
                </a:lnTo>
                <a:cubicBezTo>
                  <a:pt x="7893507" y="778239"/>
                  <a:pt x="7811251" y="804972"/>
                  <a:pt x="7596166" y="820297"/>
                </a:cubicBezTo>
                <a:cubicBezTo>
                  <a:pt x="7407251" y="790961"/>
                  <a:pt x="7273237" y="826153"/>
                  <a:pt x="7119554" y="820297"/>
                </a:cubicBezTo>
                <a:cubicBezTo>
                  <a:pt x="7041874" y="835126"/>
                  <a:pt x="6798880" y="842373"/>
                  <a:pt x="6603225" y="820297"/>
                </a:cubicBezTo>
                <a:cubicBezTo>
                  <a:pt x="6446731" y="849456"/>
                  <a:pt x="6219342" y="881576"/>
                  <a:pt x="6165428" y="908310"/>
                </a:cubicBezTo>
                <a:cubicBezTo>
                  <a:pt x="6047078" y="938017"/>
                  <a:pt x="5916267" y="999256"/>
                  <a:pt x="5740383" y="993761"/>
                </a:cubicBezTo>
                <a:cubicBezTo>
                  <a:pt x="5567862" y="1059447"/>
                  <a:pt x="5496507" y="1041723"/>
                  <a:pt x="5328089" y="1076647"/>
                </a:cubicBezTo>
                <a:cubicBezTo>
                  <a:pt x="5211507" y="1033907"/>
                  <a:pt x="5068341" y="959836"/>
                  <a:pt x="4982232" y="951036"/>
                </a:cubicBezTo>
                <a:cubicBezTo>
                  <a:pt x="4870786" y="926786"/>
                  <a:pt x="4697443" y="874092"/>
                  <a:pt x="4622258" y="820297"/>
                </a:cubicBezTo>
                <a:cubicBezTo>
                  <a:pt x="4349962" y="850942"/>
                  <a:pt x="4262402" y="819420"/>
                  <a:pt x="4137587" y="820297"/>
                </a:cubicBezTo>
                <a:cubicBezTo>
                  <a:pt x="3987585" y="820595"/>
                  <a:pt x="3674736" y="809378"/>
                  <a:pt x="3481133" y="820297"/>
                </a:cubicBezTo>
                <a:cubicBezTo>
                  <a:pt x="3278309" y="853645"/>
                  <a:pt x="3122534" y="792022"/>
                  <a:pt x="2867626" y="820297"/>
                </a:cubicBezTo>
                <a:cubicBezTo>
                  <a:pt x="2619731" y="805919"/>
                  <a:pt x="2462279" y="830302"/>
                  <a:pt x="2340009" y="820297"/>
                </a:cubicBezTo>
                <a:cubicBezTo>
                  <a:pt x="2207856" y="813673"/>
                  <a:pt x="1947536" y="841383"/>
                  <a:pt x="1855338" y="820297"/>
                </a:cubicBezTo>
                <a:cubicBezTo>
                  <a:pt x="1746974" y="829653"/>
                  <a:pt x="1516895" y="838051"/>
                  <a:pt x="1327721" y="820297"/>
                </a:cubicBezTo>
                <a:cubicBezTo>
                  <a:pt x="1121399" y="791723"/>
                  <a:pt x="576685" y="774659"/>
                  <a:pt x="327704" y="820297"/>
                </a:cubicBezTo>
                <a:cubicBezTo>
                  <a:pt x="138130" y="817163"/>
                  <a:pt x="-13256" y="782006"/>
                  <a:pt x="0" y="683577"/>
                </a:cubicBezTo>
                <a:lnTo>
                  <a:pt x="0" y="683580"/>
                </a:lnTo>
                <a:cubicBezTo>
                  <a:pt x="-10596" y="597622"/>
                  <a:pt x="8149" y="514194"/>
                  <a:pt x="0" y="478506"/>
                </a:cubicBezTo>
                <a:lnTo>
                  <a:pt x="0" y="478506"/>
                </a:lnTo>
                <a:cubicBezTo>
                  <a:pt x="5653" y="405038"/>
                  <a:pt x="-772" y="371977"/>
                  <a:pt x="0" y="314448"/>
                </a:cubicBezTo>
                <a:cubicBezTo>
                  <a:pt x="-15859" y="250219"/>
                  <a:pt x="-16227" y="184799"/>
                  <a:pt x="0" y="136719"/>
                </a:cubicBezTo>
                <a:close/>
              </a:path>
              <a:path w="7923871" h="820297" fill="none" stroke="0" extrusionOk="0">
                <a:moveTo>
                  <a:pt x="0" y="136719"/>
                </a:moveTo>
                <a:cubicBezTo>
                  <a:pt x="5372" y="46295"/>
                  <a:pt x="123028" y="9561"/>
                  <a:pt x="327704" y="0"/>
                </a:cubicBezTo>
                <a:cubicBezTo>
                  <a:pt x="503310" y="-29335"/>
                  <a:pt x="603919" y="3793"/>
                  <a:pt x="812375" y="0"/>
                </a:cubicBezTo>
                <a:cubicBezTo>
                  <a:pt x="1017591" y="-12987"/>
                  <a:pt x="1181034" y="-14039"/>
                  <a:pt x="1468829" y="0"/>
                </a:cubicBezTo>
                <a:cubicBezTo>
                  <a:pt x="1782583" y="17444"/>
                  <a:pt x="1934596" y="2735"/>
                  <a:pt x="2082336" y="0"/>
                </a:cubicBezTo>
                <a:cubicBezTo>
                  <a:pt x="2200977" y="31236"/>
                  <a:pt x="2429507" y="-13252"/>
                  <a:pt x="2781735" y="0"/>
                </a:cubicBezTo>
                <a:cubicBezTo>
                  <a:pt x="3116057" y="-7582"/>
                  <a:pt x="3186792" y="15652"/>
                  <a:pt x="3481133" y="0"/>
                </a:cubicBezTo>
                <a:cubicBezTo>
                  <a:pt x="3756019" y="-24271"/>
                  <a:pt x="3883708" y="29435"/>
                  <a:pt x="4094641" y="0"/>
                </a:cubicBezTo>
                <a:cubicBezTo>
                  <a:pt x="4321864" y="-30360"/>
                  <a:pt x="4432473" y="-12655"/>
                  <a:pt x="4622258" y="0"/>
                </a:cubicBezTo>
                <a:lnTo>
                  <a:pt x="4622258" y="0"/>
                </a:lnTo>
                <a:cubicBezTo>
                  <a:pt x="4907099" y="-4535"/>
                  <a:pt x="4951820" y="-31094"/>
                  <a:pt x="5223151" y="0"/>
                </a:cubicBezTo>
                <a:cubicBezTo>
                  <a:pt x="5475697" y="-19987"/>
                  <a:pt x="5566062" y="18194"/>
                  <a:pt x="5843854" y="0"/>
                </a:cubicBezTo>
                <a:cubicBezTo>
                  <a:pt x="6044675" y="10121"/>
                  <a:pt x="6459453" y="-30165"/>
                  <a:pt x="6603225" y="0"/>
                </a:cubicBezTo>
                <a:cubicBezTo>
                  <a:pt x="6727710" y="-16755"/>
                  <a:pt x="6868565" y="1618"/>
                  <a:pt x="7089766" y="0"/>
                </a:cubicBezTo>
                <a:cubicBezTo>
                  <a:pt x="7323511" y="-4939"/>
                  <a:pt x="7462465" y="19627"/>
                  <a:pt x="7596166" y="0"/>
                </a:cubicBezTo>
                <a:cubicBezTo>
                  <a:pt x="7762828" y="19160"/>
                  <a:pt x="7954362" y="72115"/>
                  <a:pt x="7923871" y="136719"/>
                </a:cubicBezTo>
                <a:cubicBezTo>
                  <a:pt x="7933088" y="168635"/>
                  <a:pt x="7937590" y="268713"/>
                  <a:pt x="7923871" y="314448"/>
                </a:cubicBezTo>
                <a:cubicBezTo>
                  <a:pt x="7897441" y="371974"/>
                  <a:pt x="7929328" y="400504"/>
                  <a:pt x="7923871" y="478506"/>
                </a:cubicBezTo>
                <a:lnTo>
                  <a:pt x="7923871" y="478506"/>
                </a:lnTo>
                <a:cubicBezTo>
                  <a:pt x="7942601" y="522734"/>
                  <a:pt x="7930339" y="596856"/>
                  <a:pt x="7923871" y="683580"/>
                </a:cubicBezTo>
                <a:lnTo>
                  <a:pt x="7923871" y="683577"/>
                </a:lnTo>
                <a:cubicBezTo>
                  <a:pt x="7935166" y="746219"/>
                  <a:pt x="7752662" y="801122"/>
                  <a:pt x="7596166" y="820297"/>
                </a:cubicBezTo>
                <a:cubicBezTo>
                  <a:pt x="7419220" y="831943"/>
                  <a:pt x="7357363" y="836602"/>
                  <a:pt x="7129483" y="820297"/>
                </a:cubicBezTo>
                <a:cubicBezTo>
                  <a:pt x="6952499" y="815702"/>
                  <a:pt x="6787022" y="832759"/>
                  <a:pt x="6603225" y="820297"/>
                </a:cubicBezTo>
                <a:cubicBezTo>
                  <a:pt x="6479054" y="842408"/>
                  <a:pt x="6400055" y="862826"/>
                  <a:pt x="6190931" y="903183"/>
                </a:cubicBezTo>
                <a:cubicBezTo>
                  <a:pt x="6030189" y="942539"/>
                  <a:pt x="5955329" y="936510"/>
                  <a:pt x="5765886" y="988634"/>
                </a:cubicBezTo>
                <a:cubicBezTo>
                  <a:pt x="5588523" y="1059238"/>
                  <a:pt x="5429298" y="1029383"/>
                  <a:pt x="5328089" y="1076647"/>
                </a:cubicBezTo>
                <a:cubicBezTo>
                  <a:pt x="5184802" y="1011448"/>
                  <a:pt x="5137948" y="998002"/>
                  <a:pt x="4961057" y="943345"/>
                </a:cubicBezTo>
                <a:cubicBezTo>
                  <a:pt x="4790537" y="890817"/>
                  <a:pt x="4775006" y="884186"/>
                  <a:pt x="4622258" y="820297"/>
                </a:cubicBezTo>
                <a:cubicBezTo>
                  <a:pt x="4513115" y="857379"/>
                  <a:pt x="4181755" y="803375"/>
                  <a:pt x="4008751" y="820297"/>
                </a:cubicBezTo>
                <a:cubicBezTo>
                  <a:pt x="3853865" y="845043"/>
                  <a:pt x="3529639" y="796860"/>
                  <a:pt x="3352296" y="820297"/>
                </a:cubicBezTo>
                <a:cubicBezTo>
                  <a:pt x="3160294" y="833635"/>
                  <a:pt x="3025976" y="850730"/>
                  <a:pt x="2867626" y="820297"/>
                </a:cubicBezTo>
                <a:cubicBezTo>
                  <a:pt x="2718750" y="804669"/>
                  <a:pt x="2508897" y="849031"/>
                  <a:pt x="2340009" y="820297"/>
                </a:cubicBezTo>
                <a:cubicBezTo>
                  <a:pt x="2168038" y="859550"/>
                  <a:pt x="1973690" y="800876"/>
                  <a:pt x="1683556" y="820297"/>
                </a:cubicBezTo>
                <a:cubicBezTo>
                  <a:pt x="1365138" y="827129"/>
                  <a:pt x="1271865" y="832341"/>
                  <a:pt x="1027103" y="820297"/>
                </a:cubicBezTo>
                <a:cubicBezTo>
                  <a:pt x="751478" y="854586"/>
                  <a:pt x="474367" y="793554"/>
                  <a:pt x="327704" y="820297"/>
                </a:cubicBezTo>
                <a:cubicBezTo>
                  <a:pt x="141201" y="821404"/>
                  <a:pt x="11909" y="764978"/>
                  <a:pt x="0" y="683577"/>
                </a:cubicBezTo>
                <a:lnTo>
                  <a:pt x="0" y="683580"/>
                </a:lnTo>
                <a:cubicBezTo>
                  <a:pt x="14468" y="591282"/>
                  <a:pt x="17753" y="577335"/>
                  <a:pt x="0" y="478506"/>
                </a:cubicBezTo>
                <a:lnTo>
                  <a:pt x="0" y="478506"/>
                </a:lnTo>
                <a:cubicBezTo>
                  <a:pt x="-12418" y="417676"/>
                  <a:pt x="-12779" y="359067"/>
                  <a:pt x="0" y="311030"/>
                </a:cubicBezTo>
                <a:cubicBezTo>
                  <a:pt x="599" y="259509"/>
                  <a:pt x="16359" y="186458"/>
                  <a:pt x="0" y="136719"/>
                </a:cubicBezTo>
                <a:close/>
              </a:path>
              <a:path w="7923871" h="820297" fill="none" stroke="0" extrusionOk="0">
                <a:moveTo>
                  <a:pt x="0" y="136719"/>
                </a:moveTo>
                <a:cubicBezTo>
                  <a:pt x="14804" y="56115"/>
                  <a:pt x="126511" y="34125"/>
                  <a:pt x="327704" y="0"/>
                </a:cubicBezTo>
                <a:cubicBezTo>
                  <a:pt x="495257" y="-21784"/>
                  <a:pt x="618717" y="-26761"/>
                  <a:pt x="812375" y="0"/>
                </a:cubicBezTo>
                <a:cubicBezTo>
                  <a:pt x="1007312" y="3032"/>
                  <a:pt x="1235325" y="-11990"/>
                  <a:pt x="1468829" y="0"/>
                </a:cubicBezTo>
                <a:cubicBezTo>
                  <a:pt x="1808441" y="16675"/>
                  <a:pt x="1925277" y="-23791"/>
                  <a:pt x="2082336" y="0"/>
                </a:cubicBezTo>
                <a:cubicBezTo>
                  <a:pt x="2270354" y="-63988"/>
                  <a:pt x="2390944" y="-388"/>
                  <a:pt x="2781735" y="0"/>
                </a:cubicBezTo>
                <a:cubicBezTo>
                  <a:pt x="3139592" y="-12336"/>
                  <a:pt x="3189374" y="18490"/>
                  <a:pt x="3481133" y="0"/>
                </a:cubicBezTo>
                <a:cubicBezTo>
                  <a:pt x="3786910" y="-20908"/>
                  <a:pt x="3885001" y="8337"/>
                  <a:pt x="4094641" y="0"/>
                </a:cubicBezTo>
                <a:cubicBezTo>
                  <a:pt x="4277661" y="698"/>
                  <a:pt x="4465033" y="-19234"/>
                  <a:pt x="4622258" y="0"/>
                </a:cubicBezTo>
                <a:lnTo>
                  <a:pt x="4622258" y="0"/>
                </a:lnTo>
                <a:cubicBezTo>
                  <a:pt x="4897476" y="-7372"/>
                  <a:pt x="4974821" y="-31839"/>
                  <a:pt x="5223151" y="0"/>
                </a:cubicBezTo>
                <a:cubicBezTo>
                  <a:pt x="5478835" y="-17398"/>
                  <a:pt x="5583044" y="2014"/>
                  <a:pt x="5843854" y="0"/>
                </a:cubicBezTo>
                <a:cubicBezTo>
                  <a:pt x="6049788" y="-12298"/>
                  <a:pt x="6437272" y="4150"/>
                  <a:pt x="6603225" y="0"/>
                </a:cubicBezTo>
                <a:cubicBezTo>
                  <a:pt x="6729055" y="-48400"/>
                  <a:pt x="6826508" y="-4898"/>
                  <a:pt x="7089766" y="0"/>
                </a:cubicBezTo>
                <a:cubicBezTo>
                  <a:pt x="7300414" y="-28321"/>
                  <a:pt x="7445615" y="4743"/>
                  <a:pt x="7596166" y="0"/>
                </a:cubicBezTo>
                <a:cubicBezTo>
                  <a:pt x="7755518" y="630"/>
                  <a:pt x="7958097" y="58462"/>
                  <a:pt x="7923871" y="136719"/>
                </a:cubicBezTo>
                <a:cubicBezTo>
                  <a:pt x="7929916" y="169795"/>
                  <a:pt x="7936851" y="279148"/>
                  <a:pt x="7923871" y="314448"/>
                </a:cubicBezTo>
                <a:cubicBezTo>
                  <a:pt x="7910178" y="355227"/>
                  <a:pt x="7943389" y="395534"/>
                  <a:pt x="7923871" y="478506"/>
                </a:cubicBezTo>
                <a:lnTo>
                  <a:pt x="7923871" y="478506"/>
                </a:lnTo>
                <a:cubicBezTo>
                  <a:pt x="7919560" y="544031"/>
                  <a:pt x="7931949" y="623756"/>
                  <a:pt x="7923871" y="683580"/>
                </a:cubicBezTo>
                <a:lnTo>
                  <a:pt x="7923871" y="683577"/>
                </a:lnTo>
                <a:cubicBezTo>
                  <a:pt x="7925988" y="801663"/>
                  <a:pt x="7737905" y="815106"/>
                  <a:pt x="7596166" y="820297"/>
                </a:cubicBezTo>
                <a:cubicBezTo>
                  <a:pt x="7457831" y="844823"/>
                  <a:pt x="7306003" y="818273"/>
                  <a:pt x="7129483" y="820297"/>
                </a:cubicBezTo>
                <a:cubicBezTo>
                  <a:pt x="6936501" y="831673"/>
                  <a:pt x="6814297" y="824147"/>
                  <a:pt x="6603225" y="820297"/>
                </a:cubicBezTo>
                <a:cubicBezTo>
                  <a:pt x="6463098" y="834025"/>
                  <a:pt x="6373340" y="873526"/>
                  <a:pt x="6190931" y="903183"/>
                </a:cubicBezTo>
                <a:cubicBezTo>
                  <a:pt x="6018909" y="946607"/>
                  <a:pt x="5953753" y="934581"/>
                  <a:pt x="5765886" y="988634"/>
                </a:cubicBezTo>
                <a:cubicBezTo>
                  <a:pt x="5578859" y="1064518"/>
                  <a:pt x="5431830" y="1037713"/>
                  <a:pt x="5328089" y="1076647"/>
                </a:cubicBezTo>
                <a:cubicBezTo>
                  <a:pt x="5183740" y="1007145"/>
                  <a:pt x="5144011" y="993617"/>
                  <a:pt x="4961057" y="943345"/>
                </a:cubicBezTo>
                <a:cubicBezTo>
                  <a:pt x="4787893" y="896185"/>
                  <a:pt x="4772891" y="884003"/>
                  <a:pt x="4622258" y="820297"/>
                </a:cubicBezTo>
                <a:cubicBezTo>
                  <a:pt x="4486325" y="864789"/>
                  <a:pt x="4154326" y="813883"/>
                  <a:pt x="4008751" y="820297"/>
                </a:cubicBezTo>
                <a:cubicBezTo>
                  <a:pt x="3834723" y="832044"/>
                  <a:pt x="3527784" y="840599"/>
                  <a:pt x="3352296" y="820297"/>
                </a:cubicBezTo>
                <a:cubicBezTo>
                  <a:pt x="3182091" y="816062"/>
                  <a:pt x="3050767" y="800395"/>
                  <a:pt x="2867626" y="820297"/>
                </a:cubicBezTo>
                <a:cubicBezTo>
                  <a:pt x="2713507" y="777942"/>
                  <a:pt x="2512590" y="837188"/>
                  <a:pt x="2340009" y="820297"/>
                </a:cubicBezTo>
                <a:cubicBezTo>
                  <a:pt x="2134840" y="840419"/>
                  <a:pt x="2007253" y="810273"/>
                  <a:pt x="1683556" y="820297"/>
                </a:cubicBezTo>
                <a:cubicBezTo>
                  <a:pt x="1387792" y="838380"/>
                  <a:pt x="1254520" y="820036"/>
                  <a:pt x="1027103" y="820297"/>
                </a:cubicBezTo>
                <a:cubicBezTo>
                  <a:pt x="777295" y="808139"/>
                  <a:pt x="452467" y="787904"/>
                  <a:pt x="327704" y="820297"/>
                </a:cubicBezTo>
                <a:cubicBezTo>
                  <a:pt x="127706" y="817610"/>
                  <a:pt x="8527" y="751283"/>
                  <a:pt x="0" y="683577"/>
                </a:cubicBezTo>
                <a:lnTo>
                  <a:pt x="0" y="683580"/>
                </a:lnTo>
                <a:cubicBezTo>
                  <a:pt x="17733" y="592707"/>
                  <a:pt x="17873" y="577706"/>
                  <a:pt x="0" y="478506"/>
                </a:cubicBezTo>
                <a:lnTo>
                  <a:pt x="0" y="478506"/>
                </a:lnTo>
                <a:cubicBezTo>
                  <a:pt x="-10887" y="427103"/>
                  <a:pt x="-16654" y="349322"/>
                  <a:pt x="0" y="311030"/>
                </a:cubicBezTo>
                <a:cubicBezTo>
                  <a:pt x="1730" y="256780"/>
                  <a:pt x="16800" y="181251"/>
                  <a:pt x="0" y="136719"/>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622258 w 7923871"/>
                      <a:gd name="connsiteY7" fmla="*/ 0 h 820297"/>
                      <a:gd name="connsiteX8" fmla="*/ 4622258 w 7923871"/>
                      <a:gd name="connsiteY8" fmla="*/ 0 h 820297"/>
                      <a:gd name="connsiteX9" fmla="*/ 5223151 w 7923871"/>
                      <a:gd name="connsiteY9" fmla="*/ 0 h 820297"/>
                      <a:gd name="connsiteX10" fmla="*/ 5883474 w 7923871"/>
                      <a:gd name="connsiteY10" fmla="*/ 0 h 820297"/>
                      <a:gd name="connsiteX11" fmla="*/ 6257745 w 7923871"/>
                      <a:gd name="connsiteY11" fmla="*/ 0 h 820297"/>
                      <a:gd name="connsiteX12" fmla="*/ 6603225 w 7923871"/>
                      <a:gd name="connsiteY12" fmla="*/ 0 h 820297"/>
                      <a:gd name="connsiteX13" fmla="*/ 7069908 w 7923871"/>
                      <a:gd name="connsiteY13" fmla="*/ 0 h 820297"/>
                      <a:gd name="connsiteX14" fmla="*/ 7596166 w 7923871"/>
                      <a:gd name="connsiteY14" fmla="*/ 0 h 820297"/>
                      <a:gd name="connsiteX15" fmla="*/ 7923871 w 7923871"/>
                      <a:gd name="connsiteY15" fmla="*/ 136719 h 820297"/>
                      <a:gd name="connsiteX16" fmla="*/ 7923871 w 7923871"/>
                      <a:gd name="connsiteY16" fmla="*/ 300777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19554 w 7923871"/>
                      <a:gd name="connsiteY22" fmla="*/ 820297 h 820297"/>
                      <a:gd name="connsiteX23" fmla="*/ 6603225 w 7923871"/>
                      <a:gd name="connsiteY23" fmla="*/ 820297 h 820297"/>
                      <a:gd name="connsiteX24" fmla="*/ 6165428 w 7923871"/>
                      <a:gd name="connsiteY24" fmla="*/ 908310 h 820297"/>
                      <a:gd name="connsiteX25" fmla="*/ 5740383 w 7923871"/>
                      <a:gd name="connsiteY25" fmla="*/ 993761 h 820297"/>
                      <a:gd name="connsiteX26" fmla="*/ 5328089 w 7923871"/>
                      <a:gd name="connsiteY26" fmla="*/ 1076647 h 820297"/>
                      <a:gd name="connsiteX27" fmla="*/ 4982232 w 7923871"/>
                      <a:gd name="connsiteY27" fmla="*/ 951036 h 820297"/>
                      <a:gd name="connsiteX28" fmla="*/ 4622258 w 7923871"/>
                      <a:gd name="connsiteY28" fmla="*/ 820297 h 820297"/>
                      <a:gd name="connsiteX29" fmla="*/ 4137587 w 7923871"/>
                      <a:gd name="connsiteY29" fmla="*/ 820297 h 820297"/>
                      <a:gd name="connsiteX30" fmla="*/ 3481133 w 7923871"/>
                      <a:gd name="connsiteY30" fmla="*/ 820297 h 820297"/>
                      <a:gd name="connsiteX31" fmla="*/ 2867626 w 7923871"/>
                      <a:gd name="connsiteY31" fmla="*/ 820297 h 820297"/>
                      <a:gd name="connsiteX32" fmla="*/ 2340009 w 7923871"/>
                      <a:gd name="connsiteY32" fmla="*/ 820297 h 820297"/>
                      <a:gd name="connsiteX33" fmla="*/ 1855338 w 7923871"/>
                      <a:gd name="connsiteY33" fmla="*/ 820297 h 820297"/>
                      <a:gd name="connsiteX34" fmla="*/ 1327721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4448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4691" y="89028"/>
                          <a:pt x="140612" y="19585"/>
                          <a:pt x="327704" y="0"/>
                        </a:cubicBezTo>
                        <a:cubicBezTo>
                          <a:pt x="506483" y="-18602"/>
                          <a:pt x="613570" y="-5185"/>
                          <a:pt x="812375" y="0"/>
                        </a:cubicBezTo>
                        <a:cubicBezTo>
                          <a:pt x="1001812" y="1097"/>
                          <a:pt x="1202734" y="11199"/>
                          <a:pt x="1468829" y="0"/>
                        </a:cubicBezTo>
                        <a:cubicBezTo>
                          <a:pt x="1789996" y="-11558"/>
                          <a:pt x="1937957" y="-23523"/>
                          <a:pt x="2082336" y="0"/>
                        </a:cubicBezTo>
                        <a:cubicBezTo>
                          <a:pt x="2215841" y="-57481"/>
                          <a:pt x="2423729" y="46507"/>
                          <a:pt x="2781735" y="0"/>
                        </a:cubicBezTo>
                        <a:cubicBezTo>
                          <a:pt x="3136538" y="-752"/>
                          <a:pt x="3190490" y="17801"/>
                          <a:pt x="3481133" y="0"/>
                        </a:cubicBezTo>
                        <a:cubicBezTo>
                          <a:pt x="3791572" y="-12816"/>
                          <a:pt x="3884740" y="-6698"/>
                          <a:pt x="4094641" y="0"/>
                        </a:cubicBezTo>
                        <a:cubicBezTo>
                          <a:pt x="4271608" y="17923"/>
                          <a:pt x="4480153" y="-1645"/>
                          <a:pt x="4622258" y="0"/>
                        </a:cubicBezTo>
                        <a:lnTo>
                          <a:pt x="4622258" y="0"/>
                        </a:lnTo>
                        <a:cubicBezTo>
                          <a:pt x="4882648" y="1738"/>
                          <a:pt x="4976471" y="-14157"/>
                          <a:pt x="5223151" y="0"/>
                        </a:cubicBezTo>
                        <a:cubicBezTo>
                          <a:pt x="5479304" y="4795"/>
                          <a:pt x="5594584" y="9230"/>
                          <a:pt x="5843854" y="0"/>
                        </a:cubicBezTo>
                        <a:cubicBezTo>
                          <a:pt x="6088156" y="-14571"/>
                          <a:pt x="6416995" y="13104"/>
                          <a:pt x="6603225" y="0"/>
                        </a:cubicBezTo>
                        <a:cubicBezTo>
                          <a:pt x="6714974" y="-34493"/>
                          <a:pt x="6854863" y="-5414"/>
                          <a:pt x="7089766" y="0"/>
                        </a:cubicBezTo>
                        <a:cubicBezTo>
                          <a:pt x="7305937" y="-10721"/>
                          <a:pt x="7440204" y="-3878"/>
                          <a:pt x="7596166" y="0"/>
                        </a:cubicBezTo>
                        <a:cubicBezTo>
                          <a:pt x="7750208" y="19882"/>
                          <a:pt x="7955682" y="44876"/>
                          <a:pt x="7923871" y="136719"/>
                        </a:cubicBezTo>
                        <a:cubicBezTo>
                          <a:pt x="7927712" y="178528"/>
                          <a:pt x="7931240" y="277208"/>
                          <a:pt x="7923871" y="314448"/>
                        </a:cubicBezTo>
                        <a:cubicBezTo>
                          <a:pt x="7911649" y="353458"/>
                          <a:pt x="7940593" y="403099"/>
                          <a:pt x="7923871" y="478506"/>
                        </a:cubicBezTo>
                        <a:lnTo>
                          <a:pt x="7923871" y="478506"/>
                        </a:lnTo>
                        <a:cubicBezTo>
                          <a:pt x="7913114" y="546198"/>
                          <a:pt x="7929389" y="622807"/>
                          <a:pt x="7923871" y="683580"/>
                        </a:cubicBezTo>
                        <a:lnTo>
                          <a:pt x="7923871" y="683577"/>
                        </a:lnTo>
                        <a:cubicBezTo>
                          <a:pt x="7935424" y="810747"/>
                          <a:pt x="7736290" y="808457"/>
                          <a:pt x="7596166" y="820297"/>
                        </a:cubicBezTo>
                        <a:cubicBezTo>
                          <a:pt x="7478566" y="839415"/>
                          <a:pt x="7301762" y="810843"/>
                          <a:pt x="7129483" y="820297"/>
                        </a:cubicBezTo>
                        <a:cubicBezTo>
                          <a:pt x="6932723" y="828633"/>
                          <a:pt x="6826363" y="828059"/>
                          <a:pt x="6603225" y="820297"/>
                        </a:cubicBezTo>
                        <a:cubicBezTo>
                          <a:pt x="6464977" y="831020"/>
                          <a:pt x="6363963" y="867672"/>
                          <a:pt x="6190931" y="903183"/>
                        </a:cubicBezTo>
                        <a:cubicBezTo>
                          <a:pt x="6013825" y="945402"/>
                          <a:pt x="5949602" y="946267"/>
                          <a:pt x="5765886" y="988634"/>
                        </a:cubicBezTo>
                        <a:cubicBezTo>
                          <a:pt x="5575188" y="1055492"/>
                          <a:pt x="5452321" y="1048104"/>
                          <a:pt x="5328089" y="1076647"/>
                        </a:cubicBezTo>
                        <a:cubicBezTo>
                          <a:pt x="5181072" y="1008943"/>
                          <a:pt x="5135272" y="988220"/>
                          <a:pt x="4961057" y="943345"/>
                        </a:cubicBezTo>
                        <a:cubicBezTo>
                          <a:pt x="4785506" y="894935"/>
                          <a:pt x="4772171" y="886145"/>
                          <a:pt x="4622258" y="820297"/>
                        </a:cubicBezTo>
                        <a:cubicBezTo>
                          <a:pt x="4473808" y="852510"/>
                          <a:pt x="4160489" y="817319"/>
                          <a:pt x="4008751" y="820297"/>
                        </a:cubicBezTo>
                        <a:cubicBezTo>
                          <a:pt x="3814489" y="812925"/>
                          <a:pt x="3520222" y="841409"/>
                          <a:pt x="3352296" y="820297"/>
                        </a:cubicBezTo>
                        <a:cubicBezTo>
                          <a:pt x="3193673" y="829722"/>
                          <a:pt x="3031773" y="788920"/>
                          <a:pt x="2867626" y="820297"/>
                        </a:cubicBezTo>
                        <a:cubicBezTo>
                          <a:pt x="2691914" y="815906"/>
                          <a:pt x="2517019" y="826135"/>
                          <a:pt x="2340009" y="820297"/>
                        </a:cubicBezTo>
                        <a:cubicBezTo>
                          <a:pt x="2135480" y="830575"/>
                          <a:pt x="2004936" y="813998"/>
                          <a:pt x="1683556" y="820297"/>
                        </a:cubicBezTo>
                        <a:cubicBezTo>
                          <a:pt x="1396347" y="826032"/>
                          <a:pt x="1263630" y="805829"/>
                          <a:pt x="1027103" y="820297"/>
                        </a:cubicBezTo>
                        <a:cubicBezTo>
                          <a:pt x="792424" y="803317"/>
                          <a:pt x="471765" y="783445"/>
                          <a:pt x="327704" y="820297"/>
                        </a:cubicBezTo>
                        <a:cubicBezTo>
                          <a:pt x="121558" y="811773"/>
                          <a:pt x="-3751" y="766204"/>
                          <a:pt x="0" y="683577"/>
                        </a:cubicBezTo>
                        <a:lnTo>
                          <a:pt x="0" y="683580"/>
                        </a:lnTo>
                        <a:cubicBezTo>
                          <a:pt x="17248" y="595761"/>
                          <a:pt x="16434" y="579128"/>
                          <a:pt x="0" y="478506"/>
                        </a:cubicBezTo>
                        <a:lnTo>
                          <a:pt x="0" y="478506"/>
                        </a:lnTo>
                        <a:cubicBezTo>
                          <a:pt x="-12916" y="428608"/>
                          <a:pt x="-12712" y="355447"/>
                          <a:pt x="0" y="311030"/>
                        </a:cubicBezTo>
                        <a:cubicBezTo>
                          <a:pt x="8082" y="257664"/>
                          <a:pt x="19165" y="173727"/>
                          <a:pt x="0" y="136719"/>
                        </a:cubicBezTo>
                        <a:close/>
                      </a:path>
                      <a:path w="7923871" h="820297" stroke="0" extrusionOk="0">
                        <a:moveTo>
                          <a:pt x="0" y="136719"/>
                        </a:moveTo>
                        <a:cubicBezTo>
                          <a:pt x="11589" y="80720"/>
                          <a:pt x="147522" y="7937"/>
                          <a:pt x="327704" y="0"/>
                        </a:cubicBezTo>
                        <a:cubicBezTo>
                          <a:pt x="591656" y="15284"/>
                          <a:pt x="675861" y="11411"/>
                          <a:pt x="1027103" y="0"/>
                        </a:cubicBezTo>
                        <a:cubicBezTo>
                          <a:pt x="1202958" y="17939"/>
                          <a:pt x="1391310" y="3262"/>
                          <a:pt x="1511774" y="0"/>
                        </a:cubicBezTo>
                        <a:cubicBezTo>
                          <a:pt x="1677722" y="-10330"/>
                          <a:pt x="1898673" y="-20789"/>
                          <a:pt x="2211173" y="0"/>
                        </a:cubicBezTo>
                        <a:cubicBezTo>
                          <a:pt x="2539061" y="7605"/>
                          <a:pt x="2593794" y="-8045"/>
                          <a:pt x="2910572" y="0"/>
                        </a:cubicBezTo>
                        <a:cubicBezTo>
                          <a:pt x="3211452" y="-15825"/>
                          <a:pt x="3331518" y="13048"/>
                          <a:pt x="3524079" y="0"/>
                        </a:cubicBezTo>
                        <a:cubicBezTo>
                          <a:pt x="3787185" y="2383"/>
                          <a:pt x="4376610" y="1715"/>
                          <a:pt x="4622258" y="0"/>
                        </a:cubicBezTo>
                        <a:lnTo>
                          <a:pt x="4622258" y="0"/>
                        </a:lnTo>
                        <a:cubicBezTo>
                          <a:pt x="4842690" y="12249"/>
                          <a:pt x="5017010" y="-604"/>
                          <a:pt x="5223151" y="0"/>
                        </a:cubicBezTo>
                        <a:cubicBezTo>
                          <a:pt x="5471602" y="-24264"/>
                          <a:pt x="5607898" y="-23785"/>
                          <a:pt x="5883474" y="0"/>
                        </a:cubicBezTo>
                        <a:cubicBezTo>
                          <a:pt x="5975197" y="-5193"/>
                          <a:pt x="6170202" y="-2676"/>
                          <a:pt x="6257745" y="0"/>
                        </a:cubicBezTo>
                        <a:cubicBezTo>
                          <a:pt x="6345288" y="2676"/>
                          <a:pt x="6482342" y="28"/>
                          <a:pt x="6603225" y="0"/>
                        </a:cubicBezTo>
                        <a:cubicBezTo>
                          <a:pt x="6678317" y="-19099"/>
                          <a:pt x="6905057" y="-11901"/>
                          <a:pt x="7069908" y="0"/>
                        </a:cubicBezTo>
                        <a:cubicBezTo>
                          <a:pt x="7220681" y="-2988"/>
                          <a:pt x="7443445" y="-36"/>
                          <a:pt x="7596166" y="0"/>
                        </a:cubicBezTo>
                        <a:cubicBezTo>
                          <a:pt x="7774810" y="13812"/>
                          <a:pt x="7936267" y="60680"/>
                          <a:pt x="7923871" y="136719"/>
                        </a:cubicBezTo>
                        <a:cubicBezTo>
                          <a:pt x="7914986" y="167462"/>
                          <a:pt x="7908629" y="251856"/>
                          <a:pt x="7923871" y="300777"/>
                        </a:cubicBezTo>
                        <a:cubicBezTo>
                          <a:pt x="7941528" y="340143"/>
                          <a:pt x="7920411" y="432930"/>
                          <a:pt x="7923871" y="478506"/>
                        </a:cubicBezTo>
                        <a:lnTo>
                          <a:pt x="7923871" y="478506"/>
                        </a:lnTo>
                        <a:cubicBezTo>
                          <a:pt x="7940570" y="563541"/>
                          <a:pt x="7947348" y="611928"/>
                          <a:pt x="7923871" y="683580"/>
                        </a:cubicBezTo>
                        <a:lnTo>
                          <a:pt x="7923871" y="683577"/>
                        </a:lnTo>
                        <a:cubicBezTo>
                          <a:pt x="7887873" y="778612"/>
                          <a:pt x="7812696" y="808917"/>
                          <a:pt x="7596166" y="820297"/>
                        </a:cubicBezTo>
                        <a:cubicBezTo>
                          <a:pt x="7406928" y="814238"/>
                          <a:pt x="7251614" y="818036"/>
                          <a:pt x="7119554" y="820297"/>
                        </a:cubicBezTo>
                        <a:cubicBezTo>
                          <a:pt x="7011261" y="821239"/>
                          <a:pt x="6820037" y="835840"/>
                          <a:pt x="6603225" y="820297"/>
                        </a:cubicBezTo>
                        <a:cubicBezTo>
                          <a:pt x="6459715" y="851966"/>
                          <a:pt x="6235683" y="880989"/>
                          <a:pt x="6165428" y="908310"/>
                        </a:cubicBezTo>
                        <a:cubicBezTo>
                          <a:pt x="6042799" y="932553"/>
                          <a:pt x="5928797" y="976985"/>
                          <a:pt x="5740383" y="993761"/>
                        </a:cubicBezTo>
                        <a:cubicBezTo>
                          <a:pt x="5566283" y="1042034"/>
                          <a:pt x="5495382" y="1039717"/>
                          <a:pt x="5328089" y="1076647"/>
                        </a:cubicBezTo>
                        <a:cubicBezTo>
                          <a:pt x="5199958" y="1035365"/>
                          <a:pt x="5083331" y="974196"/>
                          <a:pt x="4982232" y="951036"/>
                        </a:cubicBezTo>
                        <a:cubicBezTo>
                          <a:pt x="4878215" y="919441"/>
                          <a:pt x="4713369" y="857420"/>
                          <a:pt x="4622258" y="820297"/>
                        </a:cubicBezTo>
                        <a:cubicBezTo>
                          <a:pt x="4366683" y="842623"/>
                          <a:pt x="4273097" y="820716"/>
                          <a:pt x="4137587" y="820297"/>
                        </a:cubicBezTo>
                        <a:cubicBezTo>
                          <a:pt x="3977905" y="827419"/>
                          <a:pt x="3679287" y="805332"/>
                          <a:pt x="3481133" y="820297"/>
                        </a:cubicBezTo>
                        <a:cubicBezTo>
                          <a:pt x="3282860" y="838750"/>
                          <a:pt x="3120072" y="822019"/>
                          <a:pt x="2867626" y="820297"/>
                        </a:cubicBezTo>
                        <a:cubicBezTo>
                          <a:pt x="2614740" y="803868"/>
                          <a:pt x="2464896" y="833216"/>
                          <a:pt x="2340009" y="820297"/>
                        </a:cubicBezTo>
                        <a:cubicBezTo>
                          <a:pt x="2216656" y="805242"/>
                          <a:pt x="1959745" y="834340"/>
                          <a:pt x="1855338" y="820297"/>
                        </a:cubicBezTo>
                        <a:cubicBezTo>
                          <a:pt x="1707525" y="838009"/>
                          <a:pt x="1520415" y="808997"/>
                          <a:pt x="1327721" y="820297"/>
                        </a:cubicBezTo>
                        <a:cubicBezTo>
                          <a:pt x="1139014" y="838884"/>
                          <a:pt x="601918" y="791631"/>
                          <a:pt x="327704" y="820297"/>
                        </a:cubicBezTo>
                        <a:cubicBezTo>
                          <a:pt x="125820" y="821703"/>
                          <a:pt x="6335" y="772363"/>
                          <a:pt x="0" y="683577"/>
                        </a:cubicBezTo>
                        <a:lnTo>
                          <a:pt x="0" y="683580"/>
                        </a:lnTo>
                        <a:cubicBezTo>
                          <a:pt x="-13431" y="604212"/>
                          <a:pt x="8956" y="512664"/>
                          <a:pt x="0" y="478506"/>
                        </a:cubicBezTo>
                        <a:lnTo>
                          <a:pt x="0" y="478506"/>
                        </a:lnTo>
                        <a:cubicBezTo>
                          <a:pt x="6657" y="406832"/>
                          <a:pt x="7107" y="372548"/>
                          <a:pt x="0" y="314448"/>
                        </a:cubicBezTo>
                        <a:cubicBezTo>
                          <a:pt x="-14739" y="254992"/>
                          <a:pt x="-4625" y="191086"/>
                          <a:pt x="0" y="136719"/>
                        </a:cubicBezTo>
                        <a:close/>
                      </a:path>
                      <a:path w="7923871" h="820297" fill="none" stroke="0" extrusionOk="0">
                        <a:moveTo>
                          <a:pt x="0" y="136719"/>
                        </a:moveTo>
                        <a:cubicBezTo>
                          <a:pt x="20021" y="61760"/>
                          <a:pt x="115601" y="10466"/>
                          <a:pt x="327704" y="0"/>
                        </a:cubicBezTo>
                        <a:cubicBezTo>
                          <a:pt x="495128" y="-7998"/>
                          <a:pt x="608561" y="-5830"/>
                          <a:pt x="812375" y="0"/>
                        </a:cubicBezTo>
                        <a:cubicBezTo>
                          <a:pt x="1033241" y="1379"/>
                          <a:pt x="1178919" y="-10455"/>
                          <a:pt x="1468829" y="0"/>
                        </a:cubicBezTo>
                        <a:cubicBezTo>
                          <a:pt x="1781952" y="32783"/>
                          <a:pt x="1937683" y="4313"/>
                          <a:pt x="2082336" y="0"/>
                        </a:cubicBezTo>
                        <a:cubicBezTo>
                          <a:pt x="2225966" y="-6136"/>
                          <a:pt x="2423961" y="-14009"/>
                          <a:pt x="2781735" y="0"/>
                        </a:cubicBezTo>
                        <a:cubicBezTo>
                          <a:pt x="3127609" y="-12279"/>
                          <a:pt x="3178682" y="9114"/>
                          <a:pt x="3481133" y="0"/>
                        </a:cubicBezTo>
                        <a:cubicBezTo>
                          <a:pt x="3774143" y="-11323"/>
                          <a:pt x="3887802" y="24175"/>
                          <a:pt x="4094641" y="0"/>
                        </a:cubicBezTo>
                        <a:cubicBezTo>
                          <a:pt x="4306331" y="-21345"/>
                          <a:pt x="4440859" y="-28046"/>
                          <a:pt x="4622258" y="0"/>
                        </a:cubicBezTo>
                        <a:lnTo>
                          <a:pt x="4622258" y="0"/>
                        </a:lnTo>
                        <a:cubicBezTo>
                          <a:pt x="4899090" y="65"/>
                          <a:pt x="4964627" y="-24882"/>
                          <a:pt x="5223151" y="0"/>
                        </a:cubicBezTo>
                        <a:cubicBezTo>
                          <a:pt x="5479918" y="-11077"/>
                          <a:pt x="5576127" y="3523"/>
                          <a:pt x="5843854" y="0"/>
                        </a:cubicBezTo>
                        <a:cubicBezTo>
                          <a:pt x="6075285" y="-5058"/>
                          <a:pt x="6461831" y="-7365"/>
                          <a:pt x="6603225" y="0"/>
                        </a:cubicBezTo>
                        <a:cubicBezTo>
                          <a:pt x="6744672" y="-27087"/>
                          <a:pt x="6857815" y="2110"/>
                          <a:pt x="7089766" y="0"/>
                        </a:cubicBezTo>
                        <a:cubicBezTo>
                          <a:pt x="7310499" y="-20357"/>
                          <a:pt x="7450576" y="12533"/>
                          <a:pt x="7596166" y="0"/>
                        </a:cubicBezTo>
                        <a:cubicBezTo>
                          <a:pt x="7759748" y="2524"/>
                          <a:pt x="7954763" y="62140"/>
                          <a:pt x="7923871" y="136719"/>
                        </a:cubicBezTo>
                        <a:cubicBezTo>
                          <a:pt x="7935693" y="174328"/>
                          <a:pt x="7944378" y="271834"/>
                          <a:pt x="7923871" y="314448"/>
                        </a:cubicBezTo>
                        <a:cubicBezTo>
                          <a:pt x="7906090" y="366559"/>
                          <a:pt x="7938044" y="397270"/>
                          <a:pt x="7923871" y="478506"/>
                        </a:cubicBezTo>
                        <a:lnTo>
                          <a:pt x="7923871" y="478506"/>
                        </a:lnTo>
                        <a:cubicBezTo>
                          <a:pt x="7936260" y="527328"/>
                          <a:pt x="7935180" y="607641"/>
                          <a:pt x="7923871" y="683580"/>
                        </a:cubicBezTo>
                        <a:lnTo>
                          <a:pt x="7923871" y="683577"/>
                        </a:lnTo>
                        <a:cubicBezTo>
                          <a:pt x="7929255" y="759346"/>
                          <a:pt x="7759102" y="836723"/>
                          <a:pt x="7596166" y="820297"/>
                        </a:cubicBezTo>
                        <a:cubicBezTo>
                          <a:pt x="7434092" y="832548"/>
                          <a:pt x="7336579" y="838879"/>
                          <a:pt x="7129483" y="820297"/>
                        </a:cubicBezTo>
                        <a:cubicBezTo>
                          <a:pt x="6948105" y="831372"/>
                          <a:pt x="6797803" y="816989"/>
                          <a:pt x="6603225" y="820297"/>
                        </a:cubicBezTo>
                        <a:cubicBezTo>
                          <a:pt x="6473728" y="837940"/>
                          <a:pt x="6388063" y="871585"/>
                          <a:pt x="6190931" y="903183"/>
                        </a:cubicBezTo>
                        <a:cubicBezTo>
                          <a:pt x="6018045" y="947918"/>
                          <a:pt x="5952717" y="932822"/>
                          <a:pt x="5765886" y="988634"/>
                        </a:cubicBezTo>
                        <a:cubicBezTo>
                          <a:pt x="5592090" y="1052477"/>
                          <a:pt x="5433515" y="1038326"/>
                          <a:pt x="5328089" y="1076647"/>
                        </a:cubicBezTo>
                        <a:cubicBezTo>
                          <a:pt x="5184276" y="1009528"/>
                          <a:pt x="5140731" y="997515"/>
                          <a:pt x="4961057" y="943345"/>
                        </a:cubicBezTo>
                        <a:cubicBezTo>
                          <a:pt x="4789790" y="894022"/>
                          <a:pt x="4770583" y="883069"/>
                          <a:pt x="4622258" y="820297"/>
                        </a:cubicBezTo>
                        <a:cubicBezTo>
                          <a:pt x="4519617" y="855235"/>
                          <a:pt x="4177797" y="806135"/>
                          <a:pt x="4008751" y="820297"/>
                        </a:cubicBezTo>
                        <a:cubicBezTo>
                          <a:pt x="3837456" y="840049"/>
                          <a:pt x="3548896" y="802889"/>
                          <a:pt x="3352296" y="820297"/>
                        </a:cubicBezTo>
                        <a:cubicBezTo>
                          <a:pt x="3189507" y="830466"/>
                          <a:pt x="3043108" y="828089"/>
                          <a:pt x="2867626" y="820297"/>
                        </a:cubicBezTo>
                        <a:cubicBezTo>
                          <a:pt x="2715415" y="800930"/>
                          <a:pt x="2510652" y="856294"/>
                          <a:pt x="2340009" y="820297"/>
                        </a:cubicBezTo>
                        <a:cubicBezTo>
                          <a:pt x="2157873" y="829383"/>
                          <a:pt x="1985031" y="798374"/>
                          <a:pt x="1683556" y="820297"/>
                        </a:cubicBezTo>
                        <a:cubicBezTo>
                          <a:pt x="1394420" y="821307"/>
                          <a:pt x="1246791" y="835935"/>
                          <a:pt x="1027103" y="820297"/>
                        </a:cubicBezTo>
                        <a:cubicBezTo>
                          <a:pt x="775100" y="832316"/>
                          <a:pt x="487028" y="812018"/>
                          <a:pt x="327704" y="820297"/>
                        </a:cubicBezTo>
                        <a:cubicBezTo>
                          <a:pt x="137729" y="813262"/>
                          <a:pt x="7618" y="766898"/>
                          <a:pt x="0" y="683577"/>
                        </a:cubicBezTo>
                        <a:lnTo>
                          <a:pt x="0" y="683580"/>
                        </a:lnTo>
                        <a:cubicBezTo>
                          <a:pt x="16111" y="591705"/>
                          <a:pt x="17344" y="577114"/>
                          <a:pt x="0" y="478506"/>
                        </a:cubicBezTo>
                        <a:lnTo>
                          <a:pt x="0" y="478506"/>
                        </a:lnTo>
                        <a:cubicBezTo>
                          <a:pt x="-11233" y="415766"/>
                          <a:pt x="-10662" y="354023"/>
                          <a:pt x="0" y="311030"/>
                        </a:cubicBezTo>
                        <a:cubicBezTo>
                          <a:pt x="1485" y="261254"/>
                          <a:pt x="12155" y="187120"/>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Lập các khu bảo tồn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7505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40A96FE2-BC15-B6F8-0745-0B867F9F4C04}"/>
              </a:ext>
            </a:extLst>
          </p:cNvPr>
          <p:cNvPicPr>
            <a:picLocks noChangeAspect="1"/>
          </p:cNvPicPr>
          <p:nvPr/>
        </p:nvPicPr>
        <p:blipFill>
          <a:blip r:embed="rId4"/>
          <a:stretch>
            <a:fillRect/>
          </a:stretch>
        </p:blipFill>
        <p:spPr>
          <a:xfrm>
            <a:off x="1562099" y="1752600"/>
            <a:ext cx="9545603" cy="4171950"/>
          </a:xfrm>
          <a:prstGeom prst="rect">
            <a:avLst/>
          </a:prstGeom>
        </p:spPr>
      </p:pic>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4" y="459863"/>
            <a:ext cx="4816811" cy="778387"/>
          </a:xfrm>
          <a:custGeom>
            <a:avLst/>
            <a:gdLst>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 name="connsiteX0" fmla="*/ 0 w 4816811"/>
              <a:gd name="connsiteY0" fmla="*/ 129733 h 778387"/>
              <a:gd name="connsiteX1" fmla="*/ 199207 w 4816811"/>
              <a:gd name="connsiteY1" fmla="*/ 0 h 778387"/>
              <a:gd name="connsiteX2" fmla="*/ 624362 w 4816811"/>
              <a:gd name="connsiteY2" fmla="*/ 0 h 778387"/>
              <a:gd name="connsiteX3" fmla="*/ 918986 w 4816811"/>
              <a:gd name="connsiteY3" fmla="*/ 0 h 778387"/>
              <a:gd name="connsiteX4" fmla="*/ 1344141 w 4816811"/>
              <a:gd name="connsiteY4" fmla="*/ 0 h 778387"/>
              <a:gd name="connsiteX5" fmla="*/ 1769296 w 4816811"/>
              <a:gd name="connsiteY5" fmla="*/ 0 h 778387"/>
              <a:gd name="connsiteX6" fmla="*/ 2142238 w 4816811"/>
              <a:gd name="connsiteY6" fmla="*/ 0 h 778387"/>
              <a:gd name="connsiteX7" fmla="*/ 2809806 w 4816811"/>
              <a:gd name="connsiteY7" fmla="*/ 0 h 778387"/>
              <a:gd name="connsiteX8" fmla="*/ 2809806 w 4816811"/>
              <a:gd name="connsiteY8" fmla="*/ 0 h 778387"/>
              <a:gd name="connsiteX9" fmla="*/ 3175081 w 4816811"/>
              <a:gd name="connsiteY9" fmla="*/ 0 h 778387"/>
              <a:gd name="connsiteX10" fmla="*/ 3576482 w 4816811"/>
              <a:gd name="connsiteY10" fmla="*/ 0 h 778387"/>
              <a:gd name="connsiteX11" fmla="*/ 4014008 w 4816811"/>
              <a:gd name="connsiteY11" fmla="*/ 0 h 778387"/>
              <a:gd name="connsiteX12" fmla="*/ 4297698 w 4816811"/>
              <a:gd name="connsiteY12" fmla="*/ 0 h 778387"/>
              <a:gd name="connsiteX13" fmla="*/ 4617603 w 4816811"/>
              <a:gd name="connsiteY13" fmla="*/ 0 h 778387"/>
              <a:gd name="connsiteX14" fmla="*/ 4816811 w 4816811"/>
              <a:gd name="connsiteY14" fmla="*/ 129733 h 778387"/>
              <a:gd name="connsiteX15" fmla="*/ 4816811 w 4816811"/>
              <a:gd name="connsiteY15" fmla="*/ 285410 h 778387"/>
              <a:gd name="connsiteX16" fmla="*/ 4816811 w 4816811"/>
              <a:gd name="connsiteY16" fmla="*/ 454059 h 778387"/>
              <a:gd name="connsiteX17" fmla="*/ 4816811 w 4816811"/>
              <a:gd name="connsiteY17" fmla="*/ 454059 h 778387"/>
              <a:gd name="connsiteX18" fmla="*/ 4816811 w 4816811"/>
              <a:gd name="connsiteY18" fmla="*/ 648655 h 778387"/>
              <a:gd name="connsiteX19" fmla="*/ 4816811 w 4816811"/>
              <a:gd name="connsiteY19" fmla="*/ 648653 h 778387"/>
              <a:gd name="connsiteX20" fmla="*/ 4617603 w 4816811"/>
              <a:gd name="connsiteY20" fmla="*/ 778387 h 778387"/>
              <a:gd name="connsiteX21" fmla="*/ 4327878 w 4816811"/>
              <a:gd name="connsiteY21" fmla="*/ 778387 h 778387"/>
              <a:gd name="connsiteX22" fmla="*/ 4014008 w 4816811"/>
              <a:gd name="connsiteY22" fmla="*/ 778387 h 778387"/>
              <a:gd name="connsiteX23" fmla="*/ 3747878 w 4816811"/>
              <a:gd name="connsiteY23" fmla="*/ 861904 h 778387"/>
              <a:gd name="connsiteX24" fmla="*/ 3489499 w 4816811"/>
              <a:gd name="connsiteY24" fmla="*/ 942988 h 778387"/>
              <a:gd name="connsiteX25" fmla="*/ 3238871 w 4816811"/>
              <a:gd name="connsiteY25" fmla="*/ 1021640 h 778387"/>
              <a:gd name="connsiteX26" fmla="*/ 3028629 w 4816811"/>
              <a:gd name="connsiteY26" fmla="*/ 902446 h 778387"/>
              <a:gd name="connsiteX27" fmla="*/ 2809806 w 4816811"/>
              <a:gd name="connsiteY27" fmla="*/ 778387 h 778387"/>
              <a:gd name="connsiteX28" fmla="*/ 2515182 w 4816811"/>
              <a:gd name="connsiteY28" fmla="*/ 778387 h 778387"/>
              <a:gd name="connsiteX29" fmla="*/ 2116132 w 4816811"/>
              <a:gd name="connsiteY29" fmla="*/ 778387 h 778387"/>
              <a:gd name="connsiteX30" fmla="*/ 1743190 w 4816811"/>
              <a:gd name="connsiteY30" fmla="*/ 778387 h 778387"/>
              <a:gd name="connsiteX31" fmla="*/ 1422459 w 4816811"/>
              <a:gd name="connsiteY31" fmla="*/ 778387 h 778387"/>
              <a:gd name="connsiteX32" fmla="*/ 1127834 w 4816811"/>
              <a:gd name="connsiteY32" fmla="*/ 778387 h 778387"/>
              <a:gd name="connsiteX33" fmla="*/ 807103 w 4816811"/>
              <a:gd name="connsiteY33" fmla="*/ 778387 h 778387"/>
              <a:gd name="connsiteX34" fmla="*/ 199207 w 4816811"/>
              <a:gd name="connsiteY34" fmla="*/ 778387 h 778387"/>
              <a:gd name="connsiteX35" fmla="*/ 0 w 4816811"/>
              <a:gd name="connsiteY35" fmla="*/ 648653 h 778387"/>
              <a:gd name="connsiteX36" fmla="*/ 0 w 4816811"/>
              <a:gd name="connsiteY36" fmla="*/ 648655 h 778387"/>
              <a:gd name="connsiteX37" fmla="*/ 0 w 4816811"/>
              <a:gd name="connsiteY37" fmla="*/ 454059 h 778387"/>
              <a:gd name="connsiteX38" fmla="*/ 0 w 4816811"/>
              <a:gd name="connsiteY38" fmla="*/ 454059 h 778387"/>
              <a:gd name="connsiteX39" fmla="*/ 0 w 4816811"/>
              <a:gd name="connsiteY39" fmla="*/ 298382 h 778387"/>
              <a:gd name="connsiteX40" fmla="*/ 0 w 4816811"/>
              <a:gd name="connsiteY40" fmla="*/ 129733 h 778387"/>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16811" h="778387" fill="none" extrusionOk="0">
                <a:moveTo>
                  <a:pt x="0" y="129733"/>
                </a:moveTo>
                <a:cubicBezTo>
                  <a:pt x="1679" y="79037"/>
                  <a:pt x="98424" y="27077"/>
                  <a:pt x="199207" y="0"/>
                </a:cubicBezTo>
                <a:cubicBezTo>
                  <a:pt x="302198" y="-22287"/>
                  <a:pt x="377102" y="-6923"/>
                  <a:pt x="493831" y="0"/>
                </a:cubicBezTo>
                <a:cubicBezTo>
                  <a:pt x="574758" y="9439"/>
                  <a:pt x="732485" y="5470"/>
                  <a:pt x="892880" y="0"/>
                </a:cubicBezTo>
                <a:cubicBezTo>
                  <a:pt x="1093478" y="-8657"/>
                  <a:pt x="1179880" y="-8948"/>
                  <a:pt x="1265823" y="0"/>
                </a:cubicBezTo>
                <a:cubicBezTo>
                  <a:pt x="1347408" y="-44942"/>
                  <a:pt x="1464890" y="55078"/>
                  <a:pt x="1690978" y="0"/>
                </a:cubicBezTo>
                <a:cubicBezTo>
                  <a:pt x="1904698" y="-3228"/>
                  <a:pt x="1942777" y="19792"/>
                  <a:pt x="2116132" y="0"/>
                </a:cubicBezTo>
                <a:cubicBezTo>
                  <a:pt x="2310814" y="-12792"/>
                  <a:pt x="2358294" y="-18400"/>
                  <a:pt x="2489075" y="0"/>
                </a:cubicBezTo>
                <a:cubicBezTo>
                  <a:pt x="2610044" y="-3602"/>
                  <a:pt x="2747077" y="547"/>
                  <a:pt x="2809806" y="0"/>
                </a:cubicBezTo>
                <a:lnTo>
                  <a:pt x="2809806" y="0"/>
                </a:lnTo>
                <a:cubicBezTo>
                  <a:pt x="2966843" y="-8722"/>
                  <a:pt x="3036770" y="-15794"/>
                  <a:pt x="3175081" y="0"/>
                </a:cubicBezTo>
                <a:cubicBezTo>
                  <a:pt x="3327520" y="-12266"/>
                  <a:pt x="3408624" y="9348"/>
                  <a:pt x="3552398" y="0"/>
                </a:cubicBezTo>
                <a:cubicBezTo>
                  <a:pt x="3671792" y="-23601"/>
                  <a:pt x="3901229" y="7199"/>
                  <a:pt x="4014008" y="0"/>
                </a:cubicBezTo>
                <a:cubicBezTo>
                  <a:pt x="4081405" y="-24913"/>
                  <a:pt x="4157377" y="-11076"/>
                  <a:pt x="4309770" y="0"/>
                </a:cubicBezTo>
                <a:cubicBezTo>
                  <a:pt x="4435260" y="-12198"/>
                  <a:pt x="4538712" y="20977"/>
                  <a:pt x="4617603" y="0"/>
                </a:cubicBezTo>
                <a:cubicBezTo>
                  <a:pt x="4693690" y="38545"/>
                  <a:pt x="4837965" y="28545"/>
                  <a:pt x="4816811" y="129733"/>
                </a:cubicBezTo>
                <a:cubicBezTo>
                  <a:pt x="4818454" y="170283"/>
                  <a:pt x="4822918" y="257499"/>
                  <a:pt x="4816811" y="298382"/>
                </a:cubicBezTo>
                <a:cubicBezTo>
                  <a:pt x="4809412" y="331400"/>
                  <a:pt x="4828851" y="383298"/>
                  <a:pt x="4816811" y="454059"/>
                </a:cubicBezTo>
                <a:lnTo>
                  <a:pt x="4816811" y="454059"/>
                </a:lnTo>
                <a:cubicBezTo>
                  <a:pt x="4803827" y="526098"/>
                  <a:pt x="4820093" y="594224"/>
                  <a:pt x="4816811" y="648655"/>
                </a:cubicBezTo>
                <a:lnTo>
                  <a:pt x="4816811" y="648653"/>
                </a:lnTo>
                <a:cubicBezTo>
                  <a:pt x="4823074" y="760769"/>
                  <a:pt x="4696053" y="767750"/>
                  <a:pt x="4617603" y="778387"/>
                </a:cubicBezTo>
                <a:cubicBezTo>
                  <a:pt x="4553430" y="795836"/>
                  <a:pt x="4437888" y="772983"/>
                  <a:pt x="4333913" y="778387"/>
                </a:cubicBezTo>
                <a:cubicBezTo>
                  <a:pt x="4215250" y="793983"/>
                  <a:pt x="4165307" y="799749"/>
                  <a:pt x="4014008" y="778387"/>
                </a:cubicBezTo>
                <a:cubicBezTo>
                  <a:pt x="3921288" y="786235"/>
                  <a:pt x="3858085" y="837328"/>
                  <a:pt x="3763381" y="857039"/>
                </a:cubicBezTo>
                <a:cubicBezTo>
                  <a:pt x="3656863" y="895970"/>
                  <a:pt x="3619542" y="898952"/>
                  <a:pt x="3505002" y="938123"/>
                </a:cubicBezTo>
                <a:cubicBezTo>
                  <a:pt x="3385631" y="1003198"/>
                  <a:pt x="3309943" y="993093"/>
                  <a:pt x="3238871" y="1021640"/>
                </a:cubicBezTo>
                <a:cubicBezTo>
                  <a:pt x="3152256" y="953866"/>
                  <a:pt x="3121580" y="939191"/>
                  <a:pt x="3015757" y="895148"/>
                </a:cubicBezTo>
                <a:cubicBezTo>
                  <a:pt x="2908557" y="850468"/>
                  <a:pt x="2904241" y="842086"/>
                  <a:pt x="2809806" y="778387"/>
                </a:cubicBezTo>
                <a:cubicBezTo>
                  <a:pt x="2718186" y="802037"/>
                  <a:pt x="2537485" y="775518"/>
                  <a:pt x="2436863" y="778387"/>
                </a:cubicBezTo>
                <a:cubicBezTo>
                  <a:pt x="2310199" y="758062"/>
                  <a:pt x="2139456" y="784715"/>
                  <a:pt x="2037814" y="778387"/>
                </a:cubicBezTo>
                <a:cubicBezTo>
                  <a:pt x="1945352" y="776851"/>
                  <a:pt x="1843361" y="748097"/>
                  <a:pt x="1743190" y="778387"/>
                </a:cubicBezTo>
                <a:cubicBezTo>
                  <a:pt x="1616184" y="769072"/>
                  <a:pt x="1502375" y="752090"/>
                  <a:pt x="1422459" y="778387"/>
                </a:cubicBezTo>
                <a:cubicBezTo>
                  <a:pt x="1298372" y="780844"/>
                  <a:pt x="1238435" y="769966"/>
                  <a:pt x="1023410" y="778387"/>
                </a:cubicBezTo>
                <a:cubicBezTo>
                  <a:pt x="840180" y="805555"/>
                  <a:pt x="777813" y="739349"/>
                  <a:pt x="624362" y="778387"/>
                </a:cubicBezTo>
                <a:cubicBezTo>
                  <a:pt x="480758" y="748302"/>
                  <a:pt x="291217" y="757073"/>
                  <a:pt x="199207" y="778387"/>
                </a:cubicBezTo>
                <a:cubicBezTo>
                  <a:pt x="52893" y="771658"/>
                  <a:pt x="-20240" y="722165"/>
                  <a:pt x="0" y="648653"/>
                </a:cubicBezTo>
                <a:lnTo>
                  <a:pt x="0" y="648655"/>
                </a:lnTo>
                <a:cubicBezTo>
                  <a:pt x="12207" y="567755"/>
                  <a:pt x="14908" y="548736"/>
                  <a:pt x="0" y="454059"/>
                </a:cubicBezTo>
                <a:lnTo>
                  <a:pt x="0" y="454059"/>
                </a:lnTo>
                <a:cubicBezTo>
                  <a:pt x="-4826" y="414277"/>
                  <a:pt x="-11400" y="336006"/>
                  <a:pt x="0" y="295139"/>
                </a:cubicBezTo>
                <a:cubicBezTo>
                  <a:pt x="6464" y="240869"/>
                  <a:pt x="11841" y="167889"/>
                  <a:pt x="0" y="129733"/>
                </a:cubicBezTo>
                <a:close/>
              </a:path>
              <a:path w="4816811" h="778387" stroke="0" extrusionOk="0">
                <a:moveTo>
                  <a:pt x="0" y="129733"/>
                </a:moveTo>
                <a:cubicBezTo>
                  <a:pt x="6028" y="66852"/>
                  <a:pt x="111120" y="20273"/>
                  <a:pt x="199207" y="0"/>
                </a:cubicBezTo>
                <a:cubicBezTo>
                  <a:pt x="363074" y="16908"/>
                  <a:pt x="405788" y="15561"/>
                  <a:pt x="624362" y="0"/>
                </a:cubicBezTo>
                <a:cubicBezTo>
                  <a:pt x="832980" y="-1867"/>
                  <a:pt x="823724" y="-3559"/>
                  <a:pt x="918986" y="0"/>
                </a:cubicBezTo>
                <a:cubicBezTo>
                  <a:pt x="1041953" y="-6586"/>
                  <a:pt x="1163316" y="-36452"/>
                  <a:pt x="1344141" y="0"/>
                </a:cubicBezTo>
                <a:cubicBezTo>
                  <a:pt x="1494079" y="-18659"/>
                  <a:pt x="1626560" y="9316"/>
                  <a:pt x="1769296" y="0"/>
                </a:cubicBezTo>
                <a:cubicBezTo>
                  <a:pt x="1970962" y="1442"/>
                  <a:pt x="1991326" y="-1475"/>
                  <a:pt x="2142238" y="0"/>
                </a:cubicBezTo>
                <a:cubicBezTo>
                  <a:pt x="2303963" y="-14467"/>
                  <a:pt x="2637378" y="-24531"/>
                  <a:pt x="2809806" y="0"/>
                </a:cubicBezTo>
                <a:lnTo>
                  <a:pt x="2809806" y="0"/>
                </a:lnTo>
                <a:cubicBezTo>
                  <a:pt x="2934631" y="23513"/>
                  <a:pt x="3050613" y="-753"/>
                  <a:pt x="3175081" y="0"/>
                </a:cubicBezTo>
                <a:cubicBezTo>
                  <a:pt x="3329114" y="3468"/>
                  <a:pt x="3416390" y="-22613"/>
                  <a:pt x="3576482" y="0"/>
                </a:cubicBezTo>
                <a:cubicBezTo>
                  <a:pt x="3695467" y="-28449"/>
                  <a:pt x="3898419" y="-24994"/>
                  <a:pt x="4014008" y="0"/>
                </a:cubicBezTo>
                <a:cubicBezTo>
                  <a:pt x="4069652" y="-30077"/>
                  <a:pt x="4216063" y="-12371"/>
                  <a:pt x="4297698" y="0"/>
                </a:cubicBezTo>
                <a:cubicBezTo>
                  <a:pt x="4389725" y="-857"/>
                  <a:pt x="4512463" y="-18778"/>
                  <a:pt x="4617603" y="0"/>
                </a:cubicBezTo>
                <a:cubicBezTo>
                  <a:pt x="4709999" y="-9012"/>
                  <a:pt x="4815618" y="58119"/>
                  <a:pt x="4816811" y="129733"/>
                </a:cubicBezTo>
                <a:cubicBezTo>
                  <a:pt x="4800799" y="177512"/>
                  <a:pt x="4805649" y="240237"/>
                  <a:pt x="4816811" y="285410"/>
                </a:cubicBezTo>
                <a:cubicBezTo>
                  <a:pt x="4824087" y="325802"/>
                  <a:pt x="4805044" y="391397"/>
                  <a:pt x="4816811" y="454059"/>
                </a:cubicBezTo>
                <a:lnTo>
                  <a:pt x="4816811" y="454059"/>
                </a:lnTo>
                <a:cubicBezTo>
                  <a:pt x="4813977" y="516178"/>
                  <a:pt x="4827387" y="582685"/>
                  <a:pt x="4816811" y="648655"/>
                </a:cubicBezTo>
                <a:lnTo>
                  <a:pt x="4816811" y="648653"/>
                </a:lnTo>
                <a:cubicBezTo>
                  <a:pt x="4799796" y="746265"/>
                  <a:pt x="4748103" y="774479"/>
                  <a:pt x="4617603" y="778387"/>
                </a:cubicBezTo>
                <a:cubicBezTo>
                  <a:pt x="4492560" y="784309"/>
                  <a:pt x="4407546" y="790298"/>
                  <a:pt x="4327878" y="778387"/>
                </a:cubicBezTo>
                <a:cubicBezTo>
                  <a:pt x="4267570" y="749029"/>
                  <a:pt x="4125801" y="737234"/>
                  <a:pt x="4014008" y="778387"/>
                </a:cubicBezTo>
                <a:cubicBezTo>
                  <a:pt x="3946659" y="793530"/>
                  <a:pt x="3811468" y="843289"/>
                  <a:pt x="3747878" y="861904"/>
                </a:cubicBezTo>
                <a:cubicBezTo>
                  <a:pt x="3710702" y="894891"/>
                  <a:pt x="3567814" y="905838"/>
                  <a:pt x="3489499" y="942988"/>
                </a:cubicBezTo>
                <a:cubicBezTo>
                  <a:pt x="3382202" y="981143"/>
                  <a:pt x="3341158" y="986112"/>
                  <a:pt x="3238871" y="1021640"/>
                </a:cubicBezTo>
                <a:cubicBezTo>
                  <a:pt x="3155177" y="973024"/>
                  <a:pt x="3086694" y="938302"/>
                  <a:pt x="3028629" y="902446"/>
                </a:cubicBezTo>
                <a:cubicBezTo>
                  <a:pt x="2976778" y="900127"/>
                  <a:pt x="2880951" y="821638"/>
                  <a:pt x="2809806" y="778387"/>
                </a:cubicBezTo>
                <a:cubicBezTo>
                  <a:pt x="2655061" y="777264"/>
                  <a:pt x="2596503" y="768702"/>
                  <a:pt x="2515182" y="778387"/>
                </a:cubicBezTo>
                <a:cubicBezTo>
                  <a:pt x="2405823" y="802649"/>
                  <a:pt x="2203739" y="788323"/>
                  <a:pt x="2116132" y="778387"/>
                </a:cubicBezTo>
                <a:cubicBezTo>
                  <a:pt x="1964737" y="783026"/>
                  <a:pt x="1877828" y="766184"/>
                  <a:pt x="1743190" y="778387"/>
                </a:cubicBezTo>
                <a:cubicBezTo>
                  <a:pt x="1588087" y="785079"/>
                  <a:pt x="1484007" y="809299"/>
                  <a:pt x="1422459" y="778387"/>
                </a:cubicBezTo>
                <a:cubicBezTo>
                  <a:pt x="1345767" y="777920"/>
                  <a:pt x="1210421" y="777231"/>
                  <a:pt x="1127834" y="778387"/>
                </a:cubicBezTo>
                <a:cubicBezTo>
                  <a:pt x="1053664" y="772322"/>
                  <a:pt x="911973" y="772213"/>
                  <a:pt x="807103" y="778387"/>
                </a:cubicBezTo>
                <a:cubicBezTo>
                  <a:pt x="673829" y="800284"/>
                  <a:pt x="345868" y="791628"/>
                  <a:pt x="199207" y="778387"/>
                </a:cubicBezTo>
                <a:cubicBezTo>
                  <a:pt x="88755" y="790396"/>
                  <a:pt x="-11033" y="739390"/>
                  <a:pt x="0" y="648653"/>
                </a:cubicBezTo>
                <a:lnTo>
                  <a:pt x="0" y="648655"/>
                </a:lnTo>
                <a:cubicBezTo>
                  <a:pt x="-12643" y="558518"/>
                  <a:pt x="6890" y="489416"/>
                  <a:pt x="0" y="454059"/>
                </a:cubicBezTo>
                <a:lnTo>
                  <a:pt x="0" y="454059"/>
                </a:lnTo>
                <a:cubicBezTo>
                  <a:pt x="3930" y="382111"/>
                  <a:pt x="5226" y="350282"/>
                  <a:pt x="0" y="298382"/>
                </a:cubicBezTo>
                <a:cubicBezTo>
                  <a:pt x="-7258" y="246979"/>
                  <a:pt x="-9102" y="197876"/>
                  <a:pt x="0" y="129733"/>
                </a:cubicBezTo>
                <a:close/>
              </a:path>
              <a:path w="4816811" h="778387" fill="none" stroke="0" extrusionOk="0">
                <a:moveTo>
                  <a:pt x="0" y="129733"/>
                </a:moveTo>
                <a:cubicBezTo>
                  <a:pt x="12201" y="52483"/>
                  <a:pt x="57674" y="2527"/>
                  <a:pt x="199207" y="0"/>
                </a:cubicBezTo>
                <a:cubicBezTo>
                  <a:pt x="295331" y="-8605"/>
                  <a:pt x="367086" y="-6043"/>
                  <a:pt x="493831" y="0"/>
                </a:cubicBezTo>
                <a:cubicBezTo>
                  <a:pt x="643444" y="-1993"/>
                  <a:pt x="721535" y="-17853"/>
                  <a:pt x="892880" y="0"/>
                </a:cubicBezTo>
                <a:cubicBezTo>
                  <a:pt x="1070724" y="23240"/>
                  <a:pt x="1172444" y="-2976"/>
                  <a:pt x="1265823" y="0"/>
                </a:cubicBezTo>
                <a:cubicBezTo>
                  <a:pt x="1357700" y="-15081"/>
                  <a:pt x="1467279" y="-32953"/>
                  <a:pt x="1690978" y="0"/>
                </a:cubicBezTo>
                <a:cubicBezTo>
                  <a:pt x="1897382" y="-15683"/>
                  <a:pt x="1929554" y="11237"/>
                  <a:pt x="2116132" y="0"/>
                </a:cubicBezTo>
                <a:cubicBezTo>
                  <a:pt x="2299475" y="-7327"/>
                  <a:pt x="2348120" y="19701"/>
                  <a:pt x="2489075" y="0"/>
                </a:cubicBezTo>
                <a:cubicBezTo>
                  <a:pt x="2627919" y="-20188"/>
                  <a:pt x="2692357" y="-20868"/>
                  <a:pt x="2809806" y="0"/>
                </a:cubicBezTo>
                <a:lnTo>
                  <a:pt x="2809806" y="0"/>
                </a:lnTo>
                <a:cubicBezTo>
                  <a:pt x="2972611" y="10139"/>
                  <a:pt x="3024426" y="-21087"/>
                  <a:pt x="3175081" y="0"/>
                </a:cubicBezTo>
                <a:cubicBezTo>
                  <a:pt x="3329203" y="3511"/>
                  <a:pt x="3395589" y="-1048"/>
                  <a:pt x="3552398" y="0"/>
                </a:cubicBezTo>
                <a:cubicBezTo>
                  <a:pt x="3690295" y="-15000"/>
                  <a:pt x="3926933" y="-21133"/>
                  <a:pt x="4014008" y="0"/>
                </a:cubicBezTo>
                <a:cubicBezTo>
                  <a:pt x="4092784" y="-10786"/>
                  <a:pt x="4157535" y="3502"/>
                  <a:pt x="4309770" y="0"/>
                </a:cubicBezTo>
                <a:cubicBezTo>
                  <a:pt x="4444108" y="-25903"/>
                  <a:pt x="4519669" y="5896"/>
                  <a:pt x="4617603" y="0"/>
                </a:cubicBezTo>
                <a:cubicBezTo>
                  <a:pt x="4728392" y="-4762"/>
                  <a:pt x="4838600" y="68814"/>
                  <a:pt x="4816811" y="129733"/>
                </a:cubicBezTo>
                <a:cubicBezTo>
                  <a:pt x="4831413" y="173565"/>
                  <a:pt x="4827330" y="257956"/>
                  <a:pt x="4816811" y="298382"/>
                </a:cubicBezTo>
                <a:cubicBezTo>
                  <a:pt x="4805788" y="350991"/>
                  <a:pt x="4824105" y="370946"/>
                  <a:pt x="4816811" y="454059"/>
                </a:cubicBezTo>
                <a:lnTo>
                  <a:pt x="4816811" y="454059"/>
                </a:lnTo>
                <a:cubicBezTo>
                  <a:pt x="4821167" y="498599"/>
                  <a:pt x="4820690" y="583381"/>
                  <a:pt x="4816811" y="648655"/>
                </a:cubicBezTo>
                <a:lnTo>
                  <a:pt x="4816811" y="648653"/>
                </a:lnTo>
                <a:cubicBezTo>
                  <a:pt x="4794623" y="721194"/>
                  <a:pt x="4725210" y="789868"/>
                  <a:pt x="4617603" y="778387"/>
                </a:cubicBezTo>
                <a:cubicBezTo>
                  <a:pt x="4522659" y="781773"/>
                  <a:pt x="4460424" y="770156"/>
                  <a:pt x="4333913" y="778387"/>
                </a:cubicBezTo>
                <a:cubicBezTo>
                  <a:pt x="4215218" y="760967"/>
                  <a:pt x="4114864" y="777404"/>
                  <a:pt x="4014008" y="778387"/>
                </a:cubicBezTo>
                <a:cubicBezTo>
                  <a:pt x="3935979" y="804955"/>
                  <a:pt x="3874164" y="812244"/>
                  <a:pt x="3763381" y="857039"/>
                </a:cubicBezTo>
                <a:cubicBezTo>
                  <a:pt x="3653057" y="904540"/>
                  <a:pt x="3623793" y="901091"/>
                  <a:pt x="3505002" y="938123"/>
                </a:cubicBezTo>
                <a:cubicBezTo>
                  <a:pt x="3408202" y="988384"/>
                  <a:pt x="3313144" y="984150"/>
                  <a:pt x="3238871" y="1021640"/>
                </a:cubicBezTo>
                <a:cubicBezTo>
                  <a:pt x="3155043" y="960631"/>
                  <a:pt x="3127610" y="948570"/>
                  <a:pt x="3015757" y="895148"/>
                </a:cubicBezTo>
                <a:cubicBezTo>
                  <a:pt x="2909947" y="846601"/>
                  <a:pt x="2900382" y="841865"/>
                  <a:pt x="2809806" y="778387"/>
                </a:cubicBezTo>
                <a:cubicBezTo>
                  <a:pt x="2742618" y="799898"/>
                  <a:pt x="2529822" y="753384"/>
                  <a:pt x="2436863" y="778387"/>
                </a:cubicBezTo>
                <a:cubicBezTo>
                  <a:pt x="2332130" y="784959"/>
                  <a:pt x="2122875" y="770492"/>
                  <a:pt x="2037814" y="778387"/>
                </a:cubicBezTo>
                <a:cubicBezTo>
                  <a:pt x="1929467" y="769849"/>
                  <a:pt x="1859202" y="787071"/>
                  <a:pt x="1743190" y="778387"/>
                </a:cubicBezTo>
                <a:cubicBezTo>
                  <a:pt x="1636383" y="773064"/>
                  <a:pt x="1510673" y="804470"/>
                  <a:pt x="1422459" y="778387"/>
                </a:cubicBezTo>
                <a:cubicBezTo>
                  <a:pt x="1307481" y="791721"/>
                  <a:pt x="1212969" y="801464"/>
                  <a:pt x="1023410" y="778387"/>
                </a:cubicBezTo>
                <a:cubicBezTo>
                  <a:pt x="848855" y="765324"/>
                  <a:pt x="764116" y="786687"/>
                  <a:pt x="624362" y="778387"/>
                </a:cubicBezTo>
                <a:cubicBezTo>
                  <a:pt x="462263" y="790061"/>
                  <a:pt x="270585" y="775001"/>
                  <a:pt x="199207" y="778387"/>
                </a:cubicBezTo>
                <a:cubicBezTo>
                  <a:pt x="92600" y="772390"/>
                  <a:pt x="5476" y="725013"/>
                  <a:pt x="0" y="648653"/>
                </a:cubicBezTo>
                <a:lnTo>
                  <a:pt x="0" y="648655"/>
                </a:lnTo>
                <a:cubicBezTo>
                  <a:pt x="8973" y="559679"/>
                  <a:pt x="9992" y="549576"/>
                  <a:pt x="0" y="454059"/>
                </a:cubicBezTo>
                <a:lnTo>
                  <a:pt x="0" y="454059"/>
                </a:lnTo>
                <a:cubicBezTo>
                  <a:pt x="1692" y="390111"/>
                  <a:pt x="-13085" y="333593"/>
                  <a:pt x="0" y="295139"/>
                </a:cubicBezTo>
                <a:cubicBezTo>
                  <a:pt x="9472" y="253413"/>
                  <a:pt x="4865" y="181018"/>
                  <a:pt x="0" y="129733"/>
                </a:cubicBezTo>
                <a:close/>
              </a:path>
              <a:path w="4816811" h="778387" fill="none" stroke="0" extrusionOk="0">
                <a:moveTo>
                  <a:pt x="0" y="129733"/>
                </a:moveTo>
                <a:cubicBezTo>
                  <a:pt x="5436" y="71009"/>
                  <a:pt x="69482" y="28924"/>
                  <a:pt x="199207" y="0"/>
                </a:cubicBezTo>
                <a:cubicBezTo>
                  <a:pt x="300782" y="-11283"/>
                  <a:pt x="374264" y="-11677"/>
                  <a:pt x="493831" y="0"/>
                </a:cubicBezTo>
                <a:cubicBezTo>
                  <a:pt x="607941" y="5918"/>
                  <a:pt x="740780" y="-10139"/>
                  <a:pt x="892880" y="0"/>
                </a:cubicBezTo>
                <a:cubicBezTo>
                  <a:pt x="1091546" y="4620"/>
                  <a:pt x="1171409" y="1936"/>
                  <a:pt x="1265823" y="0"/>
                </a:cubicBezTo>
                <a:cubicBezTo>
                  <a:pt x="1354735" y="-38101"/>
                  <a:pt x="1456366" y="14197"/>
                  <a:pt x="1690978" y="0"/>
                </a:cubicBezTo>
                <a:cubicBezTo>
                  <a:pt x="1903816" y="-8337"/>
                  <a:pt x="1936020" y="14229"/>
                  <a:pt x="2116132" y="0"/>
                </a:cubicBezTo>
                <a:cubicBezTo>
                  <a:pt x="2305422" y="-13765"/>
                  <a:pt x="2360537" y="-3491"/>
                  <a:pt x="2489075" y="0"/>
                </a:cubicBezTo>
                <a:cubicBezTo>
                  <a:pt x="2613901" y="-10123"/>
                  <a:pt x="2726948" y="-7843"/>
                  <a:pt x="2809806" y="0"/>
                </a:cubicBezTo>
                <a:lnTo>
                  <a:pt x="2809806" y="0"/>
                </a:lnTo>
                <a:cubicBezTo>
                  <a:pt x="2973358" y="2728"/>
                  <a:pt x="3028499" y="-17102"/>
                  <a:pt x="3175081" y="0"/>
                </a:cubicBezTo>
                <a:cubicBezTo>
                  <a:pt x="3329120" y="-7596"/>
                  <a:pt x="3401266" y="6514"/>
                  <a:pt x="3552398" y="0"/>
                </a:cubicBezTo>
                <a:cubicBezTo>
                  <a:pt x="3675756" y="-13597"/>
                  <a:pt x="3924538" y="-3178"/>
                  <a:pt x="4014008" y="0"/>
                </a:cubicBezTo>
                <a:cubicBezTo>
                  <a:pt x="4096341" y="-26811"/>
                  <a:pt x="4159990" y="-3776"/>
                  <a:pt x="4309770" y="0"/>
                </a:cubicBezTo>
                <a:cubicBezTo>
                  <a:pt x="4440977" y="-17693"/>
                  <a:pt x="4537720" y="18943"/>
                  <a:pt x="4617603" y="0"/>
                </a:cubicBezTo>
                <a:cubicBezTo>
                  <a:pt x="4707377" y="17335"/>
                  <a:pt x="4839485" y="51325"/>
                  <a:pt x="4816811" y="129733"/>
                </a:cubicBezTo>
                <a:cubicBezTo>
                  <a:pt x="4819947" y="168138"/>
                  <a:pt x="4826285" y="257189"/>
                  <a:pt x="4816811" y="298382"/>
                </a:cubicBezTo>
                <a:cubicBezTo>
                  <a:pt x="4802382" y="347042"/>
                  <a:pt x="4827999" y="373721"/>
                  <a:pt x="4816811" y="454059"/>
                </a:cubicBezTo>
                <a:lnTo>
                  <a:pt x="4816811" y="454059"/>
                </a:lnTo>
                <a:cubicBezTo>
                  <a:pt x="4820200" y="514284"/>
                  <a:pt x="4823109" y="592330"/>
                  <a:pt x="4816811" y="648655"/>
                </a:cubicBezTo>
                <a:lnTo>
                  <a:pt x="4816811" y="648653"/>
                </a:lnTo>
                <a:cubicBezTo>
                  <a:pt x="4812290" y="737231"/>
                  <a:pt x="4708027" y="791196"/>
                  <a:pt x="4617603" y="778387"/>
                </a:cubicBezTo>
                <a:cubicBezTo>
                  <a:pt x="4533583" y="794537"/>
                  <a:pt x="4458375" y="792633"/>
                  <a:pt x="4333913" y="778387"/>
                </a:cubicBezTo>
                <a:cubicBezTo>
                  <a:pt x="4219774" y="795585"/>
                  <a:pt x="4148704" y="789491"/>
                  <a:pt x="4014008" y="778387"/>
                </a:cubicBezTo>
                <a:cubicBezTo>
                  <a:pt x="3919566" y="805523"/>
                  <a:pt x="3872603" y="831040"/>
                  <a:pt x="3763381" y="857039"/>
                </a:cubicBezTo>
                <a:cubicBezTo>
                  <a:pt x="3663102" y="899028"/>
                  <a:pt x="3620646" y="891566"/>
                  <a:pt x="3505002" y="938123"/>
                </a:cubicBezTo>
                <a:cubicBezTo>
                  <a:pt x="3390804" y="997076"/>
                  <a:pt x="3297932" y="986681"/>
                  <a:pt x="3238871" y="1021640"/>
                </a:cubicBezTo>
                <a:cubicBezTo>
                  <a:pt x="3155887" y="954244"/>
                  <a:pt x="3127500" y="945251"/>
                  <a:pt x="3015757" y="895148"/>
                </a:cubicBezTo>
                <a:cubicBezTo>
                  <a:pt x="2910186" y="849301"/>
                  <a:pt x="2902281" y="840030"/>
                  <a:pt x="2809806" y="778387"/>
                </a:cubicBezTo>
                <a:cubicBezTo>
                  <a:pt x="2730508" y="810617"/>
                  <a:pt x="2534386" y="769547"/>
                  <a:pt x="2436863" y="778387"/>
                </a:cubicBezTo>
                <a:cubicBezTo>
                  <a:pt x="2325891" y="782131"/>
                  <a:pt x="2151530" y="777154"/>
                  <a:pt x="2037814" y="778387"/>
                </a:cubicBezTo>
                <a:cubicBezTo>
                  <a:pt x="1939564" y="780253"/>
                  <a:pt x="1859796" y="778060"/>
                  <a:pt x="1743190" y="778387"/>
                </a:cubicBezTo>
                <a:cubicBezTo>
                  <a:pt x="1626610" y="762372"/>
                  <a:pt x="1508493" y="787241"/>
                  <a:pt x="1422459" y="778387"/>
                </a:cubicBezTo>
                <a:cubicBezTo>
                  <a:pt x="1308610" y="774740"/>
                  <a:pt x="1225249" y="768671"/>
                  <a:pt x="1023410" y="778387"/>
                </a:cubicBezTo>
                <a:cubicBezTo>
                  <a:pt x="840394" y="797332"/>
                  <a:pt x="767242" y="763056"/>
                  <a:pt x="624362" y="778387"/>
                </a:cubicBezTo>
                <a:cubicBezTo>
                  <a:pt x="474311" y="767405"/>
                  <a:pt x="286440" y="763823"/>
                  <a:pt x="199207" y="778387"/>
                </a:cubicBezTo>
                <a:cubicBezTo>
                  <a:pt x="73731" y="774891"/>
                  <a:pt x="275" y="723878"/>
                  <a:pt x="0" y="648653"/>
                </a:cubicBezTo>
                <a:lnTo>
                  <a:pt x="0" y="648655"/>
                </a:lnTo>
                <a:cubicBezTo>
                  <a:pt x="10643" y="563403"/>
                  <a:pt x="12548" y="548934"/>
                  <a:pt x="0" y="454059"/>
                </a:cubicBezTo>
                <a:lnTo>
                  <a:pt x="0" y="454059"/>
                </a:lnTo>
                <a:cubicBezTo>
                  <a:pt x="-3710" y="406846"/>
                  <a:pt x="-13633" y="331067"/>
                  <a:pt x="0" y="295139"/>
                </a:cubicBezTo>
                <a:cubicBezTo>
                  <a:pt x="-80" y="245869"/>
                  <a:pt x="8012" y="177288"/>
                  <a:pt x="0" y="129733"/>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 name="connsiteX0" fmla="*/ 0 w 4816811"/>
                      <a:gd name="connsiteY0" fmla="*/ 129733 h 778387"/>
                      <a:gd name="connsiteX1" fmla="*/ 199207 w 4816811"/>
                      <a:gd name="connsiteY1" fmla="*/ 0 h 778387"/>
                      <a:gd name="connsiteX2" fmla="*/ 624362 w 4816811"/>
                      <a:gd name="connsiteY2" fmla="*/ 0 h 778387"/>
                      <a:gd name="connsiteX3" fmla="*/ 918986 w 4816811"/>
                      <a:gd name="connsiteY3" fmla="*/ 0 h 778387"/>
                      <a:gd name="connsiteX4" fmla="*/ 1344141 w 4816811"/>
                      <a:gd name="connsiteY4" fmla="*/ 0 h 778387"/>
                      <a:gd name="connsiteX5" fmla="*/ 1769296 w 4816811"/>
                      <a:gd name="connsiteY5" fmla="*/ 0 h 778387"/>
                      <a:gd name="connsiteX6" fmla="*/ 2142238 w 4816811"/>
                      <a:gd name="connsiteY6" fmla="*/ 0 h 778387"/>
                      <a:gd name="connsiteX7" fmla="*/ 2809806 w 4816811"/>
                      <a:gd name="connsiteY7" fmla="*/ 0 h 778387"/>
                      <a:gd name="connsiteX8" fmla="*/ 2809806 w 4816811"/>
                      <a:gd name="connsiteY8" fmla="*/ 0 h 778387"/>
                      <a:gd name="connsiteX9" fmla="*/ 3175081 w 4816811"/>
                      <a:gd name="connsiteY9" fmla="*/ 0 h 778387"/>
                      <a:gd name="connsiteX10" fmla="*/ 3576482 w 4816811"/>
                      <a:gd name="connsiteY10" fmla="*/ 0 h 778387"/>
                      <a:gd name="connsiteX11" fmla="*/ 4014008 w 4816811"/>
                      <a:gd name="connsiteY11" fmla="*/ 0 h 778387"/>
                      <a:gd name="connsiteX12" fmla="*/ 4297698 w 4816811"/>
                      <a:gd name="connsiteY12" fmla="*/ 0 h 778387"/>
                      <a:gd name="connsiteX13" fmla="*/ 4617603 w 4816811"/>
                      <a:gd name="connsiteY13" fmla="*/ 0 h 778387"/>
                      <a:gd name="connsiteX14" fmla="*/ 4816811 w 4816811"/>
                      <a:gd name="connsiteY14" fmla="*/ 129733 h 778387"/>
                      <a:gd name="connsiteX15" fmla="*/ 4816811 w 4816811"/>
                      <a:gd name="connsiteY15" fmla="*/ 285410 h 778387"/>
                      <a:gd name="connsiteX16" fmla="*/ 4816811 w 4816811"/>
                      <a:gd name="connsiteY16" fmla="*/ 454059 h 778387"/>
                      <a:gd name="connsiteX17" fmla="*/ 4816811 w 4816811"/>
                      <a:gd name="connsiteY17" fmla="*/ 454059 h 778387"/>
                      <a:gd name="connsiteX18" fmla="*/ 4816811 w 4816811"/>
                      <a:gd name="connsiteY18" fmla="*/ 648655 h 778387"/>
                      <a:gd name="connsiteX19" fmla="*/ 4816811 w 4816811"/>
                      <a:gd name="connsiteY19" fmla="*/ 648653 h 778387"/>
                      <a:gd name="connsiteX20" fmla="*/ 4617603 w 4816811"/>
                      <a:gd name="connsiteY20" fmla="*/ 778387 h 778387"/>
                      <a:gd name="connsiteX21" fmla="*/ 4327878 w 4816811"/>
                      <a:gd name="connsiteY21" fmla="*/ 778387 h 778387"/>
                      <a:gd name="connsiteX22" fmla="*/ 4014008 w 4816811"/>
                      <a:gd name="connsiteY22" fmla="*/ 778387 h 778387"/>
                      <a:gd name="connsiteX23" fmla="*/ 3747878 w 4816811"/>
                      <a:gd name="connsiteY23" fmla="*/ 861904 h 778387"/>
                      <a:gd name="connsiteX24" fmla="*/ 3489499 w 4816811"/>
                      <a:gd name="connsiteY24" fmla="*/ 942988 h 778387"/>
                      <a:gd name="connsiteX25" fmla="*/ 3238871 w 4816811"/>
                      <a:gd name="connsiteY25" fmla="*/ 1021640 h 778387"/>
                      <a:gd name="connsiteX26" fmla="*/ 3028629 w 4816811"/>
                      <a:gd name="connsiteY26" fmla="*/ 902446 h 778387"/>
                      <a:gd name="connsiteX27" fmla="*/ 2809806 w 4816811"/>
                      <a:gd name="connsiteY27" fmla="*/ 778387 h 778387"/>
                      <a:gd name="connsiteX28" fmla="*/ 2515182 w 4816811"/>
                      <a:gd name="connsiteY28" fmla="*/ 778387 h 778387"/>
                      <a:gd name="connsiteX29" fmla="*/ 2116132 w 4816811"/>
                      <a:gd name="connsiteY29" fmla="*/ 778387 h 778387"/>
                      <a:gd name="connsiteX30" fmla="*/ 1743190 w 4816811"/>
                      <a:gd name="connsiteY30" fmla="*/ 778387 h 778387"/>
                      <a:gd name="connsiteX31" fmla="*/ 1422459 w 4816811"/>
                      <a:gd name="connsiteY31" fmla="*/ 778387 h 778387"/>
                      <a:gd name="connsiteX32" fmla="*/ 1127834 w 4816811"/>
                      <a:gd name="connsiteY32" fmla="*/ 778387 h 778387"/>
                      <a:gd name="connsiteX33" fmla="*/ 807103 w 4816811"/>
                      <a:gd name="connsiteY33" fmla="*/ 778387 h 778387"/>
                      <a:gd name="connsiteX34" fmla="*/ 199207 w 4816811"/>
                      <a:gd name="connsiteY34" fmla="*/ 778387 h 778387"/>
                      <a:gd name="connsiteX35" fmla="*/ 0 w 4816811"/>
                      <a:gd name="connsiteY35" fmla="*/ 648653 h 778387"/>
                      <a:gd name="connsiteX36" fmla="*/ 0 w 4816811"/>
                      <a:gd name="connsiteY36" fmla="*/ 648655 h 778387"/>
                      <a:gd name="connsiteX37" fmla="*/ 0 w 4816811"/>
                      <a:gd name="connsiteY37" fmla="*/ 454059 h 778387"/>
                      <a:gd name="connsiteX38" fmla="*/ 0 w 4816811"/>
                      <a:gd name="connsiteY38" fmla="*/ 454059 h 778387"/>
                      <a:gd name="connsiteX39" fmla="*/ 0 w 4816811"/>
                      <a:gd name="connsiteY39" fmla="*/ 298382 h 778387"/>
                      <a:gd name="connsiteX40" fmla="*/ 0 w 4816811"/>
                      <a:gd name="connsiteY40" fmla="*/ 129733 h 7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16811" h="778387" fill="none" extrusionOk="0">
                        <a:moveTo>
                          <a:pt x="0" y="129733"/>
                        </a:moveTo>
                        <a:cubicBezTo>
                          <a:pt x="4190" y="75064"/>
                          <a:pt x="85520" y="12387"/>
                          <a:pt x="199207" y="0"/>
                        </a:cubicBezTo>
                        <a:cubicBezTo>
                          <a:pt x="309722" y="-8749"/>
                          <a:pt x="371480" y="-5"/>
                          <a:pt x="493831" y="0"/>
                        </a:cubicBezTo>
                        <a:cubicBezTo>
                          <a:pt x="598277" y="2518"/>
                          <a:pt x="725015" y="1078"/>
                          <a:pt x="892880" y="0"/>
                        </a:cubicBezTo>
                        <a:cubicBezTo>
                          <a:pt x="1086208" y="-3550"/>
                          <a:pt x="1185271" y="2228"/>
                          <a:pt x="1265823" y="0"/>
                        </a:cubicBezTo>
                        <a:cubicBezTo>
                          <a:pt x="1347013" y="-37179"/>
                          <a:pt x="1471447" y="35768"/>
                          <a:pt x="1690978" y="0"/>
                        </a:cubicBezTo>
                        <a:cubicBezTo>
                          <a:pt x="1902705" y="-4122"/>
                          <a:pt x="1939254" y="12232"/>
                          <a:pt x="2116132" y="0"/>
                        </a:cubicBezTo>
                        <a:cubicBezTo>
                          <a:pt x="2307112" y="-10832"/>
                          <a:pt x="2360483" y="-6605"/>
                          <a:pt x="2489075" y="0"/>
                        </a:cubicBezTo>
                        <a:cubicBezTo>
                          <a:pt x="2612299" y="-5565"/>
                          <a:pt x="2732652" y="-1207"/>
                          <a:pt x="2809806" y="0"/>
                        </a:cubicBezTo>
                        <a:lnTo>
                          <a:pt x="2809806" y="0"/>
                        </a:lnTo>
                        <a:cubicBezTo>
                          <a:pt x="2968238" y="5874"/>
                          <a:pt x="3028838" y="-13466"/>
                          <a:pt x="3175081" y="0"/>
                        </a:cubicBezTo>
                        <a:cubicBezTo>
                          <a:pt x="3329231" y="-2355"/>
                          <a:pt x="3404665" y="8639"/>
                          <a:pt x="3552398" y="0"/>
                        </a:cubicBezTo>
                        <a:cubicBezTo>
                          <a:pt x="3692904" y="-14613"/>
                          <a:pt x="3905202" y="5361"/>
                          <a:pt x="4014008" y="0"/>
                        </a:cubicBezTo>
                        <a:cubicBezTo>
                          <a:pt x="4084648" y="-15262"/>
                          <a:pt x="4165534" y="-3877"/>
                          <a:pt x="4309770" y="0"/>
                        </a:cubicBezTo>
                        <a:cubicBezTo>
                          <a:pt x="4445383" y="-3654"/>
                          <a:pt x="4528586" y="4391"/>
                          <a:pt x="4617603" y="0"/>
                        </a:cubicBezTo>
                        <a:cubicBezTo>
                          <a:pt x="4705962" y="22463"/>
                          <a:pt x="4837081" y="37798"/>
                          <a:pt x="4816811" y="129733"/>
                        </a:cubicBezTo>
                        <a:cubicBezTo>
                          <a:pt x="4819270" y="170819"/>
                          <a:pt x="4823644" y="256276"/>
                          <a:pt x="4816811" y="298382"/>
                        </a:cubicBezTo>
                        <a:cubicBezTo>
                          <a:pt x="4809376" y="338634"/>
                          <a:pt x="4825718" y="379892"/>
                          <a:pt x="4816811" y="454059"/>
                        </a:cubicBezTo>
                        <a:lnTo>
                          <a:pt x="4816811" y="454059"/>
                        </a:lnTo>
                        <a:cubicBezTo>
                          <a:pt x="4807806" y="518450"/>
                          <a:pt x="4820117" y="591221"/>
                          <a:pt x="4816811" y="648655"/>
                        </a:cubicBezTo>
                        <a:lnTo>
                          <a:pt x="4816811" y="648653"/>
                        </a:lnTo>
                        <a:cubicBezTo>
                          <a:pt x="4824831" y="749305"/>
                          <a:pt x="4704483" y="776602"/>
                          <a:pt x="4617603" y="778387"/>
                        </a:cubicBezTo>
                        <a:cubicBezTo>
                          <a:pt x="4544330" y="791734"/>
                          <a:pt x="4450382" y="778628"/>
                          <a:pt x="4333913" y="778387"/>
                        </a:cubicBezTo>
                        <a:cubicBezTo>
                          <a:pt x="4215066" y="791797"/>
                          <a:pt x="4157562" y="792363"/>
                          <a:pt x="4014008" y="778387"/>
                        </a:cubicBezTo>
                        <a:cubicBezTo>
                          <a:pt x="3929367" y="789852"/>
                          <a:pt x="3865002" y="826295"/>
                          <a:pt x="3763381" y="857039"/>
                        </a:cubicBezTo>
                        <a:cubicBezTo>
                          <a:pt x="3655883" y="897317"/>
                          <a:pt x="3618226" y="898380"/>
                          <a:pt x="3505002" y="938123"/>
                        </a:cubicBezTo>
                        <a:cubicBezTo>
                          <a:pt x="3389191" y="993109"/>
                          <a:pt x="3313941" y="994799"/>
                          <a:pt x="3238871" y="1021640"/>
                        </a:cubicBezTo>
                        <a:cubicBezTo>
                          <a:pt x="3149791" y="958353"/>
                          <a:pt x="3121872" y="941775"/>
                          <a:pt x="3015757" y="895148"/>
                        </a:cubicBezTo>
                        <a:cubicBezTo>
                          <a:pt x="2908953" y="848655"/>
                          <a:pt x="2901958" y="840991"/>
                          <a:pt x="2809806" y="778387"/>
                        </a:cubicBezTo>
                        <a:cubicBezTo>
                          <a:pt x="2719309" y="799631"/>
                          <a:pt x="2545066" y="775502"/>
                          <a:pt x="2436863" y="778387"/>
                        </a:cubicBezTo>
                        <a:cubicBezTo>
                          <a:pt x="2319223" y="775830"/>
                          <a:pt x="2138051" y="778598"/>
                          <a:pt x="2037814" y="778387"/>
                        </a:cubicBezTo>
                        <a:cubicBezTo>
                          <a:pt x="1942901" y="784188"/>
                          <a:pt x="1842688" y="767724"/>
                          <a:pt x="1743190" y="778387"/>
                        </a:cubicBezTo>
                        <a:cubicBezTo>
                          <a:pt x="1621769" y="770883"/>
                          <a:pt x="1515992" y="768528"/>
                          <a:pt x="1422459" y="778387"/>
                        </a:cubicBezTo>
                        <a:cubicBezTo>
                          <a:pt x="1308809" y="771684"/>
                          <a:pt x="1220120" y="776917"/>
                          <a:pt x="1023410" y="778387"/>
                        </a:cubicBezTo>
                        <a:cubicBezTo>
                          <a:pt x="845036" y="790632"/>
                          <a:pt x="772463" y="754914"/>
                          <a:pt x="624362" y="778387"/>
                        </a:cubicBezTo>
                        <a:cubicBezTo>
                          <a:pt x="481485" y="765119"/>
                          <a:pt x="295612" y="761704"/>
                          <a:pt x="199207" y="778387"/>
                        </a:cubicBezTo>
                        <a:cubicBezTo>
                          <a:pt x="68927" y="770330"/>
                          <a:pt x="-3014" y="727875"/>
                          <a:pt x="0" y="648653"/>
                        </a:cubicBezTo>
                        <a:lnTo>
                          <a:pt x="0" y="648655"/>
                        </a:lnTo>
                        <a:cubicBezTo>
                          <a:pt x="10482" y="564416"/>
                          <a:pt x="12266" y="549213"/>
                          <a:pt x="0" y="454059"/>
                        </a:cubicBezTo>
                        <a:lnTo>
                          <a:pt x="0" y="454059"/>
                        </a:lnTo>
                        <a:cubicBezTo>
                          <a:pt x="-6353" y="408806"/>
                          <a:pt x="-9507" y="337479"/>
                          <a:pt x="0" y="295139"/>
                        </a:cubicBezTo>
                        <a:cubicBezTo>
                          <a:pt x="4741" y="246540"/>
                          <a:pt x="10000" y="170964"/>
                          <a:pt x="0" y="129733"/>
                        </a:cubicBezTo>
                        <a:close/>
                      </a:path>
                      <a:path w="4816811" h="778387" stroke="0" extrusionOk="0">
                        <a:moveTo>
                          <a:pt x="0" y="129733"/>
                        </a:moveTo>
                        <a:cubicBezTo>
                          <a:pt x="2081" y="58043"/>
                          <a:pt x="101009" y="13452"/>
                          <a:pt x="199207" y="0"/>
                        </a:cubicBezTo>
                        <a:cubicBezTo>
                          <a:pt x="360109" y="12519"/>
                          <a:pt x="407356" y="13086"/>
                          <a:pt x="624362" y="0"/>
                        </a:cubicBezTo>
                        <a:cubicBezTo>
                          <a:pt x="833276" y="-1849"/>
                          <a:pt x="824836" y="-2912"/>
                          <a:pt x="918986" y="0"/>
                        </a:cubicBezTo>
                        <a:cubicBezTo>
                          <a:pt x="1021090" y="-310"/>
                          <a:pt x="1158384" y="-26230"/>
                          <a:pt x="1344141" y="0"/>
                        </a:cubicBezTo>
                        <a:cubicBezTo>
                          <a:pt x="1537490" y="-514"/>
                          <a:pt x="1570899" y="597"/>
                          <a:pt x="1769296" y="0"/>
                        </a:cubicBezTo>
                        <a:cubicBezTo>
                          <a:pt x="1966089" y="-1209"/>
                          <a:pt x="1994135" y="4047"/>
                          <a:pt x="2142238" y="0"/>
                        </a:cubicBezTo>
                        <a:cubicBezTo>
                          <a:pt x="2270888" y="-278"/>
                          <a:pt x="2697812" y="-1625"/>
                          <a:pt x="2809806" y="0"/>
                        </a:cubicBezTo>
                        <a:lnTo>
                          <a:pt x="2809806" y="0"/>
                        </a:lnTo>
                        <a:cubicBezTo>
                          <a:pt x="2911838" y="14404"/>
                          <a:pt x="3043984" y="-2346"/>
                          <a:pt x="3175081" y="0"/>
                        </a:cubicBezTo>
                        <a:cubicBezTo>
                          <a:pt x="3327881" y="10136"/>
                          <a:pt x="3433048" y="-10604"/>
                          <a:pt x="3576482" y="0"/>
                        </a:cubicBezTo>
                        <a:cubicBezTo>
                          <a:pt x="3710623" y="-10299"/>
                          <a:pt x="3913710" y="-8727"/>
                          <a:pt x="4014008" y="0"/>
                        </a:cubicBezTo>
                        <a:cubicBezTo>
                          <a:pt x="4060238" y="-22955"/>
                          <a:pt x="4210668" y="-12195"/>
                          <a:pt x="4297698" y="0"/>
                        </a:cubicBezTo>
                        <a:cubicBezTo>
                          <a:pt x="4404600" y="5682"/>
                          <a:pt x="4527423" y="-8919"/>
                          <a:pt x="4617603" y="0"/>
                        </a:cubicBezTo>
                        <a:cubicBezTo>
                          <a:pt x="4719028" y="5790"/>
                          <a:pt x="4819809" y="55562"/>
                          <a:pt x="4816811" y="129733"/>
                        </a:cubicBezTo>
                        <a:cubicBezTo>
                          <a:pt x="4804096" y="174236"/>
                          <a:pt x="4805854" y="243640"/>
                          <a:pt x="4816811" y="285410"/>
                        </a:cubicBezTo>
                        <a:cubicBezTo>
                          <a:pt x="4824366" y="328667"/>
                          <a:pt x="4816273" y="397585"/>
                          <a:pt x="4816811" y="454059"/>
                        </a:cubicBezTo>
                        <a:lnTo>
                          <a:pt x="4816811" y="454059"/>
                        </a:lnTo>
                        <a:cubicBezTo>
                          <a:pt x="4812876" y="517943"/>
                          <a:pt x="4836153" y="575108"/>
                          <a:pt x="4816811" y="648655"/>
                        </a:cubicBezTo>
                        <a:lnTo>
                          <a:pt x="4816811" y="648653"/>
                        </a:lnTo>
                        <a:cubicBezTo>
                          <a:pt x="4795805" y="738100"/>
                          <a:pt x="4741509" y="787131"/>
                          <a:pt x="4617603" y="778387"/>
                        </a:cubicBezTo>
                        <a:cubicBezTo>
                          <a:pt x="4507336" y="776141"/>
                          <a:pt x="4399118" y="790856"/>
                          <a:pt x="4327878" y="778387"/>
                        </a:cubicBezTo>
                        <a:cubicBezTo>
                          <a:pt x="4274909" y="769062"/>
                          <a:pt x="4125445" y="762886"/>
                          <a:pt x="4014008" y="778387"/>
                        </a:cubicBezTo>
                        <a:cubicBezTo>
                          <a:pt x="3937291" y="790014"/>
                          <a:pt x="3805850" y="840740"/>
                          <a:pt x="3747878" y="861904"/>
                        </a:cubicBezTo>
                        <a:cubicBezTo>
                          <a:pt x="3714054" y="893856"/>
                          <a:pt x="3580414" y="908274"/>
                          <a:pt x="3489499" y="942988"/>
                        </a:cubicBezTo>
                        <a:cubicBezTo>
                          <a:pt x="3384116" y="981074"/>
                          <a:pt x="3339276" y="983708"/>
                          <a:pt x="3238871" y="1021640"/>
                        </a:cubicBezTo>
                        <a:cubicBezTo>
                          <a:pt x="3157940" y="968113"/>
                          <a:pt x="3085691" y="927237"/>
                          <a:pt x="3028629" y="902446"/>
                        </a:cubicBezTo>
                        <a:cubicBezTo>
                          <a:pt x="2971285" y="890334"/>
                          <a:pt x="2872319" y="822727"/>
                          <a:pt x="2809806" y="778387"/>
                        </a:cubicBezTo>
                        <a:cubicBezTo>
                          <a:pt x="2664068" y="785893"/>
                          <a:pt x="2601009" y="764247"/>
                          <a:pt x="2515182" y="778387"/>
                        </a:cubicBezTo>
                        <a:cubicBezTo>
                          <a:pt x="2408635" y="799705"/>
                          <a:pt x="2223489" y="778496"/>
                          <a:pt x="2116132" y="778387"/>
                        </a:cubicBezTo>
                        <a:cubicBezTo>
                          <a:pt x="1994192" y="786595"/>
                          <a:pt x="1872502" y="769939"/>
                          <a:pt x="1743190" y="778387"/>
                        </a:cubicBezTo>
                        <a:cubicBezTo>
                          <a:pt x="1594286" y="779567"/>
                          <a:pt x="1488606" y="794245"/>
                          <a:pt x="1422459" y="778387"/>
                        </a:cubicBezTo>
                        <a:cubicBezTo>
                          <a:pt x="1345345" y="783058"/>
                          <a:pt x="1202161" y="773837"/>
                          <a:pt x="1127834" y="778387"/>
                        </a:cubicBezTo>
                        <a:cubicBezTo>
                          <a:pt x="1066122" y="786195"/>
                          <a:pt x="918645" y="765821"/>
                          <a:pt x="807103" y="778387"/>
                        </a:cubicBezTo>
                        <a:cubicBezTo>
                          <a:pt x="690076" y="790911"/>
                          <a:pt x="341854" y="792478"/>
                          <a:pt x="199207" y="778387"/>
                        </a:cubicBezTo>
                        <a:cubicBezTo>
                          <a:pt x="89273" y="786120"/>
                          <a:pt x="-4196" y="757695"/>
                          <a:pt x="0" y="648653"/>
                        </a:cubicBezTo>
                        <a:lnTo>
                          <a:pt x="0" y="648655"/>
                        </a:lnTo>
                        <a:cubicBezTo>
                          <a:pt x="-6456" y="562679"/>
                          <a:pt x="1338" y="491464"/>
                          <a:pt x="0" y="454059"/>
                        </a:cubicBezTo>
                        <a:lnTo>
                          <a:pt x="0" y="454059"/>
                        </a:lnTo>
                        <a:cubicBezTo>
                          <a:pt x="7083" y="380559"/>
                          <a:pt x="3195" y="355002"/>
                          <a:pt x="0" y="298382"/>
                        </a:cubicBezTo>
                        <a:cubicBezTo>
                          <a:pt x="-3431" y="239727"/>
                          <a:pt x="-7159" y="201349"/>
                          <a:pt x="0" y="129733"/>
                        </a:cubicBezTo>
                        <a:close/>
                      </a:path>
                      <a:path w="4816811" h="778387" fill="none" stroke="0" extrusionOk="0">
                        <a:moveTo>
                          <a:pt x="0" y="129733"/>
                        </a:moveTo>
                        <a:cubicBezTo>
                          <a:pt x="14613" y="52658"/>
                          <a:pt x="60934" y="16423"/>
                          <a:pt x="199207" y="0"/>
                        </a:cubicBezTo>
                        <a:cubicBezTo>
                          <a:pt x="300721" y="-5684"/>
                          <a:pt x="370086" y="-2876"/>
                          <a:pt x="493831" y="0"/>
                        </a:cubicBezTo>
                        <a:cubicBezTo>
                          <a:pt x="628811" y="-209"/>
                          <a:pt x="718433" y="-9763"/>
                          <a:pt x="892880" y="0"/>
                        </a:cubicBezTo>
                        <a:cubicBezTo>
                          <a:pt x="1076359" y="11558"/>
                          <a:pt x="1180309" y="4244"/>
                          <a:pt x="1265823" y="0"/>
                        </a:cubicBezTo>
                        <a:cubicBezTo>
                          <a:pt x="1351837" y="-5146"/>
                          <a:pt x="1466601" y="-16480"/>
                          <a:pt x="1690978" y="0"/>
                        </a:cubicBezTo>
                        <a:cubicBezTo>
                          <a:pt x="1902243" y="-13199"/>
                          <a:pt x="1932030" y="7533"/>
                          <a:pt x="2116132" y="0"/>
                        </a:cubicBezTo>
                        <a:cubicBezTo>
                          <a:pt x="2294676" y="-7982"/>
                          <a:pt x="2363272" y="13540"/>
                          <a:pt x="2489075" y="0"/>
                        </a:cubicBezTo>
                        <a:cubicBezTo>
                          <a:pt x="2621200" y="-25605"/>
                          <a:pt x="2705415" y="-11539"/>
                          <a:pt x="2809806" y="0"/>
                        </a:cubicBezTo>
                        <a:lnTo>
                          <a:pt x="2809806" y="0"/>
                        </a:lnTo>
                        <a:cubicBezTo>
                          <a:pt x="2977722" y="3573"/>
                          <a:pt x="3018068" y="-17397"/>
                          <a:pt x="3175081" y="0"/>
                        </a:cubicBezTo>
                        <a:cubicBezTo>
                          <a:pt x="3331223" y="-196"/>
                          <a:pt x="3387876" y="3381"/>
                          <a:pt x="3552398" y="0"/>
                        </a:cubicBezTo>
                        <a:cubicBezTo>
                          <a:pt x="3708192" y="-6319"/>
                          <a:pt x="3933430" y="-7419"/>
                          <a:pt x="4014008" y="0"/>
                        </a:cubicBezTo>
                        <a:cubicBezTo>
                          <a:pt x="4094735" y="-13631"/>
                          <a:pt x="4160316" y="2123"/>
                          <a:pt x="4309770" y="0"/>
                        </a:cubicBezTo>
                        <a:cubicBezTo>
                          <a:pt x="4446192" y="-5918"/>
                          <a:pt x="4526952" y="1459"/>
                          <a:pt x="4617603" y="0"/>
                        </a:cubicBezTo>
                        <a:cubicBezTo>
                          <a:pt x="4719622" y="-4360"/>
                          <a:pt x="4837210" y="67167"/>
                          <a:pt x="4816811" y="129733"/>
                        </a:cubicBezTo>
                        <a:cubicBezTo>
                          <a:pt x="4823787" y="169015"/>
                          <a:pt x="4827002" y="256186"/>
                          <a:pt x="4816811" y="298382"/>
                        </a:cubicBezTo>
                        <a:cubicBezTo>
                          <a:pt x="4806006" y="345560"/>
                          <a:pt x="4826220" y="375568"/>
                          <a:pt x="4816811" y="454059"/>
                        </a:cubicBezTo>
                        <a:lnTo>
                          <a:pt x="4816811" y="454059"/>
                        </a:lnTo>
                        <a:cubicBezTo>
                          <a:pt x="4827081" y="501318"/>
                          <a:pt x="4829327" y="577973"/>
                          <a:pt x="4816811" y="648655"/>
                        </a:cubicBezTo>
                        <a:lnTo>
                          <a:pt x="4816811" y="648653"/>
                        </a:lnTo>
                        <a:cubicBezTo>
                          <a:pt x="4810471" y="715314"/>
                          <a:pt x="4717490" y="795461"/>
                          <a:pt x="4617603" y="778387"/>
                        </a:cubicBezTo>
                        <a:cubicBezTo>
                          <a:pt x="4524933" y="786838"/>
                          <a:pt x="4455064" y="782060"/>
                          <a:pt x="4333913" y="778387"/>
                        </a:cubicBezTo>
                        <a:cubicBezTo>
                          <a:pt x="4218749" y="780488"/>
                          <a:pt x="4132375" y="778116"/>
                          <a:pt x="4014008" y="778387"/>
                        </a:cubicBezTo>
                        <a:cubicBezTo>
                          <a:pt x="3928104" y="805818"/>
                          <a:pt x="3872947" y="816583"/>
                          <a:pt x="3763381" y="857039"/>
                        </a:cubicBezTo>
                        <a:cubicBezTo>
                          <a:pt x="3657003" y="898768"/>
                          <a:pt x="3616609" y="895064"/>
                          <a:pt x="3505002" y="938123"/>
                        </a:cubicBezTo>
                        <a:cubicBezTo>
                          <a:pt x="3400373" y="994102"/>
                          <a:pt x="3302553" y="988842"/>
                          <a:pt x="3238871" y="1021640"/>
                        </a:cubicBezTo>
                        <a:cubicBezTo>
                          <a:pt x="3153213" y="958047"/>
                          <a:pt x="3128164" y="947520"/>
                          <a:pt x="3015757" y="895148"/>
                        </a:cubicBezTo>
                        <a:cubicBezTo>
                          <a:pt x="2910073" y="846867"/>
                          <a:pt x="2899710" y="839409"/>
                          <a:pt x="2809806" y="778387"/>
                        </a:cubicBezTo>
                        <a:cubicBezTo>
                          <a:pt x="2745961" y="799314"/>
                          <a:pt x="2527783" y="762133"/>
                          <a:pt x="2436863" y="778387"/>
                        </a:cubicBezTo>
                        <a:cubicBezTo>
                          <a:pt x="2323602" y="782805"/>
                          <a:pt x="2139013" y="765169"/>
                          <a:pt x="2037814" y="778387"/>
                        </a:cubicBezTo>
                        <a:cubicBezTo>
                          <a:pt x="1925074" y="772912"/>
                          <a:pt x="1853223" y="785251"/>
                          <a:pt x="1743190" y="778387"/>
                        </a:cubicBezTo>
                        <a:cubicBezTo>
                          <a:pt x="1645343" y="775869"/>
                          <a:pt x="1526635" y="802738"/>
                          <a:pt x="1422459" y="778387"/>
                        </a:cubicBezTo>
                        <a:cubicBezTo>
                          <a:pt x="1311330" y="786635"/>
                          <a:pt x="1196970" y="783531"/>
                          <a:pt x="1023410" y="778387"/>
                        </a:cubicBezTo>
                        <a:cubicBezTo>
                          <a:pt x="850479" y="772045"/>
                          <a:pt x="761778" y="779748"/>
                          <a:pt x="624362" y="778387"/>
                        </a:cubicBezTo>
                        <a:cubicBezTo>
                          <a:pt x="468167" y="788759"/>
                          <a:pt x="290699" y="771002"/>
                          <a:pt x="199207" y="778387"/>
                        </a:cubicBezTo>
                        <a:cubicBezTo>
                          <a:pt x="86320" y="773290"/>
                          <a:pt x="14649" y="716365"/>
                          <a:pt x="0" y="648653"/>
                        </a:cubicBezTo>
                        <a:lnTo>
                          <a:pt x="0" y="648655"/>
                        </a:lnTo>
                        <a:cubicBezTo>
                          <a:pt x="9934" y="561080"/>
                          <a:pt x="9802" y="549132"/>
                          <a:pt x="0" y="454059"/>
                        </a:cubicBezTo>
                        <a:lnTo>
                          <a:pt x="0" y="454059"/>
                        </a:lnTo>
                        <a:cubicBezTo>
                          <a:pt x="-1036" y="391331"/>
                          <a:pt x="-8567" y="334757"/>
                          <a:pt x="0" y="295139"/>
                        </a:cubicBezTo>
                        <a:cubicBezTo>
                          <a:pt x="-651" y="247941"/>
                          <a:pt x="7006" y="177568"/>
                          <a:pt x="0" y="129733"/>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400" b="0"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gì</a:t>
            </a:r>
            <a:r>
              <a:rPr kumimoji="0" lang="en-US" sz="3400" b="0"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8454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40B41DA-E43A-4B45-7B1F-4929AB268C11}"/>
              </a:ext>
            </a:extLst>
          </p:cNvPr>
          <p:cNvSpPr/>
          <p:nvPr/>
        </p:nvSpPr>
        <p:spPr>
          <a:xfrm>
            <a:off x="1822344" y="397565"/>
            <a:ext cx="8547309" cy="4698909"/>
          </a:xfrm>
          <a:custGeom>
            <a:avLst/>
            <a:gdLst>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4698909" fill="none" extrusionOk="0">
                <a:moveTo>
                  <a:pt x="0" y="470359"/>
                </a:moveTo>
                <a:cubicBezTo>
                  <a:pt x="4549" y="260090"/>
                  <a:pt x="215112" y="-44637"/>
                  <a:pt x="366245" y="0"/>
                </a:cubicBezTo>
                <a:cubicBezTo>
                  <a:pt x="3162906" y="199758"/>
                  <a:pt x="6388544" y="-308817"/>
                  <a:pt x="8181062" y="0"/>
                </a:cubicBezTo>
                <a:cubicBezTo>
                  <a:pt x="8314943" y="-12410"/>
                  <a:pt x="8619959" y="146424"/>
                  <a:pt x="8547309" y="470359"/>
                </a:cubicBezTo>
                <a:cubicBezTo>
                  <a:pt x="8648119" y="2029573"/>
                  <a:pt x="8748953" y="2742667"/>
                  <a:pt x="8547309" y="4228548"/>
                </a:cubicBezTo>
                <a:cubicBezTo>
                  <a:pt x="8497850" y="4546659"/>
                  <a:pt x="8440916" y="4696636"/>
                  <a:pt x="8181062" y="4698909"/>
                </a:cubicBezTo>
                <a:cubicBezTo>
                  <a:pt x="6508446" y="4580188"/>
                  <a:pt x="3705612" y="4607216"/>
                  <a:pt x="366245" y="4698909"/>
                </a:cubicBezTo>
                <a:cubicBezTo>
                  <a:pt x="154101" y="4625457"/>
                  <a:pt x="1309" y="4555702"/>
                  <a:pt x="0" y="4228548"/>
                </a:cubicBezTo>
                <a:cubicBezTo>
                  <a:pt x="-226146" y="2659623"/>
                  <a:pt x="85336" y="1687835"/>
                  <a:pt x="0" y="470359"/>
                </a:cubicBezTo>
                <a:close/>
              </a:path>
              <a:path w="8547309" h="4698909" stroke="0" extrusionOk="0">
                <a:moveTo>
                  <a:pt x="0" y="470359"/>
                </a:moveTo>
                <a:cubicBezTo>
                  <a:pt x="-44794" y="212634"/>
                  <a:pt x="202730" y="-35968"/>
                  <a:pt x="366245" y="0"/>
                </a:cubicBezTo>
                <a:cubicBezTo>
                  <a:pt x="2896258" y="-615473"/>
                  <a:pt x="4229029" y="408043"/>
                  <a:pt x="8181062" y="0"/>
                </a:cubicBezTo>
                <a:cubicBezTo>
                  <a:pt x="8314308" y="-7039"/>
                  <a:pt x="8550325" y="282453"/>
                  <a:pt x="8547309" y="470359"/>
                </a:cubicBezTo>
                <a:cubicBezTo>
                  <a:pt x="8684692" y="1536713"/>
                  <a:pt x="8797574" y="2853353"/>
                  <a:pt x="8547309" y="4228548"/>
                </a:cubicBezTo>
                <a:cubicBezTo>
                  <a:pt x="8550376" y="4524055"/>
                  <a:pt x="8355224" y="4690586"/>
                  <a:pt x="8181062" y="4698909"/>
                </a:cubicBezTo>
                <a:cubicBezTo>
                  <a:pt x="5022296" y="4629636"/>
                  <a:pt x="1222759" y="4697251"/>
                  <a:pt x="366245" y="4698909"/>
                </a:cubicBezTo>
                <a:cubicBezTo>
                  <a:pt x="171884" y="4615656"/>
                  <a:pt x="-20660" y="4424418"/>
                  <a:pt x="0" y="4228548"/>
                </a:cubicBezTo>
                <a:cubicBezTo>
                  <a:pt x="-262777" y="2908228"/>
                  <a:pt x="-265189" y="1977643"/>
                  <a:pt x="0" y="470359"/>
                </a:cubicBezTo>
                <a:close/>
              </a:path>
              <a:path w="8547309" h="4698909" fill="none" stroke="0" extrusionOk="0">
                <a:moveTo>
                  <a:pt x="0" y="470359"/>
                </a:moveTo>
                <a:cubicBezTo>
                  <a:pt x="-14834" y="186082"/>
                  <a:pt x="193777" y="-11008"/>
                  <a:pt x="366245" y="0"/>
                </a:cubicBezTo>
                <a:cubicBezTo>
                  <a:pt x="2838673" y="386584"/>
                  <a:pt x="6422366" y="-68420"/>
                  <a:pt x="8181062" y="0"/>
                </a:cubicBezTo>
                <a:cubicBezTo>
                  <a:pt x="8387244" y="20491"/>
                  <a:pt x="8580137" y="215451"/>
                  <a:pt x="8547309" y="470359"/>
                </a:cubicBezTo>
                <a:cubicBezTo>
                  <a:pt x="8526884" y="2245159"/>
                  <a:pt x="8693002" y="2660390"/>
                  <a:pt x="8547309" y="4228548"/>
                </a:cubicBezTo>
                <a:cubicBezTo>
                  <a:pt x="8538220" y="4559777"/>
                  <a:pt x="8387643" y="4676406"/>
                  <a:pt x="8181062" y="4698909"/>
                </a:cubicBezTo>
                <a:cubicBezTo>
                  <a:pt x="5823836" y="4370020"/>
                  <a:pt x="4252449" y="4663613"/>
                  <a:pt x="366245" y="4698909"/>
                </a:cubicBezTo>
                <a:cubicBezTo>
                  <a:pt x="152218" y="4639341"/>
                  <a:pt x="33199" y="4510636"/>
                  <a:pt x="0" y="4228548"/>
                </a:cubicBezTo>
                <a:cubicBezTo>
                  <a:pt x="-141022" y="2837552"/>
                  <a:pt x="-47331" y="1770337"/>
                  <a:pt x="0" y="470359"/>
                </a:cubicBezTo>
                <a:close/>
              </a:path>
              <a:path w="8547309" h="4698909" fill="none" stroke="0" extrusionOk="0">
                <a:moveTo>
                  <a:pt x="0" y="470359"/>
                </a:moveTo>
                <a:cubicBezTo>
                  <a:pt x="300" y="215970"/>
                  <a:pt x="210870" y="-34822"/>
                  <a:pt x="366245" y="0"/>
                </a:cubicBezTo>
                <a:cubicBezTo>
                  <a:pt x="2890702" y="410161"/>
                  <a:pt x="6606298" y="-393399"/>
                  <a:pt x="8181062" y="0"/>
                </a:cubicBezTo>
                <a:cubicBezTo>
                  <a:pt x="8326222" y="-4621"/>
                  <a:pt x="8605087" y="204487"/>
                  <a:pt x="8547309" y="470359"/>
                </a:cubicBezTo>
                <a:cubicBezTo>
                  <a:pt x="8549985" y="2165040"/>
                  <a:pt x="8740996" y="2697189"/>
                  <a:pt x="8547309" y="4228548"/>
                </a:cubicBezTo>
                <a:cubicBezTo>
                  <a:pt x="8508968" y="4543419"/>
                  <a:pt x="8393047" y="4668552"/>
                  <a:pt x="8181062" y="4698909"/>
                </a:cubicBezTo>
                <a:cubicBezTo>
                  <a:pt x="6143293" y="4186728"/>
                  <a:pt x="4130691" y="4491980"/>
                  <a:pt x="366245" y="4698909"/>
                </a:cubicBezTo>
                <a:cubicBezTo>
                  <a:pt x="150269" y="4631507"/>
                  <a:pt x="24901" y="4525735"/>
                  <a:pt x="0" y="4228548"/>
                </a:cubicBezTo>
                <a:cubicBezTo>
                  <a:pt x="-361385" y="2872270"/>
                  <a:pt x="235539" y="1706258"/>
                  <a:pt x="0" y="47035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C74B7E-CCD5-09D1-A0F3-D85CBDB65DE3}"/>
              </a:ext>
            </a:extLst>
          </p:cNvPr>
          <p:cNvPicPr>
            <a:picLocks noChangeAspect="1"/>
          </p:cNvPicPr>
          <p:nvPr/>
        </p:nvPicPr>
        <p:blipFill>
          <a:blip r:embed="rId3"/>
          <a:stretch>
            <a:fillRect/>
          </a:stretch>
        </p:blipFill>
        <p:spPr>
          <a:xfrm>
            <a:off x="2730729" y="968062"/>
            <a:ext cx="6425741" cy="1359526"/>
          </a:xfrm>
          <a:prstGeom prst="rect">
            <a:avLst/>
          </a:prstGeom>
        </p:spPr>
      </p:pic>
      <p:pic>
        <p:nvPicPr>
          <p:cNvPr id="6" name="Picture 5">
            <a:extLst>
              <a:ext uri="{FF2B5EF4-FFF2-40B4-BE49-F238E27FC236}">
                <a16:creationId xmlns:a16="http://schemas.microsoft.com/office/drawing/2014/main" id="{22BECF3C-5F09-BB29-3BB1-3420C0132ADA}"/>
              </a:ext>
            </a:extLst>
          </p:cNvPr>
          <p:cNvPicPr>
            <a:picLocks noChangeAspect="1"/>
          </p:cNvPicPr>
          <p:nvPr/>
        </p:nvPicPr>
        <p:blipFill>
          <a:blip r:embed="rId4"/>
          <a:stretch>
            <a:fillRect/>
          </a:stretch>
        </p:blipFill>
        <p:spPr>
          <a:xfrm>
            <a:off x="2145456" y="2095001"/>
            <a:ext cx="7748688" cy="2725148"/>
          </a:xfrm>
          <a:prstGeom prst="rect">
            <a:avLst/>
          </a:prstGeom>
        </p:spPr>
      </p:pic>
      <p:pic>
        <p:nvPicPr>
          <p:cNvPr id="10" name="Picture 9">
            <a:extLst>
              <a:ext uri="{FF2B5EF4-FFF2-40B4-BE49-F238E27FC236}">
                <a16:creationId xmlns:a16="http://schemas.microsoft.com/office/drawing/2014/main" id="{5AE662FF-A645-4DE7-492A-FD22D2FDAC09}"/>
              </a:ext>
            </a:extLst>
          </p:cNvPr>
          <p:cNvPicPr>
            <a:picLocks noChangeAspect="1"/>
          </p:cNvPicPr>
          <p:nvPr/>
        </p:nvPicPr>
        <p:blipFill>
          <a:blip r:embed="rId5"/>
          <a:stretch>
            <a:fillRect/>
          </a:stretch>
        </p:blipFill>
        <p:spPr>
          <a:xfrm>
            <a:off x="936419" y="1470232"/>
            <a:ext cx="1822862" cy="1079086"/>
          </a:xfrm>
          <a:prstGeom prst="rect">
            <a:avLst/>
          </a:prstGeom>
        </p:spPr>
      </p:pic>
    </p:spTree>
    <p:extLst>
      <p:ext uri="{BB962C8B-B14F-4D97-AF65-F5344CB8AC3E}">
        <p14:creationId xmlns:p14="http://schemas.microsoft.com/office/powerpoint/2010/main" val="26024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4057DCFF-DC4E-4C2E-D380-A76228E721F0}"/>
              </a:ext>
            </a:extLst>
          </p:cNvPr>
          <p:cNvPicPr>
            <a:picLocks noChangeAspect="1"/>
          </p:cNvPicPr>
          <p:nvPr/>
        </p:nvPicPr>
        <p:blipFill>
          <a:blip r:embed="rId7"/>
          <a:stretch>
            <a:fillRect/>
          </a:stretch>
        </p:blipFill>
        <p:spPr>
          <a:xfrm>
            <a:off x="1130380" y="1351141"/>
            <a:ext cx="9870279" cy="3200677"/>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91440" y="57150"/>
            <a:ext cx="1169416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39BE78-829D-C474-1E51-57A5AD0A96F6}"/>
              </a:ext>
            </a:extLst>
          </p:cNvPr>
          <p:cNvSpPr txBox="1"/>
          <p:nvPr/>
        </p:nvSpPr>
        <p:spPr>
          <a:xfrm>
            <a:off x="416560" y="812800"/>
            <a:ext cx="11267440" cy="5632311"/>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Khu bảo tồn động vật Ngô-rông-gô-rô có diện tích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hơn</a:t>
            </a:r>
            <a:r>
              <a:rPr lang="vi-VN" sz="2400" b="0" i="0" dirty="0">
                <a:solidFill>
                  <a:srgbClr val="000000"/>
                </a:solidFill>
                <a:effectLst/>
                <a:latin typeface="Cambria" panose="02040503050406030204" pitchFamily="18" charset="0"/>
                <a:ea typeface="Cambria" panose="02040503050406030204" pitchFamily="18" charset="0"/>
              </a:rPr>
              <a:t> 8</a:t>
            </a:r>
            <a:r>
              <a:rPr lang="en-US" sz="2400" b="0" i="0" dirty="0">
                <a:solidFill>
                  <a:srgbClr val="000000"/>
                </a:solidFill>
                <a:effectLst/>
                <a:latin typeface="Cambria" panose="02040503050406030204" pitchFamily="18" charset="0"/>
                <a:ea typeface="Cambria" panose="02040503050406030204" pitchFamily="18" charset="0"/>
              </a:rPr>
              <a:t>000</a:t>
            </a:r>
            <a:r>
              <a:rPr lang="vi-VN" sz="2400" b="0" i="0" dirty="0">
                <a:solidFill>
                  <a:srgbClr val="000000"/>
                </a:solidFill>
                <a:effectLst/>
                <a:latin typeface="Cambria" panose="02040503050406030204" pitchFamily="18" charset="0"/>
                <a:ea typeface="Cambria" panose="02040503050406030204" pitchFamily="18" charset="0"/>
              </a:rPr>
              <a:t> ki-lô-mét vuông, nằm ở </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Bạn nghĩ sao về những loài động vật sống trong khu bảo tồn Ngô-rông-gô-rô?</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Minh Quang)</a:t>
            </a:r>
          </a:p>
        </p:txBody>
      </p:sp>
      <p:pic>
        <p:nvPicPr>
          <p:cNvPr id="12" name="Picture 11">
            <a:extLst>
              <a:ext uri="{FF2B5EF4-FFF2-40B4-BE49-F238E27FC236}">
                <a16:creationId xmlns:a16="http://schemas.microsoft.com/office/drawing/2014/main" id="{3CA347C2-EC35-0A85-6AE4-BD07AE6BA205}"/>
              </a:ext>
            </a:extLst>
          </p:cNvPr>
          <p:cNvPicPr>
            <a:picLocks noChangeAspect="1"/>
          </p:cNvPicPr>
          <p:nvPr/>
        </p:nvPicPr>
        <p:blipFill>
          <a:blip r:embed="rId3"/>
          <a:stretch>
            <a:fillRect/>
          </a:stretch>
        </p:blipFill>
        <p:spPr>
          <a:xfrm>
            <a:off x="1908714" y="158324"/>
            <a:ext cx="8059611" cy="749873"/>
          </a:xfrm>
          <a:prstGeom prst="rect">
            <a:avLst/>
          </a:prstGeom>
        </p:spPr>
      </p:pic>
    </p:spTree>
    <p:extLst>
      <p:ext uri="{BB962C8B-B14F-4D97-AF65-F5344CB8AC3E}">
        <p14:creationId xmlns:p14="http://schemas.microsoft.com/office/powerpoint/2010/main" val="415160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C353BA-66C2-89B4-C272-E761307450FD}"/>
              </a:ext>
            </a:extLst>
          </p:cNvPr>
          <p:cNvGrpSpPr/>
          <p:nvPr/>
        </p:nvGrpSpPr>
        <p:grpSpPr>
          <a:xfrm>
            <a:off x="1434061" y="1018524"/>
            <a:ext cx="9840343" cy="1687466"/>
            <a:chOff x="1347888" y="472581"/>
            <a:chExt cx="98403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8943398" cy="1019571"/>
              <a:chOff x="2215279" y="2665842"/>
              <a:chExt cx="3433298"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433298" cy="912220"/>
                <a:chOff x="1222992" y="3295532"/>
                <a:chExt cx="2681640"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681640"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526253"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001946"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1:</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“Di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thế</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9442758" y="472581"/>
              <a:ext cx="1745473" cy="1687466"/>
            </a:xfrm>
            <a:prstGeom prst="rect">
              <a:avLst/>
            </a:prstGeom>
          </p:spPr>
        </p:pic>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grpSp>
        <p:nvGrpSpPr>
          <p:cNvPr id="16" name="Group 15">
            <a:extLst>
              <a:ext uri="{FF2B5EF4-FFF2-40B4-BE49-F238E27FC236}">
                <a16:creationId xmlns:a16="http://schemas.microsoft.com/office/drawing/2014/main" id="{F82EB24F-891F-27B4-42D5-DEE2ED790E3D}"/>
              </a:ext>
            </a:extLst>
          </p:cNvPr>
          <p:cNvGrpSpPr/>
          <p:nvPr/>
        </p:nvGrpSpPr>
        <p:grpSpPr>
          <a:xfrm>
            <a:off x="1434061" y="2705990"/>
            <a:ext cx="10571863" cy="1687466"/>
            <a:chOff x="1347888" y="482741"/>
            <a:chExt cx="10571863" cy="1687466"/>
          </a:xfrm>
        </p:grpSpPr>
        <p:grpSp>
          <p:nvGrpSpPr>
            <p:cNvPr id="17" name="组合 44">
              <a:extLst>
                <a:ext uri="{FF2B5EF4-FFF2-40B4-BE49-F238E27FC236}">
                  <a16:creationId xmlns:a16="http://schemas.microsoft.com/office/drawing/2014/main" id="{88B832BB-80BE-1123-BDCF-85B68149A7A5}"/>
                </a:ext>
              </a:extLst>
            </p:cNvPr>
            <p:cNvGrpSpPr/>
            <p:nvPr/>
          </p:nvGrpSpPr>
          <p:grpSpPr>
            <a:xfrm>
              <a:off x="1347888" y="974145"/>
              <a:ext cx="9316284" cy="1019571"/>
              <a:chOff x="2215279" y="2665842"/>
              <a:chExt cx="3576446" cy="912220"/>
            </a:xfrm>
          </p:grpSpPr>
          <p:grpSp>
            <p:nvGrpSpPr>
              <p:cNvPr id="19" name="组合 30">
                <a:extLst>
                  <a:ext uri="{FF2B5EF4-FFF2-40B4-BE49-F238E27FC236}">
                    <a16:creationId xmlns:a16="http://schemas.microsoft.com/office/drawing/2014/main" id="{519C49D8-B8AF-C927-0816-0F862291456D}"/>
                  </a:ext>
                </a:extLst>
              </p:cNvPr>
              <p:cNvGrpSpPr/>
              <p:nvPr/>
            </p:nvGrpSpPr>
            <p:grpSpPr>
              <a:xfrm>
                <a:off x="2215279" y="2665842"/>
                <a:ext cx="3576446" cy="912220"/>
                <a:chOff x="1222992" y="3295532"/>
                <a:chExt cx="2793448" cy="1012341"/>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A488FC0B-BECF-91BC-0564-1740A698D3A6}"/>
                    </a:ext>
                  </a:extLst>
                </p:cNvPr>
                <p:cNvSpPr/>
                <p:nvPr/>
              </p:nvSpPr>
              <p:spPr>
                <a:xfrm>
                  <a:off x="1222992" y="3295532"/>
                  <a:ext cx="2793448"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E37E6663-5BC0-4FEE-74CA-E803E49AC82E}"/>
                    </a:ext>
                  </a:extLst>
                </p:cNvPr>
                <p:cNvSpPr/>
                <p:nvPr/>
              </p:nvSpPr>
              <p:spPr>
                <a:xfrm>
                  <a:off x="1272054" y="3395379"/>
                  <a:ext cx="2680411"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0" name="文本框 40">
                <a:extLst>
                  <a:ext uri="{FF2B5EF4-FFF2-40B4-BE49-F238E27FC236}">
                    <a16:creationId xmlns:a16="http://schemas.microsoft.com/office/drawing/2014/main" id="{7350BB64-58E5-4DED-B55D-BBFB9C1C0AB4}"/>
                  </a:ext>
                </a:extLst>
              </p:cNvPr>
              <p:cNvSpPr txBox="1"/>
              <p:nvPr/>
            </p:nvSpPr>
            <p:spPr>
              <a:xfrm>
                <a:off x="2337802" y="2844210"/>
                <a:ext cx="3397635"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2:</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lang="en-US" sz="3600" b="1" i="1" dirty="0" err="1">
                    <a:solidFill>
                      <a:srgbClr val="ED7D31">
                        <a:lumMod val="75000"/>
                      </a:srgbClr>
                    </a:solidFill>
                    <a:latin typeface="Cambria" panose="02040503050406030204" pitchFamily="18" charset="0"/>
                    <a:ea typeface="Cambria" panose="02040503050406030204" pitchFamily="18" charset="0"/>
                  </a:rPr>
                  <a:t>Tiếp</a:t>
                </a:r>
                <a:r>
                  <a:rPr lang="en-US" sz="3600" b="1" i="1" dirty="0">
                    <a:solidFill>
                      <a:srgbClr val="ED7D31">
                        <a:lumMod val="75000"/>
                      </a:srgbClr>
                    </a:solidFill>
                    <a:latin typeface="Cambria" panose="02040503050406030204" pitchFamily="18" charset="0"/>
                    <a:ea typeface="Cambria" panose="02040503050406030204" pitchFamily="18" charset="0"/>
                  </a:rPr>
                  <a:t> </a:t>
                </a:r>
                <a:r>
                  <a:rPr lang="en-US" sz="3600" b="1" i="1" dirty="0" err="1">
                    <a:solidFill>
                      <a:srgbClr val="ED7D31">
                        <a:lumMod val="75000"/>
                      </a:srgbClr>
                    </a:solidFill>
                    <a:latin typeface="Cambria" panose="02040503050406030204" pitchFamily="18" charset="0"/>
                    <a:ea typeface="Cambria" panose="02040503050406030204" pitchFamily="18" charset="0"/>
                  </a:rPr>
                  <a:t>theo</a:t>
                </a:r>
                <a:r>
                  <a:rPr lang="en-US" sz="3600" b="1" i="1" dirty="0">
                    <a:solidFill>
                      <a:srgbClr val="ED7D31">
                        <a:lumMod val="75000"/>
                      </a:srgbClr>
                    </a:solidFill>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vùng</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nguyên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B2173333-A4E0-69F1-D37A-E4207C20CD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10174278" y="482741"/>
              <a:ext cx="1745473" cy="1687466"/>
            </a:xfrm>
            <a:prstGeom prst="rect">
              <a:avLst/>
            </a:prstGeom>
          </p:spPr>
        </p:pic>
      </p:grpSp>
      <p:grpSp>
        <p:nvGrpSpPr>
          <p:cNvPr id="35" name="Group 34">
            <a:extLst>
              <a:ext uri="{FF2B5EF4-FFF2-40B4-BE49-F238E27FC236}">
                <a16:creationId xmlns:a16="http://schemas.microsoft.com/office/drawing/2014/main" id="{7E47ED83-3D14-A8E8-203C-B5B629EEF3C0}"/>
              </a:ext>
            </a:extLst>
          </p:cNvPr>
          <p:cNvGrpSpPr/>
          <p:nvPr/>
        </p:nvGrpSpPr>
        <p:grpSpPr>
          <a:xfrm>
            <a:off x="1597685" y="4871872"/>
            <a:ext cx="6639943" cy="1687466"/>
            <a:chOff x="1347888" y="726581"/>
            <a:chExt cx="6639943" cy="1687466"/>
          </a:xfrm>
        </p:grpSpPr>
        <p:grpSp>
          <p:nvGrpSpPr>
            <p:cNvPr id="36" name="组合 44">
              <a:extLst>
                <a:ext uri="{FF2B5EF4-FFF2-40B4-BE49-F238E27FC236}">
                  <a16:creationId xmlns:a16="http://schemas.microsoft.com/office/drawing/2014/main" id="{D7B5DCDC-E128-55BE-A949-D87C7E9984EE}"/>
                </a:ext>
              </a:extLst>
            </p:cNvPr>
            <p:cNvGrpSpPr/>
            <p:nvPr/>
          </p:nvGrpSpPr>
          <p:grpSpPr>
            <a:xfrm>
              <a:off x="1347888" y="974145"/>
              <a:ext cx="5160843" cy="1019571"/>
              <a:chOff x="2215279" y="2665842"/>
              <a:chExt cx="1981206" cy="912220"/>
            </a:xfrm>
          </p:grpSpPr>
          <p:grpSp>
            <p:nvGrpSpPr>
              <p:cNvPr id="38" name="组合 30">
                <a:extLst>
                  <a:ext uri="{FF2B5EF4-FFF2-40B4-BE49-F238E27FC236}">
                    <a16:creationId xmlns:a16="http://schemas.microsoft.com/office/drawing/2014/main" id="{8F6E1EAD-996B-DF5D-D47D-5AFE1E3B3534}"/>
                  </a:ext>
                </a:extLst>
              </p:cNvPr>
              <p:cNvGrpSpPr/>
              <p:nvPr/>
            </p:nvGrpSpPr>
            <p:grpSpPr>
              <a:xfrm>
                <a:off x="2215279" y="2665842"/>
                <a:ext cx="1981206" cy="912220"/>
                <a:chOff x="1222992" y="3295532"/>
                <a:chExt cx="1547457" cy="1012341"/>
              </a:xfrm>
              <a:effectLst>
                <a:outerShdw blurRad="254000" sx="102000" sy="102000" algn="ctr" rotWithShape="0">
                  <a:prstClr val="black">
                    <a:alpha val="25000"/>
                  </a:prstClr>
                </a:outerShdw>
              </a:effectLst>
            </p:grpSpPr>
            <p:sp>
              <p:nvSpPr>
                <p:cNvPr id="40" name="圆角矩形 27">
                  <a:extLst>
                    <a:ext uri="{FF2B5EF4-FFF2-40B4-BE49-F238E27FC236}">
                      <a16:creationId xmlns:a16="http://schemas.microsoft.com/office/drawing/2014/main" id="{B803FA4C-599B-C6B4-C801-1B75CE5C346B}"/>
                    </a:ext>
                  </a:extLst>
                </p:cNvPr>
                <p:cNvSpPr/>
                <p:nvPr/>
              </p:nvSpPr>
              <p:spPr>
                <a:xfrm>
                  <a:off x="1222992" y="3295532"/>
                  <a:ext cx="1547457"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1" name="圆角矩形 28">
                  <a:extLst>
                    <a:ext uri="{FF2B5EF4-FFF2-40B4-BE49-F238E27FC236}">
                      <a16:creationId xmlns:a16="http://schemas.microsoft.com/office/drawing/2014/main" id="{17F51C2E-BC16-A5D1-11A7-E6CF74494BCF}"/>
                    </a:ext>
                  </a:extLst>
                </p:cNvPr>
                <p:cNvSpPr/>
                <p:nvPr/>
              </p:nvSpPr>
              <p:spPr>
                <a:xfrm>
                  <a:off x="1272054" y="3395379"/>
                  <a:ext cx="1452698"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39" name="文本框 40">
                <a:extLst>
                  <a:ext uri="{FF2B5EF4-FFF2-40B4-BE49-F238E27FC236}">
                    <a16:creationId xmlns:a16="http://schemas.microsoft.com/office/drawing/2014/main" id="{6318C20F-5C06-AD48-EF7E-E54D288664CD}"/>
                  </a:ext>
                </a:extLst>
              </p:cNvPr>
              <p:cNvSpPr txBox="1"/>
              <p:nvPr/>
            </p:nvSpPr>
            <p:spPr>
              <a:xfrm>
                <a:off x="2337802" y="2844210"/>
                <a:ext cx="1706227"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3:</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78190553-35AE-CC78-5A04-44DF229199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6242358" y="726581"/>
              <a:ext cx="1745473" cy="1687466"/>
            </a:xfrm>
            <a:prstGeom prst="rect">
              <a:avLst/>
            </a:prstGeom>
          </p:spPr>
        </p:pic>
      </p:grpSp>
    </p:spTree>
    <p:extLst>
      <p:ext uri="{BB962C8B-B14F-4D97-AF65-F5344CB8AC3E}">
        <p14:creationId xmlns:p14="http://schemas.microsoft.com/office/powerpoint/2010/main" val="4242566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943</Words>
  <Application>Microsoft Office PowerPoint</Application>
  <PresentationFormat>Widescreen</PresentationFormat>
  <Paragraphs>62</Paragraphs>
  <Slides>26</Slides>
  <Notes>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等线</vt:lpstr>
      <vt:lpstr>#9Slide07 HoneyCream</vt:lpstr>
      <vt:lpstr>Arial</vt:lpstr>
      <vt:lpstr>Calibri</vt:lpstr>
      <vt:lpstr>Calibri Light</vt:lpstr>
      <vt:lpstr>Cambria</vt:lpstr>
      <vt:lpstr>SVN-Yahoo</vt:lpstr>
      <vt:lpstr>Times New Roman</vt:lpstr>
      <vt:lpstr>字魂27号-布丁体</vt:lpstr>
      <vt:lpstr>1_Chủ đề Office</vt:lpstr>
      <vt:lpstr>Custom Design</vt:lpstr>
      <vt:lpstr>Office 主题​​</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Để góp phần bảo vệ động vật hoang dã em cần làm gì?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2024-01-10T01:05:43Z</dcterms:created>
  <dcterms:modified xsi:type="dcterms:W3CDTF">2025-04-24T06:15:06Z</dcterms:modified>
</cp:coreProperties>
</file>