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63" r:id="rId3"/>
  </p:sldMasterIdLst>
  <p:notesMasterIdLst>
    <p:notesMasterId r:id="rId29"/>
  </p:notesMasterIdLst>
  <p:sldIdLst>
    <p:sldId id="282" r:id="rId4"/>
    <p:sldId id="258" r:id="rId5"/>
    <p:sldId id="259" r:id="rId6"/>
    <p:sldId id="260" r:id="rId7"/>
    <p:sldId id="262" r:id="rId8"/>
    <p:sldId id="310" r:id="rId9"/>
    <p:sldId id="264" r:id="rId10"/>
    <p:sldId id="265" r:id="rId11"/>
    <p:sldId id="303" r:id="rId12"/>
    <p:sldId id="290" r:id="rId13"/>
    <p:sldId id="293" r:id="rId14"/>
    <p:sldId id="295" r:id="rId15"/>
    <p:sldId id="296" r:id="rId16"/>
    <p:sldId id="298" r:id="rId17"/>
    <p:sldId id="311" r:id="rId18"/>
    <p:sldId id="312" r:id="rId19"/>
    <p:sldId id="300" r:id="rId20"/>
    <p:sldId id="313" r:id="rId21"/>
    <p:sldId id="305" r:id="rId22"/>
    <p:sldId id="306" r:id="rId23"/>
    <p:sldId id="307" r:id="rId24"/>
    <p:sldId id="257" r:id="rId25"/>
    <p:sldId id="308" r:id="rId26"/>
    <p:sldId id="309" r:id="rId27"/>
    <p:sldId id="27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91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816D2C-8550-4273-83A9-3C00041B8B76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BCA9D-254E-43AA-A349-EC3C4938C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226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28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Tại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đây</a:t>
            </a:r>
            <a:endParaRPr lang="en-US" baseline="0" dirty="0"/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nấm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endParaRPr lang="en-US" baseline="0" dirty="0"/>
          </a:p>
          <a:p>
            <a:r>
              <a:rPr lang="en-US" baseline="0" dirty="0" err="1"/>
              <a:t>Nguồn</a:t>
            </a:r>
            <a:r>
              <a:rPr lang="en-US" baseline="0" dirty="0"/>
              <a:t> : </a:t>
            </a:r>
            <a:r>
              <a:rPr lang="en-US" baseline="0" dirty="0" err="1"/>
              <a:t>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5385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95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2059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tiên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C83D7A-9E42-4548-990C-7D2596BB53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1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5549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/>
              <a:t> 0972115126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3BCA9D-254E-43AA-A349-EC3C4938C51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75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3297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8775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36C6A-3DEF-6236-3181-070ADC1BA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BCCD42-166A-1FA4-71F4-3CF5AB3846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3B7FBD-1B77-A364-6BAD-DB35544450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CBF4DA-FD02-B61F-8775-918F3BA76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262AB3-B8DC-1B17-1B24-F833D18CE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80FC75-1D29-FB60-04C1-F4E012828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834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6AE50-DB99-3A0F-3185-81FA58846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7856126-2689-FC5E-056B-C74E363C5C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B7FC4-F0E6-A4F3-26FC-8F3DB73A77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7EEA9-B0C9-0F93-C139-12F7F13929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B34A88-9B2D-D275-355A-C3B3C1CC3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6FA3BF-7257-45DB-91FD-9327F34C9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902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17A4B-2AAC-3E0E-8B89-928077E55A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047C69-5BBA-1DF1-C2F5-175FFAFC1A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107EB8-EC8A-042B-F718-78983D0FE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3E3BA7-27B6-5AA7-81AC-4A176C3D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355CB-46D0-9172-7814-F71F1815C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7544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8E4D24-3FCB-1D9C-37E8-2304E8C0BF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9B8A8-F8BF-7A34-32FE-729696A99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B54C9-B664-C1D8-37F4-FF1D7A339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FC0BB7-41ED-D479-3272-BE923FBDE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450B4-2FB4-D623-75AE-57A776574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945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0F84A9-40CB-445D-BFED-06ECB06685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8271827"/>
      </p:ext>
    </p:extLst>
  </p:cSld>
  <p:clrMapOvr>
    <a:masterClrMapping/>
  </p:clrMapOvr>
  <p:transition advClick="0">
    <p:circl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4FD50-0685-4CD0-A3FF-98055B67A6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7697803"/>
      </p:ext>
    </p:extLst>
  </p:cSld>
  <p:clrMapOvr>
    <a:masterClrMapping/>
  </p:clrMapOvr>
  <p:transition advClick="0">
    <p:circl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51C926-13C1-42FB-9A3C-7E3ADFD8F7F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93694"/>
      </p:ext>
    </p:extLst>
  </p:cSld>
  <p:clrMapOvr>
    <a:masterClrMapping/>
  </p:clrMapOvr>
  <p:transition advClick="0">
    <p:circl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D156D-4D29-4E2B-BCE8-4886D01AD40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6984384"/>
      </p:ext>
    </p:extLst>
  </p:cSld>
  <p:clrMapOvr>
    <a:masterClrMapping/>
  </p:clrMapOvr>
  <p:transition advClick="0">
    <p:circl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19C4B-E8AB-4560-8258-CE0BB90B72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3957682"/>
      </p:ext>
    </p:extLst>
  </p:cSld>
  <p:clrMapOvr>
    <a:masterClrMapping/>
  </p:clrMapOvr>
  <p:transition advClick="0">
    <p:circl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C80B2B-8295-49EE-AD0A-1FD8511C11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144566"/>
      </p:ext>
    </p:extLst>
  </p:cSld>
  <p:clrMapOvr>
    <a:masterClrMapping/>
  </p:clrMapOvr>
  <p:transition advClick="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4/24/2025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120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610A8D-5248-4775-8E0E-7C1C5F558A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4340472"/>
      </p:ext>
    </p:extLst>
  </p:cSld>
  <p:clrMapOvr>
    <a:masterClrMapping/>
  </p:clrMapOvr>
  <p:transition advClick="0">
    <p:circl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1B81C-C470-40B5-8D96-2C51A41DEA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376381"/>
      </p:ext>
    </p:extLst>
  </p:cSld>
  <p:clrMapOvr>
    <a:masterClrMapping/>
  </p:clrMapOvr>
  <p:transition advClick="0">
    <p:circl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7E4895-A8DF-4190-9805-D20C0AB91D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4764777"/>
      </p:ext>
    </p:extLst>
  </p:cSld>
  <p:clrMapOvr>
    <a:masterClrMapping/>
  </p:clrMapOvr>
  <p:transition advClick="0">
    <p:circl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8F9B8-AFF7-4952-8A3D-1A068DDFBD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7337718"/>
      </p:ext>
    </p:extLst>
  </p:cSld>
  <p:clrMapOvr>
    <a:masterClrMapping/>
  </p:clrMapOvr>
  <p:transition advClick="0">
    <p:circl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77869-76E4-4E25-9C0F-CBEBE03A65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9152950"/>
      </p:ext>
    </p:extLst>
  </p:cSld>
  <p:clrMapOvr>
    <a:masterClrMapping/>
  </p:clrMapOvr>
  <p:transition advClick="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A1821-54E0-FBE8-9445-603A301F43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C14122-F4F6-5A04-AA9F-AD7A96C31C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C72FB4-7D28-B131-0C9B-E34DF9515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E56CC6-4DF3-3EB2-B7A6-2687E18515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A981F-3884-7660-DE21-8D7770C55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49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1908C-6017-11C5-F5CA-892336CCF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50FBC-9136-1FE8-06D9-5D010879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2D4D42-7616-7F85-70E8-011296A96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81B695-2797-C2E0-E28A-6FBB93880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4005C0-96AE-AE42-721C-9B40FB76C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24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39242-BAFD-459B-FC02-04AA06184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13224-D49E-3F0C-FB3D-527730F86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51269-88E5-F1F5-736A-F786F29F2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656AB-2C39-2C9B-3087-86464A42E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4D256-F186-FA29-029E-3E8F432782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60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1262A-F767-5C0A-CC99-50FFB0561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B64048-0E8D-A25B-5A87-68D79BC5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AB5262-D392-AE51-FD52-59261AB362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4AF3C7-1DE0-6B01-481E-70CB778D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B0102-A305-F52C-2113-819C19BC0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A029BF-D00C-A4F2-C89D-4A442EEA9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409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F58EB-86D7-A30A-D70C-E13267187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08BAB-AE12-D988-5CB0-B18F4BD0FD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7610F-5EBE-411F-92F2-82FB3136B5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9994D31-62A3-CD13-D90A-60A7C50629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52FC88-08A4-F187-2D40-45F641DBC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00C3539-C981-6A2D-9A3D-32A129ED5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E8162D-4B74-4FEA-9E32-D401FB9EF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651D28-9EA7-7B7D-68D0-5A3543325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6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CE9BC-503A-340F-6EEA-670B6B293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BE0F18-DBD9-AD9B-32CA-BF4C220DE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372850-A66F-B430-5410-489C50ED0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BFAF1-4A59-590D-9BA1-65173D937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99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59065C-78A2-EBAC-FE42-FD2AE6510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B8F99F-BA83-633E-D015-5206EAD90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DD1ACE-98EB-77E8-9852-4F87FD85C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76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>
            <a:extLst>
              <a:ext uri="{FF2B5EF4-FFF2-40B4-BE49-F238E27FC236}">
                <a16:creationId xmlns:a16="http://schemas.microsoft.com/office/drawing/2014/main" id="{CB548BD7-BDFF-4B81-A1DB-60A72897C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/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54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3939CE-F85F-1BF3-A19A-A8AF9CDC1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E53EEB-E301-DAAC-01C1-26F1A59DA6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5D20B-0C53-710A-9F8F-025F992366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270B0E-EF40-4F58-BE78-756F4413194B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AD800D-ACBD-0ADA-D4E4-CDCD67A0B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D96E8E-F544-51F6-1603-F9BEE93385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CA7149-9434-4345-B3A0-A5DF0D16D4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063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134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advClick="0">
    <p:circl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3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gif"/><Relationship Id="rId1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12" Type="http://schemas.openxmlformats.org/officeDocument/2006/relationships/image" Target="../media/image14.gif"/><Relationship Id="rId17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microsoft.com/office/2007/relationships/media" Target="../media/media2.mp3"/><Relationship Id="rId6" Type="http://schemas.openxmlformats.org/officeDocument/2006/relationships/slide" Target="slide4.xml"/><Relationship Id="rId11" Type="http://schemas.openxmlformats.org/officeDocument/2006/relationships/image" Target="../media/image13.gif"/><Relationship Id="rId5" Type="http://schemas.openxmlformats.org/officeDocument/2006/relationships/image" Target="../media/image10.jpg"/><Relationship Id="rId15" Type="http://schemas.openxmlformats.org/officeDocument/2006/relationships/image" Target="../media/image16.png"/><Relationship Id="rId10" Type="http://schemas.openxmlformats.org/officeDocument/2006/relationships/image" Target="../media/image12.png"/><Relationship Id="rId19" Type="http://schemas.openxmlformats.org/officeDocument/2006/relationships/slide" Target="slide6.xml"/><Relationship Id="rId4" Type="http://schemas.openxmlformats.org/officeDocument/2006/relationships/notesSlide" Target="../notesSlides/notesSlide2.xml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4.gif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13.gif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3.gif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448394" y="375683"/>
            <a:ext cx="10134600" cy="4460487"/>
          </a:xfrm>
          <a:prstGeom prst="roundRect">
            <a:avLst>
              <a:gd name="adj" fmla="val 25889"/>
            </a:avLst>
          </a:prstGeom>
          <a:solidFill>
            <a:schemeClr val="bg1">
              <a:alpha val="5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3" name="Picture 12" descr="375ba1682899b9444c201750c3b90c1b.png">
            <a:extLst>
              <a:ext uri="{FF2B5EF4-FFF2-40B4-BE49-F238E27FC236}">
                <a16:creationId xmlns:a16="http://schemas.microsoft.com/office/drawing/2014/main" id="{CF88A522-4E92-4F53-9287-9D1F5B9451A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0751" y="612501"/>
            <a:ext cx="10764897" cy="4733512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9690" y="-899653"/>
            <a:ext cx="9405257" cy="7765983"/>
          </a:xfrm>
          <a:prstGeom prst="rect">
            <a:avLst/>
          </a:prstGeom>
        </p:spPr>
      </p:pic>
      <p:pic>
        <p:nvPicPr>
          <p:cNvPr id="2" name="5b4f5f61a1df9">
            <a:hlinkClick r:id="" action="ppaction://media"/>
            <a:extLst>
              <a:ext uri="{FF2B5EF4-FFF2-40B4-BE49-F238E27FC236}">
                <a16:creationId xmlns:a16="http://schemas.microsoft.com/office/drawing/2014/main" id="{23DA7E0A-685D-4C88-9C56-D00F1BF341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8925" y="-1585595"/>
            <a:ext cx="487363" cy="487363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712970" y="3641271"/>
            <a:ext cx="9405257" cy="3225059"/>
          </a:xfrm>
          <a:prstGeom prst="rect">
            <a:avLst/>
          </a:prstGeom>
        </p:spPr>
      </p:pic>
      <p:pic>
        <p:nvPicPr>
          <p:cNvPr id="21" name="图片 4">
            <a:extLst>
              <a:ext uri="{FF2B5EF4-FFF2-40B4-BE49-F238E27FC236}">
                <a16:creationId xmlns:a16="http://schemas.microsoft.com/office/drawing/2014/main" id="{81D41198-154F-4C4F-B961-AC314F4A995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338657" y="5111463"/>
            <a:ext cx="3040738" cy="2044193"/>
          </a:xfrm>
          <a:prstGeom prst="rect">
            <a:avLst/>
          </a:prstGeom>
        </p:spPr>
      </p:pic>
      <p:pic>
        <p:nvPicPr>
          <p:cNvPr id="14" name="图片 4">
            <a:extLst>
              <a:ext uri="{FF2B5EF4-FFF2-40B4-BE49-F238E27FC236}">
                <a16:creationId xmlns:a16="http://schemas.microsoft.com/office/drawing/2014/main" id="{198E5ACE-B9E5-435E-85BB-D148D2C880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flipH="1">
            <a:off x="-496091" y="444159"/>
            <a:ext cx="3133685" cy="2202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A7C7BC-D451-6BA5-69DA-B7FE9CB6C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9178" y="121157"/>
            <a:ext cx="6913463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9BB223-B250-1878-1A80-AFF026E7078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2262" y="1739898"/>
            <a:ext cx="6279424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899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5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等线" panose="020B0604020202020204" charset="-122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044185" y="468407"/>
            <a:ext cx="1020237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DCE934-A6D2-FA83-803C-28FD16339AE6}"/>
              </a:ext>
            </a:extLst>
          </p:cNvPr>
          <p:cNvSpPr txBox="1"/>
          <p:nvPr/>
        </p:nvSpPr>
        <p:spPr>
          <a:xfrm>
            <a:off x="847725" y="210502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6805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248356"/>
            <a:ext cx="11697757" cy="6349904"/>
          </a:xfrm>
          <a:prstGeom prst="roundRect">
            <a:avLst>
              <a:gd name="adj" fmla="val 25889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12483-595A-F8DD-9666-0231FB4262DB}"/>
              </a:ext>
            </a:extLst>
          </p:cNvPr>
          <p:cNvSpPr txBox="1"/>
          <p:nvPr/>
        </p:nvSpPr>
        <p:spPr>
          <a:xfrm>
            <a:off x="657225" y="1819275"/>
            <a:ext cx="10239375" cy="284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Ai cũng mong ước có một cuộc sống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Chim bồ câu là loài chim tượng trưng cho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Làng quê Việt Nam đẹp và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endParaRPr lang="vi-VN" sz="32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43C7A9-57CC-47CB-8645-7D3CB863F4ED}"/>
              </a:ext>
            </a:extLst>
          </p:cNvPr>
          <p:cNvSpPr/>
          <p:nvPr/>
        </p:nvSpPr>
        <p:spPr>
          <a:xfrm>
            <a:off x="7343774" y="2152650"/>
            <a:ext cx="4524375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an/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53C5864-A496-81B5-3B18-2585326DDC56}"/>
              </a:ext>
            </a:extLst>
          </p:cNvPr>
          <p:cNvSpPr/>
          <p:nvPr/>
        </p:nvSpPr>
        <p:spPr>
          <a:xfrm>
            <a:off x="8315325" y="3086100"/>
            <a:ext cx="1771650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26EF54-4A7E-C385-6AF1-E26CF6F16FE2}"/>
              </a:ext>
            </a:extLst>
          </p:cNvPr>
          <p:cNvSpPr/>
          <p:nvPr/>
        </p:nvSpPr>
        <p:spPr>
          <a:xfrm>
            <a:off x="5572124" y="4029075"/>
            <a:ext cx="3867151" cy="61912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78303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68157" y="1527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do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0B1EC8-AAFF-E733-59A0-6CE02209C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075" y="1266824"/>
            <a:ext cx="8553450" cy="532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220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>
            <a:extLst>
              <a:ext uri="{FF2B5EF4-FFF2-40B4-BE49-F238E27FC236}">
                <a16:creationId xmlns:a16="http://schemas.microsoft.com/office/drawing/2014/main" id="{B024E2AA-EAEE-4DDB-A0F7-DE19D5D4B685}"/>
              </a:ext>
            </a:extLst>
          </p:cNvPr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0A567843-4745-4BD7-A05B-6F86C5106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26D06DE-E3DC-CC2F-2515-BA0483C06D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9612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7F9AF1-4D54-67A2-6647-AE1DD30DB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762" y="1366837"/>
            <a:ext cx="7268379" cy="1414463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26230" y="321793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Chọn từ: </a:t>
            </a:r>
            <a:r>
              <a:rPr lang="vi-VN" sz="40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chao liệng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từ thể hiện đặc điểm, hoạt động của loài chim én.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3154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3575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Chọn từ </a:t>
            </a:r>
            <a:r>
              <a:rPr lang="vi-VN" sz="44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kêu ran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phù hợp với hoàn cảnh.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1A2862-CD01-1EA6-FE6D-87AB149B2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8425" y="1257300"/>
            <a:ext cx="7086600" cy="163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417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E7E5478-6E12-7231-AFD0-D8F2D0E2616B}"/>
              </a:ext>
            </a:extLst>
          </p:cNvPr>
          <p:cNvSpPr/>
          <p:nvPr/>
        </p:nvSpPr>
        <p:spPr>
          <a:xfrm>
            <a:off x="1054805" y="326555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2E5FF-EFDD-9DEA-0ADD-767419EDF83A}"/>
              </a:ext>
            </a:extLst>
          </p:cNvPr>
          <p:cNvSpPr txBox="1"/>
          <p:nvPr/>
        </p:nvSpPr>
        <p:spPr>
          <a:xfrm>
            <a:off x="2209754" y="2951232"/>
            <a:ext cx="9296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Chọn từ </a:t>
            </a:r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gặm </a:t>
            </a:r>
            <a:r>
              <a:rPr lang="vi-VN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nó thể hiện đặc điểm riêng của loài trâu là phù họp.</a:t>
            </a:r>
            <a:endParaRPr kumimoji="0" lang="en-US" sz="4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1E1C71-1A09-7926-4388-DD70A69C39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9387" y="1333499"/>
            <a:ext cx="7243763" cy="151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8356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3" name="Cuộn: Ngang 19">
            <a:extLst>
              <a:ext uri="{FF2B5EF4-FFF2-40B4-BE49-F238E27FC236}">
                <a16:creationId xmlns:a16="http://schemas.microsoft.com/office/drawing/2014/main" id="{C520E5C8-D0E0-240E-E9BA-0F96351784F1}"/>
              </a:ext>
            </a:extLst>
          </p:cNvPr>
          <p:cNvSpPr/>
          <p:nvPr/>
        </p:nvSpPr>
        <p:spPr>
          <a:xfrm>
            <a:off x="559074" y="1504950"/>
            <a:ext cx="11099526" cy="4857749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biểu đạt cùng một ý nghĩa, có thể dùng nhiều từ ngữ khác nhau.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 dùng từ ngữ phù hợp với hoàn cảnh sử dụng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 cho câu văn được sinh động, cần chú ý lựa chọn từ ngữ độc đáo.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0B76F6-8787-ADAE-CFB4-B4C610EAF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5792" y="450670"/>
            <a:ext cx="8315665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265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13851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649107" y="343281"/>
            <a:ext cx="1106029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>
              <a:spcBef>
                <a:spcPct val="50000"/>
              </a:spcBef>
              <a:defRPr/>
            </a:pP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phù hợp thay cho ô vuông để câu văn tạo được ấn tượng với người đọc.</a:t>
            </a:r>
            <a:endParaRPr kumimoji="0" lang="en-US" altLang="en-US" sz="2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CB59EC-8DD1-E899-9470-6C8C36B4A4AE}"/>
              </a:ext>
            </a:extLst>
          </p:cNvPr>
          <p:cNvSpPr txBox="1"/>
          <p:nvPr/>
        </p:nvSpPr>
        <p:spPr>
          <a:xfrm>
            <a:off x="800100" y="1885950"/>
            <a:ext cx="10420350" cy="2217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Nắng ban mai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lụa tơ vàng óng trên cánh đồng.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A9F7A8-D8BA-D6D0-66C7-C6718AFA77ED}"/>
              </a:ext>
            </a:extLst>
          </p:cNvPr>
          <p:cNvSpPr/>
          <p:nvPr/>
        </p:nvSpPr>
        <p:spPr>
          <a:xfrm>
            <a:off x="3190875" y="2114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A5124-27D7-2D1A-DFB8-6D5515401762}"/>
              </a:ext>
            </a:extLst>
          </p:cNvPr>
          <p:cNvSpPr/>
          <p:nvPr/>
        </p:nvSpPr>
        <p:spPr>
          <a:xfrm>
            <a:off x="2343150" y="287655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3E933B-661D-5439-9624-EAD68F323CBA}"/>
              </a:ext>
            </a:extLst>
          </p:cNvPr>
          <p:cNvSpPr/>
          <p:nvPr/>
        </p:nvSpPr>
        <p:spPr>
          <a:xfrm>
            <a:off x="3657600" y="35814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676979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  <p:bldP spid="3" grpId="0" animBg="1"/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23560" y="211503"/>
            <a:ext cx="11944879" cy="6434994"/>
          </a:xfrm>
          <a:prstGeom prst="roundRect">
            <a:avLst>
              <a:gd name="adj" fmla="val 21219"/>
            </a:avLst>
          </a:prstGeom>
          <a:solidFill>
            <a:srgbClr val="FAFB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1FFBA3B-3DF7-4802-1D62-11545788F62A}"/>
              </a:ext>
            </a:extLst>
          </p:cNvPr>
          <p:cNvSpPr/>
          <p:nvPr/>
        </p:nvSpPr>
        <p:spPr>
          <a:xfrm>
            <a:off x="102305" y="1532007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0BFCE9-DBA7-4252-123F-AFECEDCCAA9C}"/>
              </a:ext>
            </a:extLst>
          </p:cNvPr>
          <p:cNvSpPr txBox="1"/>
          <p:nvPr/>
        </p:nvSpPr>
        <p:spPr>
          <a:xfrm>
            <a:off x="1047750" y="1427232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Giọt sương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đọng/ long lanh/ nằm nghiên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 phiến lá.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C652AD-C7CB-87B8-0E7A-1B206006E42D}"/>
              </a:ext>
            </a:extLst>
          </p:cNvPr>
          <p:cNvSpPr txBox="1"/>
          <p:nvPr/>
        </p:nvSpPr>
        <p:spPr>
          <a:xfrm>
            <a:off x="952500" y="6191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Giọt sương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trên phiến lá.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96F8F67-D85C-F54C-5D95-4B69CC77E357}"/>
              </a:ext>
            </a:extLst>
          </p:cNvPr>
          <p:cNvSpPr/>
          <p:nvPr/>
        </p:nvSpPr>
        <p:spPr>
          <a:xfrm>
            <a:off x="3343275" y="8477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D495F1-C1B2-BCDB-2B5B-DF450B4865C9}"/>
              </a:ext>
            </a:extLst>
          </p:cNvPr>
          <p:cNvSpPr txBox="1"/>
          <p:nvPr/>
        </p:nvSpPr>
        <p:spPr>
          <a:xfrm>
            <a:off x="923925" y="263842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với những vì sao đêm.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CEF0F49-84E3-CF67-F71E-437BE4B79471}"/>
              </a:ext>
            </a:extLst>
          </p:cNvPr>
          <p:cNvSpPr/>
          <p:nvPr/>
        </p:nvSpPr>
        <p:spPr>
          <a:xfrm>
            <a:off x="2495550" y="2895600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02412E32-2467-7592-EA03-7177F2641254}"/>
              </a:ext>
            </a:extLst>
          </p:cNvPr>
          <p:cNvSpPr/>
          <p:nvPr/>
        </p:nvSpPr>
        <p:spPr>
          <a:xfrm>
            <a:off x="92780" y="3579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E4B80B-9799-C161-6D1E-DDE98989AB78}"/>
              </a:ext>
            </a:extLst>
          </p:cNvPr>
          <p:cNvSpPr txBox="1"/>
          <p:nvPr/>
        </p:nvSpPr>
        <p:spPr>
          <a:xfrm>
            <a:off x="1038225" y="3475107"/>
            <a:ext cx="10877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Trăng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 chuyện/ thủ thỉ/ tâm sự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 những vì sao đêm.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A16A8F-D6B7-F51D-71E1-CC532613B4EB}"/>
              </a:ext>
            </a:extLst>
          </p:cNvPr>
          <p:cNvSpPr txBox="1"/>
          <p:nvPr/>
        </p:nvSpPr>
        <p:spPr>
          <a:xfrm>
            <a:off x="923925" y="4676775"/>
            <a:ext cx="10420350" cy="739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Nắng ban mai     lụa tơ vàng óng trên cánh đồng.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B3584F7-D8B0-5F4F-8240-2033988222A9}"/>
              </a:ext>
            </a:extLst>
          </p:cNvPr>
          <p:cNvSpPr/>
          <p:nvPr/>
        </p:nvSpPr>
        <p:spPr>
          <a:xfrm>
            <a:off x="3819525" y="4924425"/>
            <a:ext cx="352425" cy="419100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4659BD45-5779-058C-0C9B-B77443E41328}"/>
              </a:ext>
            </a:extLst>
          </p:cNvPr>
          <p:cNvSpPr/>
          <p:nvPr/>
        </p:nvSpPr>
        <p:spPr>
          <a:xfrm>
            <a:off x="292805" y="5484882"/>
            <a:ext cx="933450" cy="533400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B7B51A4-5DAA-903E-7055-73CD6267BD83}"/>
              </a:ext>
            </a:extLst>
          </p:cNvPr>
          <p:cNvSpPr txBox="1"/>
          <p:nvPr/>
        </p:nvSpPr>
        <p:spPr>
          <a:xfrm>
            <a:off x="1238250" y="5380107"/>
            <a:ext cx="1036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Nắng ban mai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tung/ trải/ dệt 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lụa tơ vàng óng trên cánh đồng.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933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8" grpId="0" animBg="1"/>
      <p:bldP spid="19" grpId="0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1051340" y="1460897"/>
            <a:ext cx="1008656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776043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3E7C5834-548E-49A8-B256-25EFBC2855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 rot="557568">
            <a:off x="7764815" y="3709426"/>
            <a:ext cx="5409634" cy="363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21DA86-CC49-97F7-9A93-A895E4477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2408" y="1827248"/>
            <a:ext cx="6218459" cy="176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68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3994986" y="72"/>
            <a:ext cx="12523306" cy="8408504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27496D0-D15A-D9FB-0CD3-6306B995D4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6294" y="1877962"/>
            <a:ext cx="10175294" cy="17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49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53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62099" y="809625"/>
            <a:ext cx="9363075" cy="4829175"/>
          </a:xfrm>
          <a:prstGeom prst="horizontalScroll">
            <a:avLst/>
          </a:prstGeom>
          <a:solidFill>
            <a:schemeClr val="accent5">
              <a:lumMod val="75000"/>
            </a:schemeClr>
          </a:solidFill>
          <a:effectLst>
            <a:innerShdw blurRad="114300">
              <a:prstClr val="black"/>
            </a:innerShdw>
          </a:effectLst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Cánh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cam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US" sz="2000" b="1" i="0" u="none" strike="noStrike" kern="1200" cap="none" spc="0" normalizeH="0" baseline="0" noProof="0" dirty="0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 w="12700">
                  <a:solidFill>
                    <a:srgbClr val="FFFFFF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endParaRPr kumimoji="0" lang="en-US" sz="2000" b="1" i="0" u="none" strike="noStrike" kern="1200" cap="none" spc="0" normalizeH="0" baseline="0" noProof="0" dirty="0">
              <a:ln w="12700">
                <a:solidFill>
                  <a:srgbClr val="FFFFFF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26360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Cloud"/>
          <p:cNvSpPr>
            <a:spLocks noChangeAspect="1" noEditPoints="1" noChangeArrowheads="1"/>
          </p:cNvSpPr>
          <p:nvPr/>
        </p:nvSpPr>
        <p:spPr bwMode="auto">
          <a:xfrm>
            <a:off x="3505200" y="464952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77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134" name="WordArt 62"/>
          <p:cNvSpPr>
            <a:spLocks noChangeArrowheads="1" noChangeShapeType="1" noTextEdit="1"/>
          </p:cNvSpPr>
          <p:nvPr/>
        </p:nvSpPr>
        <p:spPr bwMode="auto">
          <a:xfrm rot="437919">
            <a:off x="8387578" y="3312112"/>
            <a:ext cx="581269" cy="39528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ắc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5" name="WordArt 63"/>
          <p:cNvSpPr>
            <a:spLocks noChangeArrowheads="1" noChangeShapeType="1" noTextEdit="1"/>
          </p:cNvSpPr>
          <p:nvPr/>
        </p:nvSpPr>
        <p:spPr bwMode="auto">
          <a:xfrm>
            <a:off x="2095501" y="3762376"/>
            <a:ext cx="872086" cy="43024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inh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đẹp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6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51821" y="2998126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thơm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7" name="WordArt 65"/>
          <p:cNvSpPr>
            <a:spLocks noChangeArrowheads="1" noChangeShapeType="1" noTextEdit="1"/>
          </p:cNvSpPr>
          <p:nvPr/>
        </p:nvSpPr>
        <p:spPr bwMode="auto">
          <a:xfrm rot="267907">
            <a:off x="5054606" y="4213681"/>
            <a:ext cx="719720" cy="46155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Ttong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veo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38" name="WordArt 66"/>
          <p:cNvSpPr>
            <a:spLocks noChangeArrowheads="1" noChangeShapeType="1" noTextEdit="1"/>
          </p:cNvSpPr>
          <p:nvPr/>
        </p:nvSpPr>
        <p:spPr bwMode="auto">
          <a:xfrm>
            <a:off x="8991600" y="4520874"/>
            <a:ext cx="1066800" cy="5816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biếc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40" name="Text Box 68"/>
          <p:cNvSpPr txBox="1">
            <a:spLocks noChangeArrowheads="1"/>
          </p:cNvSpPr>
          <p:nvPr/>
        </p:nvSpPr>
        <p:spPr bwMode="auto">
          <a:xfrm>
            <a:off x="1790700" y="554869"/>
            <a:ext cx="8420100" cy="132343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vi-VN" altLang="en-US" sz="4000" b="1" dirty="0">
                <a:solidFill>
                  <a:srgbClr val="EFE6F9"/>
                </a:solidFill>
                <a:latin typeface="Arial"/>
              </a:rPr>
              <a:t>Trong vườn, những chùm hoa ngâu toả hương </a:t>
            </a:r>
            <a:r>
              <a:rPr lang="en-US" altLang="en-US" sz="4000" b="1" dirty="0">
                <a:solidFill>
                  <a:srgbClr val="EFE6F9"/>
                </a:solidFill>
                <a:latin typeface="Arial"/>
              </a:rPr>
              <a:t>…….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41" name="Text Box 69"/>
          <p:cNvSpPr txBox="1">
            <a:spLocks noChangeArrowheads="1"/>
          </p:cNvSpPr>
          <p:nvPr/>
        </p:nvSpPr>
        <p:spPr bwMode="auto">
          <a:xfrm>
            <a:off x="7099651" y="933862"/>
            <a:ext cx="1594941" cy="871359"/>
          </a:xfrm>
          <a:prstGeom prst="roundRect">
            <a:avLst>
              <a:gd name="adj" fmla="val 45083"/>
            </a:avLst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phấn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26" name="WordArt 154"/>
          <p:cNvSpPr>
            <a:spLocks noChangeArrowheads="1" noChangeShapeType="1" noTextEdit="1"/>
          </p:cNvSpPr>
          <p:nvPr/>
        </p:nvSpPr>
        <p:spPr bwMode="auto">
          <a:xfrm>
            <a:off x="6090628" y="2933700"/>
            <a:ext cx="843572" cy="59406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đỏ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86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906000" y="6186489"/>
            <a:ext cx="6096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329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8483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9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098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3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3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31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3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2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32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2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69942E-6 C -0.03021 0.0555 -0.10452 0.04995 -0.16545 -0.00971 C -0.22813 -0.07052 -0.25417 -0.16254 -0.22309 -0.21734 C -0.19254 -0.27398 -0.21875 -0.36485 -0.28142 -0.42566 C -0.34254 -0.48555 -0.41597 -0.49086 -0.44653 -0.43514 " pathEditMode="relative" rAng="2171444" ptsTypes="fffff">
                                      <p:cBhvr>
                                        <p:cTn id="50" dur="2000" fill="hold"/>
                                        <p:tgtEl>
                                          <p:spTgt spid="33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-21757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31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6"/>
                  </p:tgtEl>
                </p:cond>
              </p:nextCondLst>
            </p:seq>
          </p:childTnLst>
        </p:cTn>
      </p:par>
    </p:tnLst>
    <p:bldLst>
      <p:bldP spid="3140" grpId="0" animBg="1"/>
      <p:bldP spid="314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01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58" name="WordArt 62"/>
          <p:cNvSpPr>
            <a:spLocks noChangeArrowheads="1" noChangeShapeType="1" noTextEdit="1"/>
          </p:cNvSpPr>
          <p:nvPr/>
        </p:nvSpPr>
        <p:spPr bwMode="auto">
          <a:xfrm rot="437919">
            <a:off x="8122125" y="3192871"/>
            <a:ext cx="1107971" cy="421697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ươi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tắn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59" name="WordArt 63"/>
          <p:cNvSpPr>
            <a:spLocks noChangeArrowheads="1" noChangeShapeType="1" noTextEdit="1"/>
          </p:cNvSpPr>
          <p:nvPr/>
        </p:nvSpPr>
        <p:spPr bwMode="auto">
          <a:xfrm>
            <a:off x="2133600" y="38481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ớn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0" name="WordArt 64"/>
          <p:cNvSpPr>
            <a:spLocks noChangeArrowheads="1" noChangeShapeType="1" noTextEdit="1"/>
          </p:cNvSpPr>
          <p:nvPr/>
        </p:nvSpPr>
        <p:spPr bwMode="auto">
          <a:xfrm rot="21093578">
            <a:off x="3887191" y="3061423"/>
            <a:ext cx="738556" cy="4947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</a:t>
            </a:r>
          </a:p>
        </p:txBody>
      </p:sp>
      <p:sp>
        <p:nvSpPr>
          <p:cNvPr id="4161" name="WordArt 65"/>
          <p:cNvSpPr>
            <a:spLocks noChangeArrowheads="1" noChangeShapeType="1" noTextEdit="1"/>
          </p:cNvSpPr>
          <p:nvPr/>
        </p:nvSpPr>
        <p:spPr bwMode="auto">
          <a:xfrm rot="267907">
            <a:off x="5033643" y="4186902"/>
            <a:ext cx="858943" cy="493973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thẳm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2" name="WordArt 66"/>
          <p:cNvSpPr>
            <a:spLocks noChangeArrowheads="1" noChangeShapeType="1" noTextEdit="1"/>
          </p:cNvSpPr>
          <p:nvPr/>
        </p:nvSpPr>
        <p:spPr bwMode="auto">
          <a:xfrm>
            <a:off x="9105900" y="4548698"/>
            <a:ext cx="838200" cy="43125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64" name="Text Box 68"/>
          <p:cNvSpPr txBox="1">
            <a:spLocks noChangeArrowheads="1"/>
          </p:cNvSpPr>
          <p:nvPr/>
        </p:nvSpPr>
        <p:spPr bwMode="auto">
          <a:xfrm>
            <a:off x="2311680" y="472535"/>
            <a:ext cx="7696200" cy="1200329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vi-VN" altLang="en-US" sz="3600" dirty="0"/>
              <a:t>Trước mắt chúng tôi là những cánh đồng</a:t>
            </a:r>
            <a:r>
              <a:rPr lang="en-US" altLang="en-US" sz="3600" dirty="0"/>
              <a:t>…………</a:t>
            </a:r>
            <a:r>
              <a:rPr lang="vi-VN" altLang="en-US" sz="3600" dirty="0"/>
              <a:t>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65" name="Text Box 69"/>
          <p:cNvSpPr txBox="1">
            <a:spLocks noChangeArrowheads="1"/>
          </p:cNvSpPr>
          <p:nvPr/>
        </p:nvSpPr>
        <p:spPr bwMode="auto">
          <a:xfrm>
            <a:off x="5961171" y="960546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noProof="0" dirty="0" err="1">
                <a:latin typeface="Arial"/>
              </a:rPr>
              <a:t>b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át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ngát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250" name="WordArt 154"/>
          <p:cNvSpPr>
            <a:spLocks noChangeArrowheads="1" noChangeShapeType="1" noTextEdit="1"/>
          </p:cNvSpPr>
          <p:nvPr/>
        </p:nvSpPr>
        <p:spPr bwMode="auto">
          <a:xfrm>
            <a:off x="6010567" y="3098506"/>
            <a:ext cx="1112380" cy="40423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át</a:t>
            </a:r>
            <a:r>
              <a:rPr kumimoji="0" lang="en-US" sz="3600" b="1" i="0" u="none" strike="noStrike" kern="10" cap="none" spc="0" normalizeH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ngát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110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753600" y="6186489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353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3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1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4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1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5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1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4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 0.02335 C -0.00799 0.0037 0.00816 -0.06821 -0.01059 -0.13549 C -0.02986 -0.20601 -0.07587 -0.24601 -0.11771 -0.2259 C -0.15955 -0.20624 -0.20695 -0.2474 -0.2257 -0.3163 C -0.2441 -0.3852 -0.22691 -0.45526 -0.18594 -0.47514 " pathEditMode="relative" rAng="4206837" ptsTypes="fffff">
                                      <p:cBhvr>
                                        <p:cTn id="44" dur="2000" fill="hold"/>
                                        <p:tgtEl>
                                          <p:spTgt spid="43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88" y="-24902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42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60"/>
                  </p:tgtEl>
                </p:cond>
              </p:nextCondLst>
            </p:seq>
          </p:childTnLst>
        </p:cTn>
      </p:par>
    </p:tnLst>
    <p:bldLst>
      <p:bldP spid="4164" grpId="0" animBg="1"/>
      <p:bldP spid="416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25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"/>
          <a:stretch>
            <a:fillRect/>
          </a:stretch>
        </p:blipFill>
        <p:spPr bwMode="auto">
          <a:xfrm>
            <a:off x="1524001" y="2009776"/>
            <a:ext cx="9153525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Cloud"/>
          <p:cNvSpPr>
            <a:spLocks noChangeAspect="1" noEditPoints="1" noChangeArrowheads="1"/>
          </p:cNvSpPr>
          <p:nvPr/>
        </p:nvSpPr>
        <p:spPr bwMode="auto">
          <a:xfrm>
            <a:off x="3505200" y="509588"/>
            <a:ext cx="990600" cy="614362"/>
          </a:xfrm>
          <a:custGeom>
            <a:avLst/>
            <a:gdLst>
              <a:gd name="T0" fmla="*/ 3073 w 21600"/>
              <a:gd name="T1" fmla="*/ 307181 h 21600"/>
              <a:gd name="T2" fmla="*/ 495300 w 21600"/>
              <a:gd name="T3" fmla="*/ 613708 h 21600"/>
              <a:gd name="T4" fmla="*/ 989775 w 21600"/>
              <a:gd name="T5" fmla="*/ 307181 h 21600"/>
              <a:gd name="T6" fmla="*/ 495300 w 21600"/>
              <a:gd name="T7" fmla="*/ 35127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25" name="Cloud"/>
          <p:cNvSpPr>
            <a:spLocks noChangeAspect="1" noEditPoints="1" noChangeArrowheads="1"/>
          </p:cNvSpPr>
          <p:nvPr/>
        </p:nvSpPr>
        <p:spPr bwMode="auto">
          <a:xfrm rot="384651">
            <a:off x="6858000" y="381001"/>
            <a:ext cx="1447800" cy="898525"/>
          </a:xfrm>
          <a:custGeom>
            <a:avLst/>
            <a:gdLst>
              <a:gd name="T0" fmla="*/ 4491 w 21600"/>
              <a:gd name="T1" fmla="*/ 449262 h 21600"/>
              <a:gd name="T2" fmla="*/ 723900 w 21600"/>
              <a:gd name="T3" fmla="*/ 897568 h 21600"/>
              <a:gd name="T4" fmla="*/ 1446593 w 21600"/>
              <a:gd name="T5" fmla="*/ 449262 h 21600"/>
              <a:gd name="T6" fmla="*/ 723900 w 21600"/>
              <a:gd name="T7" fmla="*/ 51374 h 21600"/>
              <a:gd name="T8" fmla="*/ 0 60000 65536"/>
              <a:gd name="T9" fmla="*/ 0 60000 65536"/>
              <a:gd name="T10" fmla="*/ 0 60000 65536"/>
              <a:gd name="T11" fmla="*/ 0 60000 65536"/>
              <a:gd name="T12" fmla="*/ 2977 w 21600"/>
              <a:gd name="T13" fmla="*/ 3262 h 21600"/>
              <a:gd name="T14" fmla="*/ 17087 w 21600"/>
              <a:gd name="T15" fmla="*/ 173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0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49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299"/>
                  <a:pt x="6247" y="20299"/>
                </a:cubicBezTo>
                <a:cubicBezTo>
                  <a:pt x="6947" y="20299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6"/>
                  <a:pt x="11036" y="21596"/>
                </a:cubicBezTo>
                <a:cubicBezTo>
                  <a:pt x="12523" y="21596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6"/>
                  <a:pt x="15802" y="18946"/>
                </a:cubicBezTo>
                <a:cubicBezTo>
                  <a:pt x="17390" y="18946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lnTo>
                  <a:pt x="1949" y="7180"/>
                </a:ln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09"/>
                  <a:pt x="2172" y="13109"/>
                </a:cubicBezTo>
                <a:cubicBezTo>
                  <a:pt x="2228" y="13109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CCFFFF"/>
              </a:gs>
            </a:gsLst>
            <a:path path="rect">
              <a:fillToRect l="50000" t="50000" r="50000" b="50000"/>
            </a:path>
          </a:gradFill>
          <a:ln w="9525">
            <a:solidFill>
              <a:srgbClr val="CCEC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82" name="WordArt 62"/>
          <p:cNvSpPr>
            <a:spLocks noChangeArrowheads="1" noChangeShapeType="1" noTextEdit="1"/>
          </p:cNvSpPr>
          <p:nvPr/>
        </p:nvSpPr>
        <p:spPr bwMode="auto">
          <a:xfrm rot="437919">
            <a:off x="8168923" y="3320733"/>
            <a:ext cx="1188154" cy="41638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xăm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3" name="WordArt 63"/>
          <p:cNvSpPr>
            <a:spLocks noChangeArrowheads="1" noChangeShapeType="1" noTextEdit="1"/>
          </p:cNvSpPr>
          <p:nvPr/>
        </p:nvSpPr>
        <p:spPr bwMode="auto">
          <a:xfrm>
            <a:off x="2133600" y="3810899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un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vút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4" name="WordArt 64"/>
          <p:cNvSpPr>
            <a:spLocks noChangeArrowheads="1" noChangeShapeType="1" noTextEdit="1"/>
          </p:cNvSpPr>
          <p:nvPr/>
        </p:nvSpPr>
        <p:spPr bwMode="auto">
          <a:xfrm rot="-506422">
            <a:off x="3886200" y="3048000"/>
            <a:ext cx="914400" cy="4953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ạnh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5" name="WordArt 65"/>
          <p:cNvSpPr>
            <a:spLocks noChangeArrowheads="1" noChangeShapeType="1" noTextEdit="1"/>
          </p:cNvSpPr>
          <p:nvPr/>
        </p:nvSpPr>
        <p:spPr bwMode="auto">
          <a:xfrm rot="267907">
            <a:off x="5023838" y="4205279"/>
            <a:ext cx="938985" cy="457215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chậm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chạp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6" name="WordArt 66"/>
          <p:cNvSpPr>
            <a:spLocks noChangeArrowheads="1" noChangeShapeType="1" noTextEdit="1"/>
          </p:cNvSpPr>
          <p:nvPr/>
        </p:nvSpPr>
        <p:spPr bwMode="auto">
          <a:xfrm>
            <a:off x="9067800" y="4477418"/>
            <a:ext cx="1066800" cy="64227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hanh</a:t>
            </a: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nhẹn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88" name="Text Box 68"/>
          <p:cNvSpPr txBox="1">
            <a:spLocks noChangeArrowheads="1"/>
          </p:cNvSpPr>
          <p:nvPr/>
        </p:nvSpPr>
        <p:spPr bwMode="auto">
          <a:xfrm>
            <a:off x="1905000" y="457201"/>
            <a:ext cx="8610600" cy="646331"/>
          </a:xfrm>
          <a:prstGeom prst="homePlate">
            <a:avLst/>
          </a:prstGeom>
          <a:solidFill>
            <a:schemeClr val="accent5">
              <a:lumMod val="2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4000" b="1">
                <a:solidFill>
                  <a:srgbClr val="EFE6F9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lvl="0" fontAlgn="base">
              <a:spcAft>
                <a:spcPct val="0"/>
              </a:spcAft>
            </a:pPr>
            <a:r>
              <a:rPr lang="en-US" altLang="en-US" sz="3600" dirty="0" err="1"/>
              <a:t>Chú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chim</a:t>
            </a:r>
            <a:r>
              <a:rPr lang="en-US" altLang="en-US" sz="3600" dirty="0"/>
              <a:t> nhỏ </a:t>
            </a:r>
            <a:r>
              <a:rPr lang="en-US" altLang="en-US" sz="3600" dirty="0" err="1"/>
              <a:t>sải</a:t>
            </a:r>
            <a:r>
              <a:rPr lang="en-US" altLang="en-US" sz="3600" dirty="0"/>
              <a:t> </a:t>
            </a:r>
            <a:r>
              <a:rPr lang="en-US" altLang="en-US" sz="3600" dirty="0" err="1"/>
              <a:t>cánh</a:t>
            </a:r>
            <a:r>
              <a:rPr lang="en-US" altLang="en-US" sz="3600" dirty="0"/>
              <a:t> bay………. 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EFE6F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189" name="Text Box 69"/>
          <p:cNvSpPr txBox="1">
            <a:spLocks noChangeArrowheads="1"/>
          </p:cNvSpPr>
          <p:nvPr/>
        </p:nvSpPr>
        <p:spPr bwMode="auto">
          <a:xfrm>
            <a:off x="7934325" y="334229"/>
            <a:ext cx="25146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ctr" eaLnBrk="1" hangingPunct="1">
              <a:spcBef>
                <a:spcPct val="50000"/>
              </a:spcBef>
              <a:defRPr sz="3600" b="1">
                <a:solidFill>
                  <a:srgbClr val="FFFF00"/>
                </a:solidFill>
                <a:latin typeface="+mn-lt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vun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vút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74" name="WordArt 154"/>
          <p:cNvSpPr>
            <a:spLocks noChangeArrowheads="1" noChangeShapeType="1" noTextEdit="1"/>
          </p:cNvSpPr>
          <p:nvPr/>
        </p:nvSpPr>
        <p:spPr bwMode="auto">
          <a:xfrm rot="20794357">
            <a:off x="6018756" y="2946799"/>
            <a:ext cx="970882" cy="45501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600" b="1" kern="1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kern="10" dirty="0" err="1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nhảu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134" name="Text Box 196">
            <a:hlinkClick r:id="" action="ppaction://hlinkshowjump?jump=nextslide"/>
          </p:cNvPr>
          <p:cNvSpPr txBox="1">
            <a:spLocks noChangeArrowheads="1"/>
          </p:cNvSpPr>
          <p:nvPr/>
        </p:nvSpPr>
        <p:spPr bwMode="auto">
          <a:xfrm>
            <a:off x="9890760" y="6109098"/>
            <a:ext cx="762000" cy="733663"/>
          </a:xfrm>
          <a:prstGeom prst="rightArrow">
            <a:avLst/>
          </a:prstGeom>
          <a:solidFill>
            <a:schemeClr val="accent4">
              <a:lumMod val="65000"/>
              <a:lumOff val="3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>
            <a:spAutoFit/>
          </a:bodyPr>
          <a:lstStyle>
            <a:defPPr>
              <a:defRPr lang="en-US"/>
            </a:defPPr>
            <a:lvl1pPr eaLnBrk="1" hangingPunct="1">
              <a:spcBef>
                <a:spcPct val="50000"/>
              </a:spcBef>
              <a:defRPr b="1">
                <a:solidFill>
                  <a:srgbClr val="00FF00"/>
                </a:solidFill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377" name="Picture 257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772150"/>
            <a:ext cx="914400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7" name="Picture 25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286000"/>
            <a:ext cx="70485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 nodeType="clickPar">
                      <p:stCondLst>
                        <p:cond delay="0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5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1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5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1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 nodeType="clickPar">
                      <p:stCondLst>
                        <p:cond delay="0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0625 C 0.03164 -0.13403 0.00065 -0.25393 -0.06589 -0.28078 C -0.13477 -0.30879 -0.21302 -0.23287 -0.24401 -0.10509 C -0.275 0.02269 -0.35404 0.09884 -0.42266 0.07107 C -0.48945 0.04398 -0.52018 -0.07639 -0.48893 -0.20416 " pathEditMode="relative" rAng="1140000" ptsTypes="AAAAA">
                                      <p:cBhvr>
                                        <p:cTn id="32" dur="2000" fill="hold"/>
                                        <p:tgtEl>
                                          <p:spTgt spid="53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05" y="-9861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500"/>
                                        <p:tgtEl>
                                          <p:spTgt spid="5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 nodeType="clickPar">
                      <p:stCondLst>
                        <p:cond delay="0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 nodeType="clickPar">
                      <p:stCondLst>
                        <p:cond delay="0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5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7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51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5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84"/>
                  </p:tgtEl>
                </p:cond>
              </p:nextCondLst>
            </p:seq>
          </p:childTnLst>
        </p:cTn>
      </p:par>
    </p:tnLst>
    <p:bldLst>
      <p:bldP spid="5188" grpId="0" animBg="1"/>
      <p:bldP spid="518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4">
            <a:extLst>
              <a:ext uri="{FF2B5EF4-FFF2-40B4-BE49-F238E27FC236}">
                <a16:creationId xmlns:a16="http://schemas.microsoft.com/office/drawing/2014/main" id="{37225014-3A45-4803-BF47-446E53D89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205" y="-379667"/>
            <a:ext cx="9405257" cy="7226710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:a16="http://schemas.microsoft.com/office/drawing/2014/main" id="{789079DD-C880-4E2E-9452-2A7925628E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96"/>
          <a:stretch/>
        </p:blipFill>
        <p:spPr>
          <a:xfrm>
            <a:off x="7068914" y="10958"/>
            <a:ext cx="10587586" cy="6847042"/>
          </a:xfrm>
          <a:prstGeom prst="rect">
            <a:avLst/>
          </a:prstGeom>
        </p:spPr>
      </p:pic>
      <p:sp>
        <p:nvSpPr>
          <p:cNvPr id="5" name="矩形: 圆角 2">
            <a:extLst>
              <a:ext uri="{FF2B5EF4-FFF2-40B4-BE49-F238E27FC236}">
                <a16:creationId xmlns:a16="http://schemas.microsoft.com/office/drawing/2014/main" id="{F02B0AE3-28AC-4209-B756-E4E1C85744E6}"/>
              </a:ext>
            </a:extLst>
          </p:cNvPr>
          <p:cNvSpPr/>
          <p:nvPr/>
        </p:nvSpPr>
        <p:spPr>
          <a:xfrm>
            <a:off x="2170233" y="2360771"/>
            <a:ext cx="7951108" cy="2554546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4">
            <a:extLst>
              <a:ext uri="{FF2B5EF4-FFF2-40B4-BE49-F238E27FC236}">
                <a16:creationId xmlns:a16="http://schemas.microsoft.com/office/drawing/2014/main" id="{371D1BF0-A274-4545-A4F4-987E06182A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6762909" y="4654317"/>
            <a:ext cx="3826434" cy="25723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7299F59-F3FE-F7D2-FA1B-EE677C1E0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082" y="2194038"/>
            <a:ext cx="7608467" cy="298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2067864" y="2208130"/>
            <a:ext cx="2403133" cy="3281203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5583816" y="2788953"/>
            <a:ext cx="2497655" cy="31460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0" y="1441756"/>
            <a:ext cx="1846530" cy="28575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850" y="937838"/>
            <a:ext cx="1932668" cy="19326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997" y="1657137"/>
            <a:ext cx="2304828" cy="233722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340" y="1289503"/>
            <a:ext cx="1740956" cy="1740956"/>
          </a:xfrm>
          <a:prstGeom prst="rect">
            <a:avLst/>
          </a:prstGeom>
        </p:spPr>
      </p:pic>
      <p:pic>
        <p:nvPicPr>
          <p:cNvPr id="1026" name="Picture 2" descr="Mushroom Red Cartoons - Free vector graphic on Pixabay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413827"/>
            <a:ext cx="1392918" cy="128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73881" y="495299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178" y="162185"/>
            <a:ext cx="5992813" cy="243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>
            <a:hlinkClick r:id="rId19" action="ppaction://hlinksldjump"/>
            <a:extLst>
              <a:ext uri="{FF2B5EF4-FFF2-40B4-BE49-F238E27FC236}">
                <a16:creationId xmlns:a16="http://schemas.microsoft.com/office/drawing/2014/main" id="{A4ED0E47-2B5B-5054-55CC-556065B90C3E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357519" y="1543050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881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55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5094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2973" y="-134257"/>
            <a:ext cx="1343025" cy="134302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914" y="413886"/>
            <a:ext cx="9108009" cy="2420951"/>
          </a:xfrm>
          <a:prstGeom prst="rect">
            <a:avLst/>
          </a:prstGeom>
          <a:solidFill>
            <a:srgbClr val="EDBC00">
              <a:alpha val="76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</a:t>
            </a:r>
            <a:r>
              <a:rPr lang="vi-VN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iết lại đúng cách viết tên cơ quan, tổ chức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defRPr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205549" y="3382980"/>
            <a:ext cx="5780902" cy="2420951"/>
          </a:xfrm>
          <a:prstGeom prst="rect">
            <a:avLst/>
          </a:prstGeom>
          <a:solidFill>
            <a:schemeClr val="accent2">
              <a:lumMod val="60000"/>
              <a:lumOff val="40000"/>
              <a:alpha val="76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Bộ Tài nguyên và Môi trường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926" b="62500" l="35819" r="64181">
                        <a14:foregroundMark x1="51589" y1="32407" x2="43154" y2="36481"/>
                        <a14:foregroundMark x1="48166" y1="31574" x2="52445" y2="32407"/>
                        <a14:foregroundMark x1="54890" y1="33241" x2="52689" y2="335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70" t="30952" r="35470" b="38996"/>
          <a:stretch/>
        </p:blipFill>
        <p:spPr>
          <a:xfrm>
            <a:off x="9622973" y="2834837"/>
            <a:ext cx="2186813" cy="29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7434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hội đồng nhân dân tỉnh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vĩnh</a:t>
            </a:r>
            <a:r>
              <a:rPr lang="en-US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phúc</a:t>
            </a:r>
            <a:endParaRPr lang="vi-VN" alt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Hội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đồng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dân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tỉnh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Vĩnh</a:t>
            </a:r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Phúc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8519" b="87963" l="62225" r="93032">
                        <a14:foregroundMark x1="68337" y1="60833" x2="67482" y2="66111"/>
                        <a14:foregroundMark x1="65770" y1="61481" x2="65281" y2="65741"/>
                        <a14:foregroundMark x1="66381" y1="60833" x2="66381" y2="63981"/>
                        <a14:foregroundMark x1="65281" y1="61667" x2="65281" y2="64907"/>
                        <a14:foregroundMark x1="65281" y1="64259" x2="72249" y2="687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530" t="59258" r="6410" b="13018"/>
          <a:stretch/>
        </p:blipFill>
        <p:spPr>
          <a:xfrm>
            <a:off x="9871422" y="892569"/>
            <a:ext cx="2431356" cy="3062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9874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4371" y="-345621"/>
            <a:ext cx="1692729" cy="2857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4900" y="375384"/>
            <a:ext cx="8941869" cy="1414915"/>
          </a:xfrm>
          <a:prstGeom prst="rect">
            <a:avLst/>
          </a:prstGeom>
          <a:solidFill>
            <a:srgbClr val="EDBC0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lại đúng cách viết tên cơ quan, tổ chức</a:t>
            </a:r>
          </a:p>
          <a:p>
            <a:pPr lvl="0" algn="ctr" defTabSz="457200">
              <a:defRPr/>
            </a:pPr>
            <a:r>
              <a:rPr lang="vi-VN" alt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 văn hoá huyện đầm dơi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98866" y="2981324"/>
            <a:ext cx="8941869" cy="2830771"/>
          </a:xfrm>
          <a:prstGeom prst="rect">
            <a:avLst/>
          </a:prstGeom>
          <a:solidFill>
            <a:srgbClr val="92D050">
              <a:alpha val="73000"/>
            </a:srgb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Nhà Văn hoá huyện </a:t>
            </a:r>
            <a:endParaRPr lang="en-US" sz="6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  <a:p>
            <a:pPr lvl="0" algn="ctr">
              <a:lnSpc>
                <a:spcPct val="150000"/>
              </a:lnSpc>
              <a:defRPr/>
            </a:pPr>
            <a:r>
              <a:rPr lang="vi-VN" sz="6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Đầm Dơi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96" y="-280307"/>
            <a:ext cx="1692729" cy="2857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5F5BF-A6BB-0FF5-F78B-230A4684FE6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519" b="33056" l="65526" r="930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51" t="4445" r="6689" b="67831"/>
          <a:stretch>
            <a:fillRect/>
          </a:stretch>
        </p:blipFill>
        <p:spPr>
          <a:xfrm>
            <a:off x="9490869" y="962025"/>
            <a:ext cx="2242982" cy="2825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4674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577762" y="1569372"/>
            <a:ext cx="8749000" cy="2347800"/>
          </a:xfrm>
          <a:prstGeom prst="roundRect">
            <a:avLst>
              <a:gd name="adj" fmla="val 25889"/>
            </a:avLst>
          </a:prstGeom>
          <a:solidFill>
            <a:schemeClr val="bg1">
              <a:alpha val="67000"/>
            </a:schemeClr>
          </a:solidFill>
          <a:ln w="57150">
            <a:solidFill>
              <a:srgbClr val="FFC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E0450EA-2EED-4D93-BB92-05799328ED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9" t="32646" r="29818"/>
          <a:stretch/>
        </p:blipFill>
        <p:spPr>
          <a:xfrm flipH="1">
            <a:off x="-4008356" y="0"/>
            <a:ext cx="12523306" cy="8408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6300" y="312672"/>
            <a:ext cx="172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solidFill>
                    <a:srgbClr val="FFD201"/>
                  </a:solidFill>
                </a:ln>
                <a:solidFill>
                  <a:srgbClr val="0D6662"/>
                </a:solidFill>
                <a:effectLst>
                  <a:glow rad="2286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284BE79E-1E8A-4930-860E-32C12A03E9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86" b="73333"/>
          <a:stretch/>
        </p:blipFill>
        <p:spPr>
          <a:xfrm>
            <a:off x="7781914" y="3514418"/>
            <a:ext cx="5572675" cy="37463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EFFAC24-A5F2-C65C-11F7-67B6788F1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8318" y="1948193"/>
            <a:ext cx="6218459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54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: 圆角 2">
            <a:extLst>
              <a:ext uri="{FF2B5EF4-FFF2-40B4-BE49-F238E27FC236}">
                <a16:creationId xmlns:a16="http://schemas.microsoft.com/office/drawing/2014/main" id="{86535DCD-4DE0-449F-9A58-A0AAB825D040}"/>
              </a:ext>
            </a:extLst>
          </p:cNvPr>
          <p:cNvSpPr/>
          <p:nvPr/>
        </p:nvSpPr>
        <p:spPr>
          <a:xfrm>
            <a:off x="247121" y="127552"/>
            <a:ext cx="11697757" cy="6470708"/>
          </a:xfrm>
          <a:prstGeom prst="roundRect">
            <a:avLst>
              <a:gd name="adj" fmla="val 25889"/>
            </a:avLst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B0604020202020204" charset="-122"/>
              <a:cs typeface="+mn-cs"/>
            </a:endParaRPr>
          </a:p>
        </p:txBody>
      </p:sp>
      <p:sp>
        <p:nvSpPr>
          <p:cNvPr id="26" name="Text Box 8"/>
          <p:cNvSpPr txBox="1">
            <a:spLocks noChangeArrowheads="1"/>
          </p:cNvSpPr>
          <p:nvPr/>
        </p:nvSpPr>
        <p:spPr bwMode="auto">
          <a:xfrm>
            <a:off x="1333500" y="296988"/>
            <a:ext cx="9525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 defTabSz="457200">
              <a:spcBef>
                <a:spcPct val="50000"/>
              </a:spcBef>
              <a:defRPr/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bình dưới đây vào nhóm thích hợp:</a:t>
            </a:r>
            <a:endParaRPr kumimoji="0" lang="en-US" altLang="en-US" sz="32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39700">
                  <a:srgbClr val="9BBB59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F5500D-9B52-3BD2-F659-6087C6EFD6E7}"/>
              </a:ext>
            </a:extLst>
          </p:cNvPr>
          <p:cNvSpPr txBox="1"/>
          <p:nvPr/>
        </p:nvSpPr>
        <p:spPr>
          <a:xfrm>
            <a:off x="914400" y="1876425"/>
            <a:ext cx="110394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yên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6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8D260B-5AD5-EB08-A1F7-51FC0EEFA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212" y="3562350"/>
            <a:ext cx="4903974" cy="857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D71625-4F62-5A4E-5DAD-F632DFD06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0287" y="3505199"/>
            <a:ext cx="5239605" cy="101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37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900321F-2CC6-D857-5ED6-2571A736A097}"/>
              </a:ext>
            </a:extLst>
          </p:cNvPr>
          <p:cNvSpPr/>
          <p:nvPr/>
        </p:nvSpPr>
        <p:spPr>
          <a:xfrm>
            <a:off x="269823" y="247650"/>
            <a:ext cx="11617377" cy="627697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63FBC0-E033-546F-BF50-0AD30CD1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187" y="1581150"/>
            <a:ext cx="4903974" cy="8572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C8780F6-8ABE-E5B4-BE6A-7FA547F6E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2662" y="1457324"/>
            <a:ext cx="5239605" cy="101917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ED4E881-CE46-8693-4B1B-782690ADF4D4}"/>
              </a:ext>
            </a:extLst>
          </p:cNvPr>
          <p:cNvSpPr txBox="1"/>
          <p:nvPr/>
        </p:nvSpPr>
        <p:spPr>
          <a:xfrm>
            <a:off x="1276350" y="25812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an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FEDCC5B-35DD-E6E8-73F7-55E9BF39B618}"/>
              </a:ext>
            </a:extLst>
          </p:cNvPr>
          <p:cNvSpPr txBox="1"/>
          <p:nvPr/>
        </p:nvSpPr>
        <p:spPr>
          <a:xfrm>
            <a:off x="3219450" y="25527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yên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F164953-91FA-69F9-D77C-B29DFF9EF401}"/>
              </a:ext>
            </a:extLst>
          </p:cNvPr>
          <p:cNvSpPr txBox="1"/>
          <p:nvPr/>
        </p:nvSpPr>
        <p:spPr>
          <a:xfrm>
            <a:off x="695325" y="3495675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thanh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65DEF3-5C71-304A-3578-EFAC9A1D1CA8}"/>
              </a:ext>
            </a:extLst>
          </p:cNvPr>
          <p:cNvSpPr txBox="1"/>
          <p:nvPr/>
        </p:nvSpPr>
        <p:spPr>
          <a:xfrm>
            <a:off x="3190875" y="3467100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 bình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FB62F0-2EDF-F1DD-65DF-EF370BB67BFA}"/>
              </a:ext>
            </a:extLst>
          </p:cNvPr>
          <p:cNvSpPr txBox="1"/>
          <p:nvPr/>
        </p:nvSpPr>
        <p:spPr>
          <a:xfrm>
            <a:off x="6972300" y="252412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chọn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DD57C1-F916-E59F-16DE-4DAA755BCC40}"/>
              </a:ext>
            </a:extLst>
          </p:cNvPr>
          <p:cNvSpPr txBox="1"/>
          <p:nvPr/>
        </p:nvSpPr>
        <p:spPr>
          <a:xfrm>
            <a:off x="9210675" y="2543175"/>
            <a:ext cx="2276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luận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0C9B986-A452-B6C1-FFD0-8B8203B28DA1}"/>
              </a:ext>
            </a:extLst>
          </p:cNvPr>
          <p:cNvSpPr txBox="1"/>
          <p:nvPr/>
        </p:nvSpPr>
        <p:spPr>
          <a:xfrm>
            <a:off x="6791325" y="3429000"/>
            <a:ext cx="2828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phẩm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7ECF76-0697-69ED-9CC1-ED090B3F3950}"/>
              </a:ext>
            </a:extLst>
          </p:cNvPr>
          <p:cNvSpPr txBox="1"/>
          <p:nvPr/>
        </p:nvSpPr>
        <p:spPr>
          <a:xfrm>
            <a:off x="9258300" y="340995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 xét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1929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622</Words>
  <Application>Microsoft Office PowerPoint</Application>
  <PresentationFormat>Widescreen</PresentationFormat>
  <Paragraphs>96</Paragraphs>
  <Slides>25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等线</vt:lpstr>
      <vt:lpstr>Arial</vt:lpstr>
      <vt:lpstr>Calibri</vt:lpstr>
      <vt:lpstr>Calibri Light</vt:lpstr>
      <vt:lpstr>Cambria</vt:lpstr>
      <vt:lpstr>UTM Showcard</vt:lpstr>
      <vt:lpstr>Wingdings-Regular</vt:lpstr>
      <vt:lpstr>1_Office Theme</vt:lpstr>
      <vt:lpstr>Custom Design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26</cp:revision>
  <dcterms:created xsi:type="dcterms:W3CDTF">2024-01-10T04:32:34Z</dcterms:created>
  <dcterms:modified xsi:type="dcterms:W3CDTF">2025-04-24T15:19:39Z</dcterms:modified>
</cp:coreProperties>
</file>