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0" r:id="rId4"/>
    <p:sldMasterId id="2147483711" r:id="rId5"/>
    <p:sldMasterId id="2147483735" r:id="rId6"/>
    <p:sldMasterId id="2147483744" r:id="rId7"/>
  </p:sldMasterIdLst>
  <p:notesMasterIdLst>
    <p:notesMasterId r:id="rId25"/>
  </p:notesMasterIdLst>
  <p:sldIdLst>
    <p:sldId id="2007577103" r:id="rId8"/>
    <p:sldId id="257" r:id="rId9"/>
    <p:sldId id="654" r:id="rId10"/>
    <p:sldId id="327" r:id="rId11"/>
    <p:sldId id="2007577112" r:id="rId12"/>
    <p:sldId id="2007577130" r:id="rId13"/>
    <p:sldId id="2007577131" r:id="rId14"/>
    <p:sldId id="2007577123" r:id="rId15"/>
    <p:sldId id="2007577132" r:id="rId16"/>
    <p:sldId id="2007577119" r:id="rId17"/>
    <p:sldId id="2007577133" r:id="rId18"/>
    <p:sldId id="335" r:id="rId19"/>
    <p:sldId id="2007577105" r:id="rId20"/>
    <p:sldId id="2007577134" r:id="rId21"/>
    <p:sldId id="2007577126" r:id="rId22"/>
    <p:sldId id="312" r:id="rId23"/>
    <p:sldId id="20075771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592" autoAdjust="0"/>
  </p:normalViewPr>
  <p:slideViewPr>
    <p:cSldViewPr snapToGrid="0">
      <p:cViewPr varScale="1">
        <p:scale>
          <a:sx n="78" d="100"/>
          <a:sy n="78" d="100"/>
        </p:scale>
        <p:origin x="806" y="-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9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4510776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573817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3961474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3417316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1487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3750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608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9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80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7138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988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928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62604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590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4033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240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8167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86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687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9975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4570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448396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9901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94161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522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27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03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6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987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191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8025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368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536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06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60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43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56" r:id="rId9"/>
  </p:sldLayoutIdLst>
  <p:transition spd="slow">
    <p:push dir="u"/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57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DF0213-FB60-4B92-ACEF-5C0CE6E1D576}"/>
              </a:ext>
            </a:extLst>
          </p:cNvPr>
          <p:cNvSpPr/>
          <p:nvPr/>
        </p:nvSpPr>
        <p:spPr>
          <a:xfrm>
            <a:off x="4391282" y="5612394"/>
            <a:ext cx="448559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443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69431" y="333367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36082" y="472905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417527" y="3423880"/>
            <a:ext cx="9685142" cy="2287347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334839" y="2176440"/>
              <a:ext cx="1828624" cy="99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gửi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đến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ai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đến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283028" y="4609519"/>
            <a:ext cx="7828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gửi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cửa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sổ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621549" y="3762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69431" y="333367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36082" y="472905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903730" y="1630811"/>
            <a:ext cx="8117371" cy="1798189"/>
            <a:chOff x="156834" y="1993081"/>
            <a:chExt cx="2109019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25437" y="2070432"/>
              <a:ext cx="1834184" cy="12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Theo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3157874" y="3911014"/>
            <a:ext cx="8527445" cy="1050639"/>
            <a:chOff x="323762" y="2442237"/>
            <a:chExt cx="1935299" cy="968728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323762" y="2442237"/>
              <a:ext cx="1772942" cy="968728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430437" y="2618426"/>
              <a:ext cx="1828624" cy="53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khổ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639909" y="2697472"/>
            <a:ext cx="682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621549" y="3762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616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42F1F4-94B4-4714-B229-FD33171D5B45}"/>
              </a:ext>
            </a:extLst>
          </p:cNvPr>
          <p:cNvSpPr txBox="1"/>
          <p:nvPr/>
        </p:nvSpPr>
        <p:spPr>
          <a:xfrm>
            <a:off x="2699658" y="491916"/>
            <a:ext cx="6792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86289C-61C9-48BF-AF19-1983F953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73" y="1574739"/>
            <a:ext cx="5402654" cy="479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773602" y="1719282"/>
            <a:ext cx="6637972" cy="4376483"/>
            <a:chOff x="8985779" y="3960837"/>
            <a:chExt cx="2199915" cy="1406823"/>
          </a:xfrm>
        </p:grpSpPr>
        <p:sp>
          <p:nvSpPr>
            <p:cNvPr id="16" name="云形 15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16"/>
            <p:cNvSpPr/>
            <p:nvPr/>
          </p:nvSpPr>
          <p:spPr>
            <a:xfrm>
              <a:off x="9115440" y="4043754"/>
              <a:ext cx="1940592" cy="1240988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901634" y="2126122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00B9F1"/>
                  </a:solidFill>
                </a:rPr>
                <a:t>04</a:t>
              </a:r>
              <a:endParaRPr lang="zh-CN" altLang="en-US" sz="32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20" name="云形 1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14CC20-AB5E-4B07-8373-F339B850A739}"/>
              </a:ext>
            </a:extLst>
          </p:cNvPr>
          <p:cNvSpPr txBox="1"/>
          <p:nvPr/>
        </p:nvSpPr>
        <p:spPr>
          <a:xfrm>
            <a:off x="3918272" y="2753359"/>
            <a:ext cx="4476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</a:p>
        </p:txBody>
      </p:sp>
    </p:spTree>
    <p:extLst>
      <p:ext uri="{BB962C8B-B14F-4D97-AF65-F5344CB8AC3E}">
        <p14:creationId xmlns:p14="http://schemas.microsoft.com/office/powerpoint/2010/main" val="3283466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5031970" y="1029361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3416E-A8A6-455C-B8D9-6D336E2B4325}"/>
              </a:ext>
            </a:extLst>
          </p:cNvPr>
          <p:cNvSpPr txBox="1"/>
          <p:nvPr/>
        </p:nvSpPr>
        <p:spPr>
          <a:xfrm>
            <a:off x="3774374" y="2778826"/>
            <a:ext cx="464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"/>
            <a:ext cx="12192000" cy="6854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820920" y="2457701"/>
            <a:ext cx="24942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411449" y="3429000"/>
            <a:ext cx="96354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Bài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3: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Gửi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lời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chào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lớp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3368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2" name="[hanhtrangso.nxbgd.vn] Đọc_ Gửi lời chào lớp Một_HTS (1)">
            <a:hlinkClick r:id="" action="ppaction://media"/>
            <a:extLst>
              <a:ext uri="{FF2B5EF4-FFF2-40B4-BE49-F238E27FC236}">
                <a16:creationId xmlns:a16="http://schemas.microsoft.com/office/drawing/2014/main" id="{DBBA3D64-F199-424F-9E07-5EA16C3D3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577" y="5629894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055EE4-AC7F-4865-8201-AC7D8DE8D64A}"/>
              </a:ext>
            </a:extLst>
          </p:cNvPr>
          <p:cNvSpPr/>
          <p:nvPr/>
        </p:nvSpPr>
        <p:spPr>
          <a:xfrm>
            <a:off x="4465120" y="5586268"/>
            <a:ext cx="3170713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4267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8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267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267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8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9866C6-01D4-48B8-9196-599D4C5E27CD}"/>
              </a:ext>
            </a:extLst>
          </p:cNvPr>
          <p:cNvSpPr/>
          <p:nvPr/>
        </p:nvSpPr>
        <p:spPr>
          <a:xfrm>
            <a:off x="4195819" y="5600163"/>
            <a:ext cx="4884363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ECF4A8-B124-4A93-A24C-33E582C7E4D5}"/>
              </a:ext>
            </a:extLst>
          </p:cNvPr>
          <p:cNvCxnSpPr/>
          <p:nvPr/>
        </p:nvCxnSpPr>
        <p:spPr>
          <a:xfrm flipH="1">
            <a:off x="5320145" y="1269284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8B01FA-7703-4FB2-BFDF-AF438D81B3CA}"/>
              </a:ext>
            </a:extLst>
          </p:cNvPr>
          <p:cNvCxnSpPr/>
          <p:nvPr/>
        </p:nvCxnSpPr>
        <p:spPr>
          <a:xfrm flipH="1">
            <a:off x="5814163" y="170729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D10A37-3F45-4895-BF00-9721FAD1DE54}"/>
              </a:ext>
            </a:extLst>
          </p:cNvPr>
          <p:cNvCxnSpPr/>
          <p:nvPr/>
        </p:nvCxnSpPr>
        <p:spPr>
          <a:xfrm flipH="1">
            <a:off x="5438899" y="2196583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63B52C-C486-40BC-A70E-394E17E12FE9}"/>
              </a:ext>
            </a:extLst>
          </p:cNvPr>
          <p:cNvCxnSpPr/>
          <p:nvPr/>
        </p:nvCxnSpPr>
        <p:spPr>
          <a:xfrm flipH="1">
            <a:off x="5557653" y="263515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2C49DE-FA97-47C9-8B0A-172EA4C1BBED}"/>
              </a:ext>
            </a:extLst>
          </p:cNvPr>
          <p:cNvCxnSpPr/>
          <p:nvPr/>
        </p:nvCxnSpPr>
        <p:spPr>
          <a:xfrm flipH="1">
            <a:off x="5652657" y="353727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83E2AC-F9F1-4E28-9F7A-574105DCC079}"/>
              </a:ext>
            </a:extLst>
          </p:cNvPr>
          <p:cNvCxnSpPr/>
          <p:nvPr/>
        </p:nvCxnSpPr>
        <p:spPr>
          <a:xfrm flipH="1">
            <a:off x="6096000" y="396825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7DC8B6-B735-4701-9FE5-75EE0A465E0C}"/>
              </a:ext>
            </a:extLst>
          </p:cNvPr>
          <p:cNvCxnSpPr/>
          <p:nvPr/>
        </p:nvCxnSpPr>
        <p:spPr>
          <a:xfrm flipH="1">
            <a:off x="4896592" y="435771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7936BB-0D55-4509-9287-ADE6921155AD}"/>
              </a:ext>
            </a:extLst>
          </p:cNvPr>
          <p:cNvCxnSpPr/>
          <p:nvPr/>
        </p:nvCxnSpPr>
        <p:spPr>
          <a:xfrm flipH="1">
            <a:off x="5429580" y="4799879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A8CC6-FE80-4C17-80DA-542D8BF50C86}"/>
              </a:ext>
            </a:extLst>
          </p:cNvPr>
          <p:cNvCxnSpPr/>
          <p:nvPr/>
        </p:nvCxnSpPr>
        <p:spPr>
          <a:xfrm flipH="1">
            <a:off x="10303823" y="132525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3669C9-D0DF-4BCA-AB2E-8C3978DF7E83}"/>
              </a:ext>
            </a:extLst>
          </p:cNvPr>
          <p:cNvCxnSpPr/>
          <p:nvPr/>
        </p:nvCxnSpPr>
        <p:spPr>
          <a:xfrm flipH="1">
            <a:off x="9851595" y="1779923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668B63-9CCE-4010-8E22-92BFA5A47804}"/>
              </a:ext>
            </a:extLst>
          </p:cNvPr>
          <p:cNvCxnSpPr/>
          <p:nvPr/>
        </p:nvCxnSpPr>
        <p:spPr>
          <a:xfrm flipH="1">
            <a:off x="9811045" y="223139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4B3484-1D19-44FE-9642-CB5CA4C03039}"/>
              </a:ext>
            </a:extLst>
          </p:cNvPr>
          <p:cNvCxnSpPr/>
          <p:nvPr/>
        </p:nvCxnSpPr>
        <p:spPr>
          <a:xfrm flipH="1">
            <a:off x="9525555" y="259799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DA4E80-28A5-44F5-911C-C6696BC18F6E}"/>
              </a:ext>
            </a:extLst>
          </p:cNvPr>
          <p:cNvCxnSpPr/>
          <p:nvPr/>
        </p:nvCxnSpPr>
        <p:spPr>
          <a:xfrm flipH="1">
            <a:off x="9983769" y="3521528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74A1A4-99AD-475F-BB6D-A0EF7F3BCD3C}"/>
              </a:ext>
            </a:extLst>
          </p:cNvPr>
          <p:cNvCxnSpPr/>
          <p:nvPr/>
        </p:nvCxnSpPr>
        <p:spPr>
          <a:xfrm flipH="1">
            <a:off x="10471162" y="388324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5B85B3-43B6-450F-A2F2-39EA730B6516}"/>
              </a:ext>
            </a:extLst>
          </p:cNvPr>
          <p:cNvCxnSpPr/>
          <p:nvPr/>
        </p:nvCxnSpPr>
        <p:spPr>
          <a:xfrm flipH="1">
            <a:off x="10127682" y="428700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634AC-6B46-4623-AADD-429FC0CABBCE}"/>
              </a:ext>
            </a:extLst>
          </p:cNvPr>
          <p:cNvGrpSpPr/>
          <p:nvPr/>
        </p:nvGrpSpPr>
        <p:grpSpPr>
          <a:xfrm>
            <a:off x="10363200" y="4761471"/>
            <a:ext cx="190201" cy="403761"/>
            <a:chOff x="10256342" y="4741241"/>
            <a:chExt cx="190201" cy="40376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1C15931-C2B3-475F-BE02-7DAF60A7109F}"/>
                </a:ext>
              </a:extLst>
            </p:cNvPr>
            <p:cNvCxnSpPr/>
            <p:nvPr/>
          </p:nvCxnSpPr>
          <p:spPr>
            <a:xfrm flipH="1">
              <a:off x="10256342" y="4741241"/>
              <a:ext cx="118754" cy="4037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D79F52-C627-4FE4-8561-B3B3EF9E03C7}"/>
                </a:ext>
              </a:extLst>
            </p:cNvPr>
            <p:cNvCxnSpPr/>
            <p:nvPr/>
          </p:nvCxnSpPr>
          <p:spPr>
            <a:xfrm flipH="1">
              <a:off x="10327789" y="4741241"/>
              <a:ext cx="118754" cy="4037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865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707831" y="1295356"/>
            <a:ext cx="513819" cy="5215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707831" y="3403721"/>
            <a:ext cx="513819" cy="5215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290919" y="1258354"/>
            <a:ext cx="513819" cy="52157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472050" y="3415106"/>
            <a:ext cx="519709" cy="52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9F4648-9DC8-472E-ACF5-BC64E56EE185}"/>
              </a:ext>
            </a:extLst>
          </p:cNvPr>
          <p:cNvSpPr/>
          <p:nvPr/>
        </p:nvSpPr>
        <p:spPr>
          <a:xfrm>
            <a:off x="4465120" y="5586268"/>
            <a:ext cx="3372594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53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DF0213-FB60-4B92-ACEF-5C0CE6E1D576}"/>
              </a:ext>
            </a:extLst>
          </p:cNvPr>
          <p:cNvSpPr/>
          <p:nvPr/>
        </p:nvSpPr>
        <p:spPr>
          <a:xfrm>
            <a:off x="4391282" y="5612394"/>
            <a:ext cx="3669475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2060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812</Words>
  <Application>Microsoft Office PowerPoint</Application>
  <PresentationFormat>Widescreen</PresentationFormat>
  <Paragraphs>160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宋体</vt:lpstr>
      <vt:lpstr>#9Slide02 Noi dung dai</vt:lpstr>
      <vt:lpstr>#9Slide02 Tieu de dai</vt:lpstr>
      <vt:lpstr>Arial</vt:lpstr>
      <vt:lpstr>Arial-Rounded</vt:lpstr>
      <vt:lpstr>Barlow Semi Condensed</vt:lpstr>
      <vt:lpstr>Calibri</vt:lpstr>
      <vt:lpstr>Calibri Light</vt:lpstr>
      <vt:lpstr>等线</vt:lpstr>
      <vt:lpstr>等线 Light</vt:lpstr>
      <vt:lpstr>HP001 4 hàng</vt:lpstr>
      <vt:lpstr>HP001 5 hàng</vt:lpstr>
      <vt:lpstr>inpin heiti</vt:lpstr>
      <vt:lpstr>Knewave</vt:lpstr>
      <vt:lpstr>Times New Roman</vt:lpstr>
      <vt:lpstr>华康少女文字W5(P)</vt:lpstr>
      <vt:lpstr>1_Office 主题​​</vt:lpstr>
      <vt:lpstr>Simple Light</vt:lpstr>
      <vt:lpstr>4_Office Theme</vt:lpstr>
      <vt:lpstr>4_Office 主题</vt:lpstr>
      <vt:lpstr>2_Office 主题​​</vt:lpstr>
      <vt:lpstr>2_Office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14</cp:revision>
  <dcterms:created xsi:type="dcterms:W3CDTF">2021-10-24T10:21:26Z</dcterms:created>
  <dcterms:modified xsi:type="dcterms:W3CDTF">2025-04-26T08:07:03Z</dcterms:modified>
</cp:coreProperties>
</file>