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5"/>
  </p:notesMasterIdLst>
  <p:sldIdLst>
    <p:sldId id="256" r:id="rId3"/>
    <p:sldId id="293" r:id="rId4"/>
    <p:sldId id="259" r:id="rId5"/>
    <p:sldId id="258" r:id="rId6"/>
    <p:sldId id="287" r:id="rId7"/>
    <p:sldId id="288" r:id="rId8"/>
    <p:sldId id="289" r:id="rId9"/>
    <p:sldId id="290" r:id="rId10"/>
    <p:sldId id="265" r:id="rId11"/>
    <p:sldId id="260" r:id="rId12"/>
    <p:sldId id="294" r:id="rId13"/>
    <p:sldId id="297" r:id="rId14"/>
    <p:sldId id="295" r:id="rId15"/>
    <p:sldId id="296" r:id="rId16"/>
    <p:sldId id="298" r:id="rId17"/>
    <p:sldId id="299" r:id="rId18"/>
    <p:sldId id="300" r:id="rId19"/>
    <p:sldId id="303" r:id="rId20"/>
    <p:sldId id="266" r:id="rId21"/>
    <p:sldId id="301" r:id="rId22"/>
    <p:sldId id="302" r:id="rId23"/>
    <p:sldId id="28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CE5"/>
    <a:srgbClr val="1EAEAA"/>
    <a:srgbClr val="C5E5A1"/>
    <a:srgbClr val="EC9DAE"/>
    <a:srgbClr val="F5D1D9"/>
    <a:srgbClr val="74C3C6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8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6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76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93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2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9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6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2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4848" y="1154445"/>
            <a:ext cx="602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ÔN TẬP </a:t>
            </a:r>
            <a:r>
              <a:rPr lang="en-US" altLang="zh-CN" sz="4800" b="1" dirty="0" smtClean="0">
                <a:solidFill>
                  <a:srgbClr val="FF8C9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</a:t>
            </a:r>
            <a:endParaRPr lang="en-US" altLang="zh-CN" sz="4800" b="1" dirty="0">
              <a:solidFill>
                <a:srgbClr val="FF8C9F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4" name="组合 1">
            <a:extLst>
              <a:ext uri="{FF2B5EF4-FFF2-40B4-BE49-F238E27FC236}">
                <a16:creationId xmlns:a16="http://schemas.microsoft.com/office/drawing/2014/main" id="{CB6B6754-E7C1-41D1-A900-D2EC771D8480}"/>
              </a:ext>
            </a:extLst>
          </p:cNvPr>
          <p:cNvGrpSpPr/>
          <p:nvPr/>
        </p:nvGrpSpPr>
        <p:grpSpPr>
          <a:xfrm>
            <a:off x="2070425" y="620205"/>
            <a:ext cx="8517364" cy="5617589"/>
            <a:chOff x="4186989" y="457201"/>
            <a:chExt cx="6737685" cy="5751094"/>
          </a:xfrm>
        </p:grpSpPr>
        <p:sp>
          <p:nvSpPr>
            <p:cNvPr id="25" name="圆角矩形 10">
              <a:extLst>
                <a:ext uri="{FF2B5EF4-FFF2-40B4-BE49-F238E27FC236}">
                  <a16:creationId xmlns:a16="http://schemas.microsoft.com/office/drawing/2014/main" id="{1D8F9A4E-F0C5-45B7-8345-7798B6886FF0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6" name="矩形: 圆角 12">
              <a:extLst>
                <a:ext uri="{FF2B5EF4-FFF2-40B4-BE49-F238E27FC236}">
                  <a16:creationId xmlns:a16="http://schemas.microsoft.com/office/drawing/2014/main" id="{3F10EEC0-BE35-4D96-AB07-6D0972ECF589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7" name="图片 11">
            <a:extLst>
              <a:ext uri="{FF2B5EF4-FFF2-40B4-BE49-F238E27FC236}">
                <a16:creationId xmlns:a16="http://schemas.microsoft.com/office/drawing/2014/main" id="{988F7B74-5706-4D84-B372-3150956F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52" y="132671"/>
            <a:ext cx="2061034" cy="2061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AE2A7-A342-4F6C-AEB2-AD1A658DEE41}"/>
              </a:ext>
            </a:extLst>
          </p:cNvPr>
          <p:cNvSpPr txBox="1"/>
          <p:nvPr/>
        </p:nvSpPr>
        <p:spPr>
          <a:xfrm>
            <a:off x="3143756" y="1411315"/>
            <a:ext cx="6318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Nghỉ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vắng</a:t>
            </a:r>
            <a:r>
              <a:rPr lang="en-US" sz="2800" dirty="0"/>
              <a:t> </a:t>
            </a:r>
            <a:r>
              <a:rPr lang="en-US" sz="2800" dirty="0" err="1"/>
              <a:t>teo</a:t>
            </a:r>
            <a:endParaRPr lang="en-US" sz="2800" dirty="0"/>
          </a:p>
          <a:p>
            <a:pPr algn="ctr"/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đành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 </a:t>
            </a:r>
            <a:r>
              <a:rPr lang="en-US" sz="2800" dirty="0" err="1"/>
              <a:t>chẳng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.</a:t>
            </a:r>
          </a:p>
          <a:p>
            <a:pPr algn="ctr"/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ghê</a:t>
            </a:r>
            <a:endParaRPr lang="en-US" sz="2800" dirty="0"/>
          </a:p>
          <a:p>
            <a:pPr algn="ctr"/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bừng</a:t>
            </a:r>
            <a:r>
              <a:rPr lang="en-US" sz="2800" dirty="0"/>
              <a:t> </a:t>
            </a:r>
            <a:r>
              <a:rPr lang="en-US" sz="2800" dirty="0" err="1"/>
              <a:t>tỉnh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xưa</a:t>
            </a:r>
            <a:r>
              <a:rPr lang="en-US" sz="2800" dirty="0"/>
              <a:t>.</a:t>
            </a:r>
          </a:p>
          <a:p>
            <a:pPr algn="ctr"/>
            <a:r>
              <a:rPr lang="en-US" sz="2800" dirty="0" err="1"/>
              <a:t>Tiếng</a:t>
            </a:r>
            <a:r>
              <a:rPr lang="en-US" sz="2800" dirty="0"/>
              <a:t> vang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sấm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trưa</a:t>
            </a:r>
            <a:endParaRPr lang="en-US" sz="2800" dirty="0"/>
          </a:p>
          <a:p>
            <a:pPr algn="ctr"/>
            <a:r>
              <a:rPr lang="en-US" sz="2800" dirty="0" err="1"/>
              <a:t>Nhắc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 </a:t>
            </a:r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0E1C8-901B-4169-9B38-43F3D65CC935}"/>
              </a:ext>
            </a:extLst>
          </p:cNvPr>
          <p:cNvSpPr txBox="1"/>
          <p:nvPr/>
        </p:nvSpPr>
        <p:spPr>
          <a:xfrm>
            <a:off x="3705951" y="1411315"/>
            <a:ext cx="76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8D5DC-7AA0-429E-8E71-EB9DD4DAE6E4}"/>
              </a:ext>
            </a:extLst>
          </p:cNvPr>
          <p:cNvSpPr txBox="1"/>
          <p:nvPr/>
        </p:nvSpPr>
        <p:spPr>
          <a:xfrm>
            <a:off x="7675392" y="4019824"/>
            <a:ext cx="294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cái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 </a:t>
            </a:r>
            <a:r>
              <a:rPr lang="en-US" sz="2800" dirty="0"/>
              <a:t>?)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F1C128-2050-4CB7-89E8-CB1AE6409589}"/>
              </a:ext>
            </a:extLst>
          </p:cNvPr>
          <p:cNvSpPr/>
          <p:nvPr/>
        </p:nvSpPr>
        <p:spPr>
          <a:xfrm>
            <a:off x="2588658" y="4804861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E5D26-DD42-4CD7-AF01-F4BB64E804EC}"/>
              </a:ext>
            </a:extLst>
          </p:cNvPr>
          <p:cNvSpPr/>
          <p:nvPr/>
        </p:nvSpPr>
        <p:spPr>
          <a:xfrm>
            <a:off x="3283423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08595-7192-4679-B0B7-E45DBDB9D16E}"/>
              </a:ext>
            </a:extLst>
          </p:cNvPr>
          <p:cNvSpPr/>
          <p:nvPr/>
        </p:nvSpPr>
        <p:spPr>
          <a:xfrm>
            <a:off x="3978188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Ố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088DA2-91DB-411A-A14C-2348A4F6D2B9}"/>
              </a:ext>
            </a:extLst>
          </p:cNvPr>
          <p:cNvSpPr/>
          <p:nvPr/>
        </p:nvSpPr>
        <p:spPr>
          <a:xfrm>
            <a:off x="4664262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F970AA-8FB6-4C44-99B8-65011128B0C2}"/>
              </a:ext>
            </a:extLst>
          </p:cNvPr>
          <p:cNvSpPr/>
          <p:nvPr/>
        </p:nvSpPr>
        <p:spPr>
          <a:xfrm>
            <a:off x="5350336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6EDE2D-20DC-4A77-A8C4-6665559585A2}"/>
              </a:ext>
            </a:extLst>
          </p:cNvPr>
          <p:cNvSpPr/>
          <p:nvPr/>
        </p:nvSpPr>
        <p:spPr>
          <a:xfrm>
            <a:off x="6036410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477219-2CCF-4342-81F1-E380F38B4888}"/>
              </a:ext>
            </a:extLst>
          </p:cNvPr>
          <p:cNvSpPr/>
          <p:nvPr/>
        </p:nvSpPr>
        <p:spPr>
          <a:xfrm>
            <a:off x="6721662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B317ED-766B-44C3-B9CC-B4468FEFA594}"/>
              </a:ext>
            </a:extLst>
          </p:cNvPr>
          <p:cNvSpPr/>
          <p:nvPr/>
        </p:nvSpPr>
        <p:spPr>
          <a:xfrm>
            <a:off x="7406914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6AA24-2D59-4845-983D-B625699A60A9}"/>
              </a:ext>
            </a:extLst>
          </p:cNvPr>
          <p:cNvSpPr/>
          <p:nvPr/>
        </p:nvSpPr>
        <p:spPr>
          <a:xfrm>
            <a:off x="8092166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C2B524-4D00-4B17-867F-0F1F7C5FD19B}"/>
              </a:ext>
            </a:extLst>
          </p:cNvPr>
          <p:cNvSpPr/>
          <p:nvPr/>
        </p:nvSpPr>
        <p:spPr>
          <a:xfrm>
            <a:off x="8777418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22640-8B70-4CF8-A571-23B601465B04}"/>
              </a:ext>
            </a:extLst>
          </p:cNvPr>
          <p:cNvSpPr/>
          <p:nvPr/>
        </p:nvSpPr>
        <p:spPr>
          <a:xfrm>
            <a:off x="9462670" y="480486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  <p:bldP spid="22" grpId="0" build="p" animBg="1"/>
      <p:bldP spid="2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12" name="组合 1">
            <a:extLst>
              <a:ext uri="{FF2B5EF4-FFF2-40B4-BE49-F238E27FC236}">
                <a16:creationId xmlns:a16="http://schemas.microsoft.com/office/drawing/2014/main" id="{4CA526A9-FE48-4900-8AD9-E23A0C346591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13" name="圆角矩形 10">
              <a:extLst>
                <a:ext uri="{FF2B5EF4-FFF2-40B4-BE49-F238E27FC236}">
                  <a16:creationId xmlns:a16="http://schemas.microsoft.com/office/drawing/2014/main" id="{794B3BE6-8A47-46E2-97E5-839A32AD28A0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4" name="矩形: 圆角 12">
              <a:extLst>
                <a:ext uri="{FF2B5EF4-FFF2-40B4-BE49-F238E27FC236}">
                  <a16:creationId xmlns:a16="http://schemas.microsoft.com/office/drawing/2014/main" id="{46E45E51-AF48-458A-BAD9-86A769D4D13D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5" name="图片 11">
            <a:extLst>
              <a:ext uri="{FF2B5EF4-FFF2-40B4-BE49-F238E27FC236}">
                <a16:creationId xmlns:a16="http://schemas.microsoft.com/office/drawing/2014/main" id="{C52940DE-3D56-4AFB-9F3E-999567C2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AED1DE-AF74-4D8B-BC29-75B8FAF787DB}"/>
              </a:ext>
            </a:extLst>
          </p:cNvPr>
          <p:cNvSpPr/>
          <p:nvPr/>
        </p:nvSpPr>
        <p:spPr>
          <a:xfrm>
            <a:off x="5314977" y="3855596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Ô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0A122-971F-4D90-8C0E-478336973051}"/>
              </a:ext>
            </a:extLst>
          </p:cNvPr>
          <p:cNvSpPr/>
          <p:nvPr/>
        </p:nvSpPr>
        <p:spPr>
          <a:xfrm>
            <a:off x="4620212" y="385783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CBC15-49B2-4360-87A4-5FA8ADB07FE4}"/>
              </a:ext>
            </a:extLst>
          </p:cNvPr>
          <p:cNvSpPr/>
          <p:nvPr/>
        </p:nvSpPr>
        <p:spPr>
          <a:xfrm>
            <a:off x="6009742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119EC-1C87-4ECC-A1D8-6084ED42B06E}"/>
              </a:ext>
            </a:extLst>
          </p:cNvPr>
          <p:cNvSpPr/>
          <p:nvPr/>
        </p:nvSpPr>
        <p:spPr>
          <a:xfrm>
            <a:off x="6704507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19223-74C1-4649-9602-0BB0FD964E52}"/>
              </a:ext>
            </a:extLst>
          </p:cNvPr>
          <p:cNvSpPr txBox="1"/>
          <p:nvPr/>
        </p:nvSpPr>
        <p:spPr>
          <a:xfrm>
            <a:off x="2902677" y="2027803"/>
            <a:ext cx="672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en-US" sz="3200" dirty="0"/>
          </a:p>
          <a:p>
            <a:pPr algn="ctr"/>
            <a:r>
              <a:rPr lang="en-US" sz="3200" dirty="0" err="1"/>
              <a:t>Đuôi</a:t>
            </a:r>
            <a:r>
              <a:rPr lang="en-US" sz="3200" dirty="0"/>
              <a:t> </a:t>
            </a:r>
            <a:r>
              <a:rPr lang="en-US" sz="3200" dirty="0" err="1"/>
              <a:t>xòe</a:t>
            </a:r>
            <a:r>
              <a:rPr lang="en-US" sz="3200" dirty="0"/>
              <a:t> </a:t>
            </a:r>
            <a:r>
              <a:rPr lang="en-US" sz="3200" dirty="0" err="1"/>
              <a:t>rực</a:t>
            </a:r>
            <a:r>
              <a:rPr lang="en-US" sz="3200" dirty="0"/>
              <a:t> </a:t>
            </a:r>
            <a:r>
              <a:rPr lang="en-US" sz="3200" dirty="0" err="1"/>
              <a:t>rỡ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nghìn</a:t>
            </a:r>
            <a:r>
              <a:rPr lang="en-US" sz="3200" dirty="0"/>
              <a:t> </a:t>
            </a:r>
            <a:r>
              <a:rPr lang="en-US" sz="3200" dirty="0" err="1"/>
              <a:t>cánh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E4D46-7863-4A90-8660-FB2032CC8BFB}"/>
              </a:ext>
            </a:extLst>
          </p:cNvPr>
          <p:cNvSpPr txBox="1"/>
          <p:nvPr/>
        </p:nvSpPr>
        <p:spPr>
          <a:xfrm>
            <a:off x="3557266" y="2027803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96129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13" name="组合 1">
            <a:extLst>
              <a:ext uri="{FF2B5EF4-FFF2-40B4-BE49-F238E27FC236}">
                <a16:creationId xmlns:a16="http://schemas.microsoft.com/office/drawing/2014/main" id="{D85D604C-6C85-41B2-B98B-E1B3B32B2EB9}"/>
              </a:ext>
            </a:extLst>
          </p:cNvPr>
          <p:cNvGrpSpPr/>
          <p:nvPr/>
        </p:nvGrpSpPr>
        <p:grpSpPr>
          <a:xfrm>
            <a:off x="2743201" y="1177469"/>
            <a:ext cx="7411452" cy="3855104"/>
            <a:chOff x="4186989" y="457201"/>
            <a:chExt cx="6737685" cy="5751094"/>
          </a:xfrm>
        </p:grpSpPr>
        <p:sp>
          <p:nvSpPr>
            <p:cNvPr id="14" name="圆角矩形 10">
              <a:extLst>
                <a:ext uri="{FF2B5EF4-FFF2-40B4-BE49-F238E27FC236}">
                  <a16:creationId xmlns:a16="http://schemas.microsoft.com/office/drawing/2014/main" id="{3CFFF8A6-1547-482B-8EFE-CAC09F7B0B2A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矩形: 圆角 12">
              <a:extLst>
                <a:ext uri="{FF2B5EF4-FFF2-40B4-BE49-F238E27FC236}">
                  <a16:creationId xmlns:a16="http://schemas.microsoft.com/office/drawing/2014/main" id="{0178D767-251D-4C8F-9624-B9488484D9C9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46CDE29B-9C64-4884-B41B-7E55AC1A9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01" y="654699"/>
            <a:ext cx="2061034" cy="206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AED1DE-AF74-4D8B-BC29-75B8FAF787DB}"/>
              </a:ext>
            </a:extLst>
          </p:cNvPr>
          <p:cNvSpPr/>
          <p:nvPr/>
        </p:nvSpPr>
        <p:spPr>
          <a:xfrm>
            <a:off x="5314977" y="3855596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0A122-971F-4D90-8C0E-478336973051}"/>
              </a:ext>
            </a:extLst>
          </p:cNvPr>
          <p:cNvSpPr/>
          <p:nvPr/>
        </p:nvSpPr>
        <p:spPr>
          <a:xfrm>
            <a:off x="4620212" y="385783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CBC15-49B2-4360-87A4-5FA8ADB07FE4}"/>
              </a:ext>
            </a:extLst>
          </p:cNvPr>
          <p:cNvSpPr/>
          <p:nvPr/>
        </p:nvSpPr>
        <p:spPr>
          <a:xfrm>
            <a:off x="6009742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119EC-1C87-4ECC-A1D8-6084ED42B06E}"/>
              </a:ext>
            </a:extLst>
          </p:cNvPr>
          <p:cNvSpPr/>
          <p:nvPr/>
        </p:nvSpPr>
        <p:spPr>
          <a:xfrm>
            <a:off x="6704507" y="385559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19223-74C1-4649-9602-0BB0FD964E52}"/>
              </a:ext>
            </a:extLst>
          </p:cNvPr>
          <p:cNvSpPr txBox="1"/>
          <p:nvPr/>
        </p:nvSpPr>
        <p:spPr>
          <a:xfrm>
            <a:off x="3557265" y="2027803"/>
            <a:ext cx="606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/>
              <a:t>Nơi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thỏa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bơi</a:t>
            </a:r>
            <a:r>
              <a:rPr lang="en-US" sz="3200" dirty="0"/>
              <a:t> </a:t>
            </a:r>
            <a:r>
              <a:rPr lang="en-US" sz="3200" dirty="0" err="1"/>
              <a:t>lội</a:t>
            </a:r>
            <a:r>
              <a:rPr lang="en-US" sz="3200" dirty="0"/>
              <a:t>, </a:t>
            </a:r>
            <a:r>
              <a:rPr lang="en-US" sz="3200" dirty="0" err="1"/>
              <a:t>xây</a:t>
            </a:r>
            <a:r>
              <a:rPr lang="en-US" sz="3200" dirty="0"/>
              <a:t> </a:t>
            </a:r>
            <a:r>
              <a:rPr lang="en-US" sz="3200" dirty="0" err="1"/>
              <a:t>lâu</a:t>
            </a:r>
            <a:r>
              <a:rPr lang="en-US" sz="3200" dirty="0"/>
              <a:t> </a:t>
            </a:r>
            <a:r>
              <a:rPr lang="en-US" sz="3200" dirty="0" err="1"/>
              <a:t>đài</a:t>
            </a:r>
            <a:r>
              <a:rPr lang="en-US" sz="3200" dirty="0"/>
              <a:t> </a:t>
            </a:r>
            <a:r>
              <a:rPr lang="en-US" sz="3200" dirty="0" err="1"/>
              <a:t>cát</a:t>
            </a:r>
            <a:r>
              <a:rPr lang="en-US" sz="32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E4D46-7863-4A90-8660-FB2032CC8BFB}"/>
              </a:ext>
            </a:extLst>
          </p:cNvPr>
          <p:cNvSpPr txBox="1"/>
          <p:nvPr/>
        </p:nvSpPr>
        <p:spPr>
          <a:xfrm>
            <a:off x="3366266" y="2023734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82374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3" name="组合 1">
            <a:extLst>
              <a:ext uri="{FF2B5EF4-FFF2-40B4-BE49-F238E27FC236}">
                <a16:creationId xmlns:a16="http://schemas.microsoft.com/office/drawing/2014/main" id="{DB15CFE9-37DA-479D-81DD-DFD58AAAD7E4}"/>
              </a:ext>
            </a:extLst>
          </p:cNvPr>
          <p:cNvGrpSpPr/>
          <p:nvPr/>
        </p:nvGrpSpPr>
        <p:grpSpPr>
          <a:xfrm>
            <a:off x="709863" y="1491916"/>
            <a:ext cx="10948737" cy="3855104"/>
            <a:chOff x="4186989" y="457201"/>
            <a:chExt cx="6737685" cy="5751094"/>
          </a:xfrm>
        </p:grpSpPr>
        <p:sp>
          <p:nvSpPr>
            <p:cNvPr id="24" name="圆角矩形 10">
              <a:extLst>
                <a:ext uri="{FF2B5EF4-FFF2-40B4-BE49-F238E27FC236}">
                  <a16:creationId xmlns:a16="http://schemas.microsoft.com/office/drawing/2014/main" id="{56F0D91C-5107-460F-A16B-B9C95A94F2E4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" name="矩形: 圆角 12">
              <a:extLst>
                <a:ext uri="{FF2B5EF4-FFF2-40B4-BE49-F238E27FC236}">
                  <a16:creationId xmlns:a16="http://schemas.microsoft.com/office/drawing/2014/main" id="{D31A466D-E032-47C1-BB47-DBC618E4FC54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6" name="图片 11">
            <a:extLst>
              <a:ext uri="{FF2B5EF4-FFF2-40B4-BE49-F238E27FC236}">
                <a16:creationId xmlns:a16="http://schemas.microsoft.com/office/drawing/2014/main" id="{4D34E5F5-9C44-4F4F-AA17-B9C932288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61" y="856170"/>
            <a:ext cx="2061034" cy="20610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53FD63-C24A-4766-87BC-1EB3C5E63133}"/>
              </a:ext>
            </a:extLst>
          </p:cNvPr>
          <p:cNvSpPr/>
          <p:nvPr/>
        </p:nvSpPr>
        <p:spPr>
          <a:xfrm>
            <a:off x="3511317" y="366316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7039B-218C-4C52-9184-D6416DB445E5}"/>
              </a:ext>
            </a:extLst>
          </p:cNvPr>
          <p:cNvSpPr/>
          <p:nvPr/>
        </p:nvSpPr>
        <p:spPr>
          <a:xfrm>
            <a:off x="2816552" y="36654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88609-C06F-4D43-B202-3F44510D5213}"/>
              </a:ext>
            </a:extLst>
          </p:cNvPr>
          <p:cNvSpPr/>
          <p:nvPr/>
        </p:nvSpPr>
        <p:spPr>
          <a:xfrm>
            <a:off x="4206082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DACBF6-53F9-4A0A-97C1-B1F24A8BD510}"/>
              </a:ext>
            </a:extLst>
          </p:cNvPr>
          <p:cNvSpPr/>
          <p:nvPr/>
        </p:nvSpPr>
        <p:spPr>
          <a:xfrm>
            <a:off x="4900847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E1C8B-6138-4B63-BEF4-16B633562E4B}"/>
              </a:ext>
            </a:extLst>
          </p:cNvPr>
          <p:cNvSpPr/>
          <p:nvPr/>
        </p:nvSpPr>
        <p:spPr>
          <a:xfrm>
            <a:off x="5586921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8B650B-8862-4B3E-A057-52FE809E6942}"/>
              </a:ext>
            </a:extLst>
          </p:cNvPr>
          <p:cNvSpPr/>
          <p:nvPr/>
        </p:nvSpPr>
        <p:spPr>
          <a:xfrm>
            <a:off x="6272995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4AFE3F-28E9-4B25-BF3E-234017F5FBDC}"/>
              </a:ext>
            </a:extLst>
          </p:cNvPr>
          <p:cNvSpPr/>
          <p:nvPr/>
        </p:nvSpPr>
        <p:spPr>
          <a:xfrm>
            <a:off x="6959069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47C699-465F-4492-A2E1-C3449DF49F36}"/>
              </a:ext>
            </a:extLst>
          </p:cNvPr>
          <p:cNvSpPr/>
          <p:nvPr/>
        </p:nvSpPr>
        <p:spPr>
          <a:xfrm>
            <a:off x="7644321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Ệ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A78212-A17A-4D3E-B815-565C042E3539}"/>
              </a:ext>
            </a:extLst>
          </p:cNvPr>
          <p:cNvSpPr/>
          <p:nvPr/>
        </p:nvSpPr>
        <p:spPr>
          <a:xfrm>
            <a:off x="8329573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5AE1-FF47-429E-B434-2DABBF09BD95}"/>
              </a:ext>
            </a:extLst>
          </p:cNvPr>
          <p:cNvSpPr/>
          <p:nvPr/>
        </p:nvSpPr>
        <p:spPr>
          <a:xfrm>
            <a:off x="9014825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984DF2-47E6-48FA-9676-3EBAA0C1B41C}"/>
              </a:ext>
            </a:extLst>
          </p:cNvPr>
          <p:cNvSpPr/>
          <p:nvPr/>
        </p:nvSpPr>
        <p:spPr>
          <a:xfrm>
            <a:off x="9700077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6511C-676E-48BF-A8F4-344F42D01873}"/>
              </a:ext>
            </a:extLst>
          </p:cNvPr>
          <p:cNvSpPr/>
          <p:nvPr/>
        </p:nvSpPr>
        <p:spPr>
          <a:xfrm>
            <a:off x="10385329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929078-6E5C-4591-8AB5-F88903D5A377}"/>
              </a:ext>
            </a:extLst>
          </p:cNvPr>
          <p:cNvSpPr/>
          <p:nvPr/>
        </p:nvSpPr>
        <p:spPr>
          <a:xfrm>
            <a:off x="2119320" y="366316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26592C-5E59-4815-9A66-D4F0E09E5398}"/>
              </a:ext>
            </a:extLst>
          </p:cNvPr>
          <p:cNvSpPr/>
          <p:nvPr/>
        </p:nvSpPr>
        <p:spPr>
          <a:xfrm>
            <a:off x="1422088" y="366092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E6C5B-29D7-43D8-B089-776D5CCB7547}"/>
              </a:ext>
            </a:extLst>
          </p:cNvPr>
          <p:cNvSpPr txBox="1"/>
          <p:nvPr/>
        </p:nvSpPr>
        <p:spPr>
          <a:xfrm>
            <a:off x="3055678" y="2434920"/>
            <a:ext cx="753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28 </a:t>
            </a:r>
            <a:r>
              <a:rPr lang="en-US" sz="3200" dirty="0" err="1"/>
              <a:t>tháng</a:t>
            </a:r>
            <a:r>
              <a:rPr lang="en-US" sz="3200" dirty="0"/>
              <a:t> 6 </a:t>
            </a:r>
            <a:r>
              <a:rPr lang="en-US" sz="3200" dirty="0" err="1"/>
              <a:t>hằng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52DE56-DA52-44DB-867D-593C704790ED}"/>
              </a:ext>
            </a:extLst>
          </p:cNvPr>
          <p:cNvSpPr txBox="1"/>
          <p:nvPr/>
        </p:nvSpPr>
        <p:spPr>
          <a:xfrm>
            <a:off x="2864679" y="2430851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47487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15" name="组合 1">
            <a:extLst>
              <a:ext uri="{FF2B5EF4-FFF2-40B4-BE49-F238E27FC236}">
                <a16:creationId xmlns:a16="http://schemas.microsoft.com/office/drawing/2014/main" id="{CDC7D967-BCB0-49DA-94E3-2C81511EF495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16" name="圆角矩形 10">
              <a:extLst>
                <a:ext uri="{FF2B5EF4-FFF2-40B4-BE49-F238E27FC236}">
                  <a16:creationId xmlns:a16="http://schemas.microsoft.com/office/drawing/2014/main" id="{2BAD461A-4340-48E5-A92B-7B6139E96264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E475A406-89E4-4555-A008-E8BCA5AEF469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8" name="图片 11">
            <a:extLst>
              <a:ext uri="{FF2B5EF4-FFF2-40B4-BE49-F238E27FC236}">
                <a16:creationId xmlns:a16="http://schemas.microsoft.com/office/drawing/2014/main" id="{22F0B54E-713F-475A-B54A-A2BB6E20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9266E2-41AB-43C2-95D4-0D9B15C34D7C}"/>
              </a:ext>
            </a:extLst>
          </p:cNvPr>
          <p:cNvSpPr/>
          <p:nvPr/>
        </p:nvSpPr>
        <p:spPr>
          <a:xfrm>
            <a:off x="4467649" y="3599664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EB8F2-D990-4697-8C3A-C78350BB7763}"/>
              </a:ext>
            </a:extLst>
          </p:cNvPr>
          <p:cNvSpPr/>
          <p:nvPr/>
        </p:nvSpPr>
        <p:spPr>
          <a:xfrm>
            <a:off x="3772884" y="3601905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74206-6FB5-48EC-A144-C2E9ED747B06}"/>
              </a:ext>
            </a:extLst>
          </p:cNvPr>
          <p:cNvSpPr/>
          <p:nvPr/>
        </p:nvSpPr>
        <p:spPr>
          <a:xfrm>
            <a:off x="5162414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F893D0-8FC6-449B-BA46-031411A12049}"/>
              </a:ext>
            </a:extLst>
          </p:cNvPr>
          <p:cNvSpPr/>
          <p:nvPr/>
        </p:nvSpPr>
        <p:spPr>
          <a:xfrm>
            <a:off x="5857179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95E30B-A815-4AE6-963F-3238F1662A34}"/>
              </a:ext>
            </a:extLst>
          </p:cNvPr>
          <p:cNvSpPr/>
          <p:nvPr/>
        </p:nvSpPr>
        <p:spPr>
          <a:xfrm>
            <a:off x="6543253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Ắ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A1000-E447-4E37-BC63-BEDD4F00674A}"/>
              </a:ext>
            </a:extLst>
          </p:cNvPr>
          <p:cNvSpPr/>
          <p:nvPr/>
        </p:nvSpPr>
        <p:spPr>
          <a:xfrm>
            <a:off x="7229327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40671E-671B-4D70-8319-898E88D67EEE}"/>
              </a:ext>
            </a:extLst>
          </p:cNvPr>
          <p:cNvSpPr/>
          <p:nvPr/>
        </p:nvSpPr>
        <p:spPr>
          <a:xfrm>
            <a:off x="7915401" y="359966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A7F6E-C4AF-49F9-9266-09225738CA43}"/>
              </a:ext>
            </a:extLst>
          </p:cNvPr>
          <p:cNvSpPr txBox="1"/>
          <p:nvPr/>
        </p:nvSpPr>
        <p:spPr>
          <a:xfrm>
            <a:off x="3008802" y="2026869"/>
            <a:ext cx="6644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chiếu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nhẹ</a:t>
            </a:r>
            <a:r>
              <a:rPr lang="en-US" sz="3200" dirty="0"/>
              <a:t> </a:t>
            </a:r>
            <a:r>
              <a:rPr lang="en-US" sz="3200" dirty="0" err="1"/>
              <a:t>nhàng</a:t>
            </a:r>
            <a:endParaRPr lang="en-US" sz="3200" dirty="0"/>
          </a:p>
          <a:p>
            <a:pPr algn="ctr"/>
            <a:r>
              <a:rPr lang="en-US" sz="3200" dirty="0" err="1"/>
              <a:t>Xuyên</a:t>
            </a:r>
            <a:r>
              <a:rPr lang="en-US" sz="3200" dirty="0"/>
              <a:t> qua </a:t>
            </a:r>
            <a:r>
              <a:rPr lang="en-US" sz="3200" dirty="0" err="1"/>
              <a:t>kẽ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 </a:t>
            </a:r>
            <a:r>
              <a:rPr lang="en-US" sz="3200" dirty="0" err="1"/>
              <a:t>chẳng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lá</a:t>
            </a:r>
            <a:r>
              <a:rPr lang="en-US" sz="3200" dirty="0"/>
              <a:t> rung?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2DB04-68F9-4776-AA28-15D9B68C7B3D}"/>
              </a:ext>
            </a:extLst>
          </p:cNvPr>
          <p:cNvSpPr txBox="1"/>
          <p:nvPr/>
        </p:nvSpPr>
        <p:spPr>
          <a:xfrm>
            <a:off x="3266825" y="2022361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38340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24A7DB86-C60D-4FE7-9491-C2D68D940D21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23" name="圆角矩形 10">
              <a:extLst>
                <a:ext uri="{FF2B5EF4-FFF2-40B4-BE49-F238E27FC236}">
                  <a16:creationId xmlns:a16="http://schemas.microsoft.com/office/drawing/2014/main" id="{52325134-3D42-4510-9A51-DB7343CE30BE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矩形: 圆角 12">
              <a:extLst>
                <a:ext uri="{FF2B5EF4-FFF2-40B4-BE49-F238E27FC236}">
                  <a16:creationId xmlns:a16="http://schemas.microsoft.com/office/drawing/2014/main" id="{0B708F66-A357-4D7D-8B54-E5EED849FC65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图片 11">
            <a:extLst>
              <a:ext uri="{FF2B5EF4-FFF2-40B4-BE49-F238E27FC236}">
                <a16:creationId xmlns:a16="http://schemas.microsoft.com/office/drawing/2014/main" id="{C26D83FB-5AA8-4541-BDCA-44ED4F681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4A7F6E-C4AF-49F9-9266-09225738CA43}"/>
              </a:ext>
            </a:extLst>
          </p:cNvPr>
          <p:cNvSpPr txBox="1"/>
          <p:nvPr/>
        </p:nvSpPr>
        <p:spPr>
          <a:xfrm>
            <a:off x="4640750" y="1945433"/>
            <a:ext cx="4534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 </a:t>
            </a:r>
            <a:r>
              <a:rPr lang="en-US" sz="3200" dirty="0" err="1"/>
              <a:t>ai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endParaRPr lang="en-US" sz="3200" dirty="0"/>
          </a:p>
          <a:p>
            <a:r>
              <a:rPr lang="en-US" sz="3200" dirty="0" err="1"/>
              <a:t>Chẳng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bao</a:t>
            </a:r>
          </a:p>
          <a:p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ơi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endParaRPr lang="en-US" sz="3200" dirty="0"/>
          </a:p>
          <a:p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nhé</a:t>
            </a:r>
            <a:r>
              <a:rPr lang="en-US" sz="32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2DB04-68F9-4776-AA28-15D9B68C7B3D}"/>
              </a:ext>
            </a:extLst>
          </p:cNvPr>
          <p:cNvSpPr txBox="1"/>
          <p:nvPr/>
        </p:nvSpPr>
        <p:spPr>
          <a:xfrm>
            <a:off x="3964932" y="1945433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(6)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826D0-7E95-4A2A-9094-7B40AF10B345}"/>
              </a:ext>
            </a:extLst>
          </p:cNvPr>
          <p:cNvSpPr/>
          <p:nvPr/>
        </p:nvSpPr>
        <p:spPr>
          <a:xfrm>
            <a:off x="6400526" y="420653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4B4ECF-F490-4B39-BCF8-3C3F3BBF6ACC}"/>
              </a:ext>
            </a:extLst>
          </p:cNvPr>
          <p:cNvSpPr/>
          <p:nvPr/>
        </p:nvSpPr>
        <p:spPr>
          <a:xfrm>
            <a:off x="5705761" y="420877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D44AA8-9B96-41DC-B3CF-2A99D57689FA}"/>
              </a:ext>
            </a:extLst>
          </p:cNvPr>
          <p:cNvSpPr/>
          <p:nvPr/>
        </p:nvSpPr>
        <p:spPr>
          <a:xfrm>
            <a:off x="7095291" y="420653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AF5600-819F-4349-9899-40D9AC0AF216}"/>
              </a:ext>
            </a:extLst>
          </p:cNvPr>
          <p:cNvSpPr/>
          <p:nvPr/>
        </p:nvSpPr>
        <p:spPr>
          <a:xfrm>
            <a:off x="7790056" y="420653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54D55A-8FF3-4B15-85F5-1E91D605D3A4}"/>
              </a:ext>
            </a:extLst>
          </p:cNvPr>
          <p:cNvSpPr/>
          <p:nvPr/>
        </p:nvSpPr>
        <p:spPr>
          <a:xfrm>
            <a:off x="5008529" y="420653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260B9D-3565-41CD-A402-B99676E8ACA3}"/>
              </a:ext>
            </a:extLst>
          </p:cNvPr>
          <p:cNvSpPr/>
          <p:nvPr/>
        </p:nvSpPr>
        <p:spPr>
          <a:xfrm>
            <a:off x="4311297" y="4204291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8699B9-7BF3-477C-82CC-5A2FE9978015}"/>
              </a:ext>
            </a:extLst>
          </p:cNvPr>
          <p:cNvSpPr/>
          <p:nvPr/>
        </p:nvSpPr>
        <p:spPr>
          <a:xfrm>
            <a:off x="3629085" y="4204290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6482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24" name="组合 1">
            <a:extLst>
              <a:ext uri="{FF2B5EF4-FFF2-40B4-BE49-F238E27FC236}">
                <a16:creationId xmlns:a16="http://schemas.microsoft.com/office/drawing/2014/main" id="{F876D937-A070-4BE7-87DA-25D13A93E6B0}"/>
              </a:ext>
            </a:extLst>
          </p:cNvPr>
          <p:cNvGrpSpPr/>
          <p:nvPr/>
        </p:nvGrpSpPr>
        <p:grpSpPr>
          <a:xfrm>
            <a:off x="2526632" y="1491916"/>
            <a:ext cx="7411452" cy="3855104"/>
            <a:chOff x="4186989" y="457201"/>
            <a:chExt cx="6737685" cy="5751094"/>
          </a:xfrm>
        </p:grpSpPr>
        <p:sp>
          <p:nvSpPr>
            <p:cNvPr id="25" name="圆角矩形 10">
              <a:extLst>
                <a:ext uri="{FF2B5EF4-FFF2-40B4-BE49-F238E27FC236}">
                  <a16:creationId xmlns:a16="http://schemas.microsoft.com/office/drawing/2014/main" id="{58A727BC-4E1D-4A12-A6F7-C47132A7A991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6" name="矩形: 圆角 12">
              <a:extLst>
                <a:ext uri="{FF2B5EF4-FFF2-40B4-BE49-F238E27FC236}">
                  <a16:creationId xmlns:a16="http://schemas.microsoft.com/office/drawing/2014/main" id="{1FAE3313-E4BD-4825-986B-B1136A1D93E1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7" name="图片 11">
            <a:extLst>
              <a:ext uri="{FF2B5EF4-FFF2-40B4-BE49-F238E27FC236}">
                <a16:creationId xmlns:a16="http://schemas.microsoft.com/office/drawing/2014/main" id="{2D14F859-B617-4CDB-95E3-E8ED3E001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32" y="969146"/>
            <a:ext cx="2061034" cy="2061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4A7F6E-C4AF-49F9-9266-09225738CA43}"/>
              </a:ext>
            </a:extLst>
          </p:cNvPr>
          <p:cNvSpPr txBox="1"/>
          <p:nvPr/>
        </p:nvSpPr>
        <p:spPr>
          <a:xfrm>
            <a:off x="2825825" y="2480126"/>
            <a:ext cx="6930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Lá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xòe</a:t>
            </a:r>
            <a:r>
              <a:rPr lang="en-US" sz="3200" dirty="0"/>
              <a:t> ô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nắng</a:t>
            </a:r>
            <a:endParaRPr lang="en-US" sz="3200" dirty="0"/>
          </a:p>
          <a:p>
            <a:pPr algn="ctr"/>
            <a:r>
              <a:rPr lang="en-US" sz="3200" dirty="0" err="1"/>
              <a:t>Râm</a:t>
            </a:r>
            <a:r>
              <a:rPr lang="en-US" sz="3200" dirty="0"/>
              <a:t> </a:t>
            </a:r>
            <a:r>
              <a:rPr lang="en-US" sz="3200" dirty="0" err="1"/>
              <a:t>mát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đồi</a:t>
            </a:r>
            <a:r>
              <a:rPr lang="en-US" sz="3200" dirty="0"/>
              <a:t> </a:t>
            </a:r>
            <a:r>
              <a:rPr lang="en-US" sz="3200" dirty="0" err="1"/>
              <a:t>vắng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2DB04-68F9-4776-AA28-15D9B68C7B3D}"/>
              </a:ext>
            </a:extLst>
          </p:cNvPr>
          <p:cNvSpPr txBox="1"/>
          <p:nvPr/>
        </p:nvSpPr>
        <p:spPr>
          <a:xfrm>
            <a:off x="3875824" y="2480126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(7)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73B933-2CEE-4CDF-8671-3E2EA4EC0532}"/>
              </a:ext>
            </a:extLst>
          </p:cNvPr>
          <p:cNvSpPr/>
          <p:nvPr/>
        </p:nvSpPr>
        <p:spPr>
          <a:xfrm>
            <a:off x="5947745" y="4115425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Ọ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EE8F35-F4F0-4657-A98F-563BB906A445}"/>
              </a:ext>
            </a:extLst>
          </p:cNvPr>
          <p:cNvSpPr/>
          <p:nvPr/>
        </p:nvSpPr>
        <p:spPr>
          <a:xfrm>
            <a:off x="5252980" y="411766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1335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grpSp>
        <p:nvGrpSpPr>
          <p:cNvPr id="11" name="组合 1">
            <a:extLst>
              <a:ext uri="{FF2B5EF4-FFF2-40B4-BE49-F238E27FC236}">
                <a16:creationId xmlns:a16="http://schemas.microsoft.com/office/drawing/2014/main" id="{13BCC3FF-9BBF-4D51-8DCD-850CA87763F9}"/>
              </a:ext>
            </a:extLst>
          </p:cNvPr>
          <p:cNvGrpSpPr/>
          <p:nvPr/>
        </p:nvGrpSpPr>
        <p:grpSpPr>
          <a:xfrm>
            <a:off x="2875511" y="1336121"/>
            <a:ext cx="6737685" cy="4306689"/>
            <a:chOff x="4186989" y="457201"/>
            <a:chExt cx="6737685" cy="5751094"/>
          </a:xfrm>
        </p:grpSpPr>
        <p:sp>
          <p:nvSpPr>
            <p:cNvPr id="12" name="圆角矩形 10">
              <a:extLst>
                <a:ext uri="{FF2B5EF4-FFF2-40B4-BE49-F238E27FC236}">
                  <a16:creationId xmlns:a16="http://schemas.microsoft.com/office/drawing/2014/main" id="{E39363F8-108C-4B4D-9CAE-5531EE721EF5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矩形: 圆角 12">
              <a:extLst>
                <a:ext uri="{FF2B5EF4-FFF2-40B4-BE49-F238E27FC236}">
                  <a16:creationId xmlns:a16="http://schemas.microsoft.com/office/drawing/2014/main" id="{C5D013D5-0DE0-4036-83D0-534CC43D71DA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83FF0548-82B8-4B1B-B8B6-B9931B923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35" y="781680"/>
            <a:ext cx="2061034" cy="2061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4A7F6E-C4AF-49F9-9266-09225738CA43}"/>
              </a:ext>
            </a:extLst>
          </p:cNvPr>
          <p:cNvSpPr txBox="1"/>
          <p:nvPr/>
        </p:nvSpPr>
        <p:spPr>
          <a:xfrm>
            <a:off x="4291979" y="2842714"/>
            <a:ext cx="453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kẻ</a:t>
            </a:r>
            <a:r>
              <a:rPr lang="en-US" sz="3200" dirty="0"/>
              <a:t> </a:t>
            </a:r>
            <a:r>
              <a:rPr lang="en-US" sz="3200" dirty="0" err="1"/>
              <a:t>trồng</a:t>
            </a:r>
            <a:r>
              <a:rPr lang="en-US" sz="3200" dirty="0"/>
              <a:t> (…)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2DB04-68F9-4776-AA28-15D9B68C7B3D}"/>
              </a:ext>
            </a:extLst>
          </p:cNvPr>
          <p:cNvSpPr txBox="1"/>
          <p:nvPr/>
        </p:nvSpPr>
        <p:spPr>
          <a:xfrm>
            <a:off x="3864178" y="2842714"/>
            <a:ext cx="85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(8)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0F0D8-923E-46DD-B370-E87739EA78D6}"/>
              </a:ext>
            </a:extLst>
          </p:cNvPr>
          <p:cNvSpPr/>
          <p:nvPr/>
        </p:nvSpPr>
        <p:spPr>
          <a:xfrm>
            <a:off x="5071782" y="3728374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E36C2-B781-451C-8518-4F32F03B21D4}"/>
              </a:ext>
            </a:extLst>
          </p:cNvPr>
          <p:cNvSpPr/>
          <p:nvPr/>
        </p:nvSpPr>
        <p:spPr>
          <a:xfrm>
            <a:off x="5766547" y="372837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Â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D5C80-74BB-4BCA-9BAD-7D87AD9A14FD}"/>
              </a:ext>
            </a:extLst>
          </p:cNvPr>
          <p:cNvSpPr/>
          <p:nvPr/>
        </p:nvSpPr>
        <p:spPr>
          <a:xfrm>
            <a:off x="6461312" y="372837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62828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A477EC-5C46-46D8-9EB9-B3C1CEBEA650}"/>
              </a:ext>
            </a:extLst>
          </p:cNvPr>
          <p:cNvGrpSpPr/>
          <p:nvPr/>
        </p:nvGrpSpPr>
        <p:grpSpPr>
          <a:xfrm>
            <a:off x="1004572" y="1337984"/>
            <a:ext cx="10304359" cy="4251508"/>
            <a:chOff x="1004572" y="1337984"/>
            <a:chExt cx="10304359" cy="42515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DB9EA83-F2E7-42C4-B354-F5FD2A12790D}"/>
                </a:ext>
              </a:extLst>
            </p:cNvPr>
            <p:cNvSpPr/>
            <p:nvPr/>
          </p:nvSpPr>
          <p:spPr>
            <a:xfrm>
              <a:off x="3776013" y="1337984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88E9B6-7DF5-42E4-9CBE-2E37EE111991}"/>
                </a:ext>
              </a:extLst>
            </p:cNvPr>
            <p:cNvSpPr/>
            <p:nvPr/>
          </p:nvSpPr>
          <p:spPr>
            <a:xfrm>
              <a:off x="3776013" y="1878107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9A3FE8-3D92-44AD-B61D-4DB232349440}"/>
                </a:ext>
              </a:extLst>
            </p:cNvPr>
            <p:cNvSpPr/>
            <p:nvPr/>
          </p:nvSpPr>
          <p:spPr>
            <a:xfrm>
              <a:off x="3776013" y="2418230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88AD0F-E875-4BCB-8CBC-66E9D698BA92}"/>
                </a:ext>
              </a:extLst>
            </p:cNvPr>
            <p:cNvSpPr/>
            <p:nvPr/>
          </p:nvSpPr>
          <p:spPr>
            <a:xfrm>
              <a:off x="3776013" y="2958353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FC7724-B537-4F53-AFCB-54551ADE4A8E}"/>
                </a:ext>
              </a:extLst>
            </p:cNvPr>
            <p:cNvSpPr/>
            <p:nvPr/>
          </p:nvSpPr>
          <p:spPr>
            <a:xfrm>
              <a:off x="3776013" y="3498476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92EC8E-2D23-4C96-9007-86F3C9CD27B9}"/>
                </a:ext>
              </a:extLst>
            </p:cNvPr>
            <p:cNvSpPr/>
            <p:nvPr/>
          </p:nvSpPr>
          <p:spPr>
            <a:xfrm>
              <a:off x="3776013" y="4038599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5F26BA-456A-4967-947E-DB58F0CBC83A}"/>
                </a:ext>
              </a:extLst>
            </p:cNvPr>
            <p:cNvSpPr/>
            <p:nvPr/>
          </p:nvSpPr>
          <p:spPr>
            <a:xfrm>
              <a:off x="3776013" y="4578722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D2C8A0-1817-464D-96D3-230D7113D9F6}"/>
                </a:ext>
              </a:extLst>
            </p:cNvPr>
            <p:cNvSpPr/>
            <p:nvPr/>
          </p:nvSpPr>
          <p:spPr>
            <a:xfrm>
              <a:off x="3776013" y="5118845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1E6CD1-D952-4B26-BF86-5D752FF74932}"/>
                </a:ext>
              </a:extLst>
            </p:cNvPr>
            <p:cNvSpPr/>
            <p:nvPr/>
          </p:nvSpPr>
          <p:spPr>
            <a:xfrm>
              <a:off x="3081248" y="188034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CE12EF-7956-4515-B157-A36F4911E6FA}"/>
                </a:ext>
              </a:extLst>
            </p:cNvPr>
            <p:cNvSpPr/>
            <p:nvPr/>
          </p:nvSpPr>
          <p:spPr>
            <a:xfrm>
              <a:off x="3081248" y="2420471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87FEA6-BE8C-4155-B486-B0D653E91F09}"/>
                </a:ext>
              </a:extLst>
            </p:cNvPr>
            <p:cNvSpPr/>
            <p:nvPr/>
          </p:nvSpPr>
          <p:spPr>
            <a:xfrm>
              <a:off x="3081248" y="296059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60F281-3D09-4E57-9BB7-A07C2AD317BA}"/>
                </a:ext>
              </a:extLst>
            </p:cNvPr>
            <p:cNvSpPr/>
            <p:nvPr/>
          </p:nvSpPr>
          <p:spPr>
            <a:xfrm>
              <a:off x="3081248" y="350071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92A944-0FB2-469F-A609-4553D387E87C}"/>
                </a:ext>
              </a:extLst>
            </p:cNvPr>
            <p:cNvSpPr/>
            <p:nvPr/>
          </p:nvSpPr>
          <p:spPr>
            <a:xfrm>
              <a:off x="3081248" y="404084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BB4455-DAE7-43F5-BDE4-435047293A21}"/>
                </a:ext>
              </a:extLst>
            </p:cNvPr>
            <p:cNvSpPr/>
            <p:nvPr/>
          </p:nvSpPr>
          <p:spPr>
            <a:xfrm>
              <a:off x="3081248" y="458096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AF3FF0-C3BE-438A-B804-E0E3C8414D6F}"/>
                </a:ext>
              </a:extLst>
            </p:cNvPr>
            <p:cNvSpPr/>
            <p:nvPr/>
          </p:nvSpPr>
          <p:spPr>
            <a:xfrm>
              <a:off x="4470778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1D03DA-2EE5-4112-8FA1-1696FD5A5C84}"/>
                </a:ext>
              </a:extLst>
            </p:cNvPr>
            <p:cNvSpPr/>
            <p:nvPr/>
          </p:nvSpPr>
          <p:spPr>
            <a:xfrm>
              <a:off x="4470778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7EEECF-5611-4E64-9777-7BDD560F75A0}"/>
                </a:ext>
              </a:extLst>
            </p:cNvPr>
            <p:cNvSpPr/>
            <p:nvPr/>
          </p:nvSpPr>
          <p:spPr>
            <a:xfrm>
              <a:off x="4470778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07CB5C-3D75-4727-B0AB-DAB94FA577ED}"/>
                </a:ext>
              </a:extLst>
            </p:cNvPr>
            <p:cNvSpPr/>
            <p:nvPr/>
          </p:nvSpPr>
          <p:spPr>
            <a:xfrm>
              <a:off x="4470778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5CA484-CFB4-4C4A-BF6E-7755F884373B}"/>
                </a:ext>
              </a:extLst>
            </p:cNvPr>
            <p:cNvSpPr/>
            <p:nvPr/>
          </p:nvSpPr>
          <p:spPr>
            <a:xfrm>
              <a:off x="4470778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36178E-1C48-4950-9A78-421DDF7C2C93}"/>
                </a:ext>
              </a:extLst>
            </p:cNvPr>
            <p:cNvSpPr/>
            <p:nvPr/>
          </p:nvSpPr>
          <p:spPr>
            <a:xfrm>
              <a:off x="4470778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1F41F6-66C6-4187-B3CA-A3397C0E5826}"/>
                </a:ext>
              </a:extLst>
            </p:cNvPr>
            <p:cNvSpPr/>
            <p:nvPr/>
          </p:nvSpPr>
          <p:spPr>
            <a:xfrm>
              <a:off x="4470778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B43A90-F0C9-4314-A101-0E197A6CC32D}"/>
                </a:ext>
              </a:extLst>
            </p:cNvPr>
            <p:cNvSpPr/>
            <p:nvPr/>
          </p:nvSpPr>
          <p:spPr>
            <a:xfrm>
              <a:off x="516554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843CBD-884B-48BA-A2E6-9E7FC1282162}"/>
                </a:ext>
              </a:extLst>
            </p:cNvPr>
            <p:cNvSpPr/>
            <p:nvPr/>
          </p:nvSpPr>
          <p:spPr>
            <a:xfrm>
              <a:off x="5165543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00C013-66AB-48E9-AD0B-A01C2445B788}"/>
                </a:ext>
              </a:extLst>
            </p:cNvPr>
            <p:cNvSpPr/>
            <p:nvPr/>
          </p:nvSpPr>
          <p:spPr>
            <a:xfrm>
              <a:off x="5165543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E349D1-C0EB-4C68-93EA-88B751E6AD7F}"/>
                </a:ext>
              </a:extLst>
            </p:cNvPr>
            <p:cNvSpPr/>
            <p:nvPr/>
          </p:nvSpPr>
          <p:spPr>
            <a:xfrm>
              <a:off x="516554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FB72CD-18D3-4D77-9A1F-A719E235EE05}"/>
                </a:ext>
              </a:extLst>
            </p:cNvPr>
            <p:cNvSpPr/>
            <p:nvPr/>
          </p:nvSpPr>
          <p:spPr>
            <a:xfrm>
              <a:off x="5165543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44F9E6C-C742-4FE8-A61A-684C1D26ABA9}"/>
                </a:ext>
              </a:extLst>
            </p:cNvPr>
            <p:cNvSpPr/>
            <p:nvPr/>
          </p:nvSpPr>
          <p:spPr>
            <a:xfrm>
              <a:off x="5165543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71F4C99-93F0-41C1-91CE-99779815255D}"/>
                </a:ext>
              </a:extLst>
            </p:cNvPr>
            <p:cNvSpPr/>
            <p:nvPr/>
          </p:nvSpPr>
          <p:spPr>
            <a:xfrm>
              <a:off x="5165543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F1580D-EFE7-4CF4-A084-715BC7D7784F}"/>
                </a:ext>
              </a:extLst>
            </p:cNvPr>
            <p:cNvSpPr/>
            <p:nvPr/>
          </p:nvSpPr>
          <p:spPr>
            <a:xfrm>
              <a:off x="58516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A19F6D5-4BC9-43F4-8E70-41A074038610}"/>
                </a:ext>
              </a:extLst>
            </p:cNvPr>
            <p:cNvSpPr/>
            <p:nvPr/>
          </p:nvSpPr>
          <p:spPr>
            <a:xfrm>
              <a:off x="58516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E318CC-A7C9-47B1-A671-98B465C6BAD6}"/>
                </a:ext>
              </a:extLst>
            </p:cNvPr>
            <p:cNvSpPr/>
            <p:nvPr/>
          </p:nvSpPr>
          <p:spPr>
            <a:xfrm>
              <a:off x="5851617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9A43577-45CB-4F9E-9690-B59696EFA38D}"/>
                </a:ext>
              </a:extLst>
            </p:cNvPr>
            <p:cNvSpPr/>
            <p:nvPr/>
          </p:nvSpPr>
          <p:spPr>
            <a:xfrm>
              <a:off x="653769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AB86DC5-6BBB-4378-98B0-917B636D0AAC}"/>
                </a:ext>
              </a:extLst>
            </p:cNvPr>
            <p:cNvSpPr/>
            <p:nvPr/>
          </p:nvSpPr>
          <p:spPr>
            <a:xfrm>
              <a:off x="653769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82BEAF8-48D2-4EBC-B5B2-7D10FF8EA418}"/>
                </a:ext>
              </a:extLst>
            </p:cNvPr>
            <p:cNvSpPr/>
            <p:nvPr/>
          </p:nvSpPr>
          <p:spPr>
            <a:xfrm>
              <a:off x="6537691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B51485-C12A-4CEF-9187-DA384AE2ACD2}"/>
                </a:ext>
              </a:extLst>
            </p:cNvPr>
            <p:cNvSpPr/>
            <p:nvPr/>
          </p:nvSpPr>
          <p:spPr>
            <a:xfrm>
              <a:off x="722376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C7687A-417B-4B88-A358-94A72C48F77F}"/>
                </a:ext>
              </a:extLst>
            </p:cNvPr>
            <p:cNvSpPr/>
            <p:nvPr/>
          </p:nvSpPr>
          <p:spPr>
            <a:xfrm>
              <a:off x="722376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6CB8B32-F9C2-4596-B6AB-01DDC41C0686}"/>
                </a:ext>
              </a:extLst>
            </p:cNvPr>
            <p:cNvSpPr/>
            <p:nvPr/>
          </p:nvSpPr>
          <p:spPr>
            <a:xfrm>
              <a:off x="7223765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E8C8954-8539-4C90-A532-E4B274839370}"/>
                </a:ext>
              </a:extLst>
            </p:cNvPr>
            <p:cNvSpPr/>
            <p:nvPr/>
          </p:nvSpPr>
          <p:spPr>
            <a:xfrm>
              <a:off x="79090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478CE8-F3C2-4AFE-AE7F-4B387E5FB883}"/>
                </a:ext>
              </a:extLst>
            </p:cNvPr>
            <p:cNvSpPr/>
            <p:nvPr/>
          </p:nvSpPr>
          <p:spPr>
            <a:xfrm>
              <a:off x="79090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A109A54-077D-41BA-A811-040AB3B30DFF}"/>
                </a:ext>
              </a:extLst>
            </p:cNvPr>
            <p:cNvSpPr/>
            <p:nvPr/>
          </p:nvSpPr>
          <p:spPr>
            <a:xfrm>
              <a:off x="8594269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6BEAEE-5392-4CD4-AB81-4512478A4999}"/>
                </a:ext>
              </a:extLst>
            </p:cNvPr>
            <p:cNvSpPr/>
            <p:nvPr/>
          </p:nvSpPr>
          <p:spPr>
            <a:xfrm>
              <a:off x="8594269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8D31FDC-C36E-4656-93A7-C0F54D5AB984}"/>
                </a:ext>
              </a:extLst>
            </p:cNvPr>
            <p:cNvSpPr/>
            <p:nvPr/>
          </p:nvSpPr>
          <p:spPr>
            <a:xfrm>
              <a:off x="927952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C701DBA-4BC2-4951-A601-687CE9D94C31}"/>
                </a:ext>
              </a:extLst>
            </p:cNvPr>
            <p:cNvSpPr/>
            <p:nvPr/>
          </p:nvSpPr>
          <p:spPr>
            <a:xfrm>
              <a:off x="927952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86536F-A089-4813-83B7-B00A6ACADB18}"/>
                </a:ext>
              </a:extLst>
            </p:cNvPr>
            <p:cNvSpPr/>
            <p:nvPr/>
          </p:nvSpPr>
          <p:spPr>
            <a:xfrm>
              <a:off x="996477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10DE31-23CD-478D-BA59-BAB7E2D8E045}"/>
                </a:ext>
              </a:extLst>
            </p:cNvPr>
            <p:cNvSpPr/>
            <p:nvPr/>
          </p:nvSpPr>
          <p:spPr>
            <a:xfrm>
              <a:off x="996477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A8732BC-CC0B-4BFE-8FA1-104C2E9B3E5D}"/>
                </a:ext>
              </a:extLst>
            </p:cNvPr>
            <p:cNvSpPr/>
            <p:nvPr/>
          </p:nvSpPr>
          <p:spPr>
            <a:xfrm>
              <a:off x="1065002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9762A6F-55B6-4769-840C-E7B90A4A17FD}"/>
                </a:ext>
              </a:extLst>
            </p:cNvPr>
            <p:cNvSpPr/>
            <p:nvPr/>
          </p:nvSpPr>
          <p:spPr>
            <a:xfrm>
              <a:off x="1065002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E17240-E95B-48F6-A0CE-DC69F13B79A9}"/>
                </a:ext>
              </a:extLst>
            </p:cNvPr>
            <p:cNvSpPr/>
            <p:nvPr/>
          </p:nvSpPr>
          <p:spPr>
            <a:xfrm>
              <a:off x="2384016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152B08-2E78-41DA-80A7-5D27E08F55CE}"/>
                </a:ext>
              </a:extLst>
            </p:cNvPr>
            <p:cNvSpPr/>
            <p:nvPr/>
          </p:nvSpPr>
          <p:spPr>
            <a:xfrm>
              <a:off x="2384016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D5BCF59-BD5E-4D07-8A19-41453540627E}"/>
                </a:ext>
              </a:extLst>
            </p:cNvPr>
            <p:cNvSpPr/>
            <p:nvPr/>
          </p:nvSpPr>
          <p:spPr>
            <a:xfrm>
              <a:off x="1686784" y="2956112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D86A61-87E9-4ADE-B730-C1374682B55D}"/>
                </a:ext>
              </a:extLst>
            </p:cNvPr>
            <p:cNvSpPr/>
            <p:nvPr/>
          </p:nvSpPr>
          <p:spPr>
            <a:xfrm>
              <a:off x="1686784" y="403635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B884279-6AE0-49AE-BE27-6FFA83A6B940}"/>
                </a:ext>
              </a:extLst>
            </p:cNvPr>
            <p:cNvSpPr/>
            <p:nvPr/>
          </p:nvSpPr>
          <p:spPr>
            <a:xfrm>
              <a:off x="1004572" y="403635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14555A3F-C8A6-4367-84F3-454FB1B0AD73}"/>
              </a:ext>
            </a:extLst>
          </p:cNvPr>
          <p:cNvSpPr txBox="1"/>
          <p:nvPr/>
        </p:nvSpPr>
        <p:spPr>
          <a:xfrm>
            <a:off x="3107594" y="1287205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(1)</a:t>
            </a:r>
          </a:p>
        </p:txBody>
      </p:sp>
      <p:sp>
        <p:nvSpPr>
          <p:cNvPr id="88" name="TextBox 87">
            <a:hlinkClick r:id="rId4" action="ppaction://hlinksldjump"/>
            <a:extLst>
              <a:ext uri="{FF2B5EF4-FFF2-40B4-BE49-F238E27FC236}">
                <a16:creationId xmlns:a16="http://schemas.microsoft.com/office/drawing/2014/main" id="{AB28739C-8E44-43BB-B72D-02D9496AC391}"/>
              </a:ext>
            </a:extLst>
          </p:cNvPr>
          <p:cNvSpPr txBox="1"/>
          <p:nvPr/>
        </p:nvSpPr>
        <p:spPr>
          <a:xfrm>
            <a:off x="2421520" y="1702423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(2)</a:t>
            </a:r>
          </a:p>
        </p:txBody>
      </p:sp>
      <p:sp>
        <p:nvSpPr>
          <p:cNvPr id="89" name="TextBox 88">
            <a:hlinkClick r:id="rId5" action="ppaction://hlinksldjump"/>
            <a:extLst>
              <a:ext uri="{FF2B5EF4-FFF2-40B4-BE49-F238E27FC236}">
                <a16:creationId xmlns:a16="http://schemas.microsoft.com/office/drawing/2014/main" id="{506B5A02-1DEB-4A77-9865-908977718802}"/>
              </a:ext>
            </a:extLst>
          </p:cNvPr>
          <p:cNvSpPr txBox="1"/>
          <p:nvPr/>
        </p:nvSpPr>
        <p:spPr>
          <a:xfrm>
            <a:off x="2404413" y="2242546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(3)</a:t>
            </a:r>
          </a:p>
        </p:txBody>
      </p:sp>
      <p:sp>
        <p:nvSpPr>
          <p:cNvPr id="90" name="TextBox 89">
            <a:hlinkClick r:id="rId6" action="ppaction://hlinksldjump"/>
            <a:extLst>
              <a:ext uri="{FF2B5EF4-FFF2-40B4-BE49-F238E27FC236}">
                <a16:creationId xmlns:a16="http://schemas.microsoft.com/office/drawing/2014/main" id="{0E4FC44E-7112-48AB-A814-4F711E8D7094}"/>
              </a:ext>
            </a:extLst>
          </p:cNvPr>
          <p:cNvSpPr txBox="1"/>
          <p:nvPr/>
        </p:nvSpPr>
        <p:spPr>
          <a:xfrm>
            <a:off x="1146077" y="2857159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(4)</a:t>
            </a:r>
          </a:p>
        </p:txBody>
      </p:sp>
      <p:sp>
        <p:nvSpPr>
          <p:cNvPr id="91" name="TextBox 90">
            <a:hlinkClick r:id="rId7" action="ppaction://hlinksldjump"/>
            <a:extLst>
              <a:ext uri="{FF2B5EF4-FFF2-40B4-BE49-F238E27FC236}">
                <a16:creationId xmlns:a16="http://schemas.microsoft.com/office/drawing/2014/main" id="{AF4C3C04-BE6F-4936-A8DC-EF3D1B64360D}"/>
              </a:ext>
            </a:extLst>
          </p:cNvPr>
          <p:cNvSpPr txBox="1"/>
          <p:nvPr/>
        </p:nvSpPr>
        <p:spPr>
          <a:xfrm>
            <a:off x="2548575" y="3408440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(5)</a:t>
            </a:r>
          </a:p>
        </p:txBody>
      </p:sp>
      <p:sp>
        <p:nvSpPr>
          <p:cNvPr id="92" name="TextBox 91">
            <a:hlinkClick r:id="rId8" action="ppaction://hlinksldjump"/>
            <a:extLst>
              <a:ext uri="{FF2B5EF4-FFF2-40B4-BE49-F238E27FC236}">
                <a16:creationId xmlns:a16="http://schemas.microsoft.com/office/drawing/2014/main" id="{5BA52684-0308-4C9B-B4A0-7D2F77FEBE3C}"/>
              </a:ext>
            </a:extLst>
          </p:cNvPr>
          <p:cNvSpPr txBox="1"/>
          <p:nvPr/>
        </p:nvSpPr>
        <p:spPr>
          <a:xfrm>
            <a:off x="472234" y="3917378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(6)</a:t>
            </a:r>
          </a:p>
        </p:txBody>
      </p:sp>
      <p:sp>
        <p:nvSpPr>
          <p:cNvPr id="93" name="TextBox 92">
            <a:hlinkClick r:id="rId9" action="ppaction://hlinksldjump"/>
            <a:extLst>
              <a:ext uri="{FF2B5EF4-FFF2-40B4-BE49-F238E27FC236}">
                <a16:creationId xmlns:a16="http://schemas.microsoft.com/office/drawing/2014/main" id="{41E61904-E742-4658-9F72-7FDCE739C742}"/>
              </a:ext>
            </a:extLst>
          </p:cNvPr>
          <p:cNvSpPr txBox="1"/>
          <p:nvPr/>
        </p:nvSpPr>
        <p:spPr>
          <a:xfrm>
            <a:off x="2571881" y="4461343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(7)</a:t>
            </a:r>
          </a:p>
        </p:txBody>
      </p:sp>
      <p:sp>
        <p:nvSpPr>
          <p:cNvPr id="94" name="TextBox 93">
            <a:hlinkClick r:id="rId10" action="ppaction://hlinksldjump"/>
            <a:extLst>
              <a:ext uri="{FF2B5EF4-FFF2-40B4-BE49-F238E27FC236}">
                <a16:creationId xmlns:a16="http://schemas.microsoft.com/office/drawing/2014/main" id="{830729DD-C637-4821-94FB-62E2B2443B36}"/>
              </a:ext>
            </a:extLst>
          </p:cNvPr>
          <p:cNvSpPr txBox="1"/>
          <p:nvPr/>
        </p:nvSpPr>
        <p:spPr>
          <a:xfrm>
            <a:off x="3223688" y="5056761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(8)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208C8EE-7A4F-4CFE-B108-8D94A1852F35}"/>
              </a:ext>
            </a:extLst>
          </p:cNvPr>
          <p:cNvSpPr/>
          <p:nvPr/>
        </p:nvSpPr>
        <p:spPr>
          <a:xfrm>
            <a:off x="3785046" y="133059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BE9B9DC-7A03-4AA6-8978-9D4257B0E42C}"/>
              </a:ext>
            </a:extLst>
          </p:cNvPr>
          <p:cNvSpPr/>
          <p:nvPr/>
        </p:nvSpPr>
        <p:spPr>
          <a:xfrm>
            <a:off x="4479811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9A8A464-CCE3-42A6-B348-2AA823405FA4}"/>
              </a:ext>
            </a:extLst>
          </p:cNvPr>
          <p:cNvSpPr/>
          <p:nvPr/>
        </p:nvSpPr>
        <p:spPr>
          <a:xfrm>
            <a:off x="5174576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Ố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D75DDED-7CD7-4422-B3AF-12F7BB800D6F}"/>
              </a:ext>
            </a:extLst>
          </p:cNvPr>
          <p:cNvSpPr/>
          <p:nvPr/>
        </p:nvSpPr>
        <p:spPr>
          <a:xfrm>
            <a:off x="5860650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77AC3B0-531C-4DFC-BD18-15968795E23D}"/>
              </a:ext>
            </a:extLst>
          </p:cNvPr>
          <p:cNvSpPr/>
          <p:nvPr/>
        </p:nvSpPr>
        <p:spPr>
          <a:xfrm>
            <a:off x="6546724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71BD66-B5A5-4D52-95A2-68DF395FE7FD}"/>
              </a:ext>
            </a:extLst>
          </p:cNvPr>
          <p:cNvSpPr/>
          <p:nvPr/>
        </p:nvSpPr>
        <p:spPr>
          <a:xfrm>
            <a:off x="7232798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266B714-259E-4558-81AE-D76463AAA7DB}"/>
              </a:ext>
            </a:extLst>
          </p:cNvPr>
          <p:cNvSpPr/>
          <p:nvPr/>
        </p:nvSpPr>
        <p:spPr>
          <a:xfrm>
            <a:off x="7918050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9F9F752-A115-4C2F-98D1-994E7FF1707A}"/>
              </a:ext>
            </a:extLst>
          </p:cNvPr>
          <p:cNvSpPr/>
          <p:nvPr/>
        </p:nvSpPr>
        <p:spPr>
          <a:xfrm>
            <a:off x="8603302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Ư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BE801D9-E3F4-426B-BDF7-6A9D4B664189}"/>
              </a:ext>
            </a:extLst>
          </p:cNvPr>
          <p:cNvSpPr/>
          <p:nvPr/>
        </p:nvSpPr>
        <p:spPr>
          <a:xfrm>
            <a:off x="9288554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Ờ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D72D139-86CD-4441-9F41-3CCD7983DF6F}"/>
              </a:ext>
            </a:extLst>
          </p:cNvPr>
          <p:cNvSpPr/>
          <p:nvPr/>
        </p:nvSpPr>
        <p:spPr>
          <a:xfrm>
            <a:off x="9973806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AD2D141-F124-4937-9530-C18BA1B2CF38}"/>
              </a:ext>
            </a:extLst>
          </p:cNvPr>
          <p:cNvSpPr/>
          <p:nvPr/>
        </p:nvSpPr>
        <p:spPr>
          <a:xfrm>
            <a:off x="10659058" y="1330592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068EA4E-F0FD-4C97-98D2-E5465F51EAB5}"/>
              </a:ext>
            </a:extLst>
          </p:cNvPr>
          <p:cNvSpPr/>
          <p:nvPr/>
        </p:nvSpPr>
        <p:spPr>
          <a:xfrm>
            <a:off x="3775191" y="1882668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Ô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63AEB03-7371-4F04-AE3B-28F19A369558}"/>
              </a:ext>
            </a:extLst>
          </p:cNvPr>
          <p:cNvSpPr/>
          <p:nvPr/>
        </p:nvSpPr>
        <p:spPr>
          <a:xfrm>
            <a:off x="3080426" y="1884909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397ED79-A7DA-4796-95DA-51C3089A8B91}"/>
              </a:ext>
            </a:extLst>
          </p:cNvPr>
          <p:cNvSpPr/>
          <p:nvPr/>
        </p:nvSpPr>
        <p:spPr>
          <a:xfrm>
            <a:off x="4469956" y="188266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296184F-7239-44A8-A9DB-BBA5AF1865F6}"/>
              </a:ext>
            </a:extLst>
          </p:cNvPr>
          <p:cNvSpPr/>
          <p:nvPr/>
        </p:nvSpPr>
        <p:spPr>
          <a:xfrm>
            <a:off x="5164721" y="188266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565EF71-07E4-40BB-91EB-9C84A2BDB7BC}"/>
              </a:ext>
            </a:extLst>
          </p:cNvPr>
          <p:cNvSpPr/>
          <p:nvPr/>
        </p:nvSpPr>
        <p:spPr>
          <a:xfrm>
            <a:off x="3786279" y="241056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9D66CF8-CED2-4821-A454-34E4B104CA4A}"/>
              </a:ext>
            </a:extLst>
          </p:cNvPr>
          <p:cNvSpPr/>
          <p:nvPr/>
        </p:nvSpPr>
        <p:spPr>
          <a:xfrm>
            <a:off x="3091514" y="241280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BEC6C5F-96A0-41F6-8F6E-29DA8B04E65F}"/>
              </a:ext>
            </a:extLst>
          </p:cNvPr>
          <p:cNvSpPr/>
          <p:nvPr/>
        </p:nvSpPr>
        <p:spPr>
          <a:xfrm>
            <a:off x="4481044" y="24105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Ể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B1A4373-733D-48D5-9CAF-940B56F6D407}"/>
              </a:ext>
            </a:extLst>
          </p:cNvPr>
          <p:cNvSpPr/>
          <p:nvPr/>
        </p:nvSpPr>
        <p:spPr>
          <a:xfrm>
            <a:off x="5175809" y="24105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F8A218-E6B7-44B4-9349-B013EC1BC388}"/>
              </a:ext>
            </a:extLst>
          </p:cNvPr>
          <p:cNvSpPr/>
          <p:nvPr/>
        </p:nvSpPr>
        <p:spPr>
          <a:xfrm>
            <a:off x="3776013" y="294070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D1B16FA-8915-48B7-8BB3-5CDF0DDBB7D2}"/>
              </a:ext>
            </a:extLst>
          </p:cNvPr>
          <p:cNvSpPr/>
          <p:nvPr/>
        </p:nvSpPr>
        <p:spPr>
          <a:xfrm>
            <a:off x="3081248" y="294294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ADF246-0971-4925-B5BF-A4B4407C3161}"/>
              </a:ext>
            </a:extLst>
          </p:cNvPr>
          <p:cNvSpPr/>
          <p:nvPr/>
        </p:nvSpPr>
        <p:spPr>
          <a:xfrm>
            <a:off x="4470778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Ì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567FDB8-0DCD-475A-A7D5-1D9055031ED3}"/>
              </a:ext>
            </a:extLst>
          </p:cNvPr>
          <p:cNvSpPr/>
          <p:nvPr/>
        </p:nvSpPr>
        <p:spPr>
          <a:xfrm>
            <a:off x="5165543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00C8F03-D4A7-4E60-9685-6F2BFE9B1763}"/>
              </a:ext>
            </a:extLst>
          </p:cNvPr>
          <p:cNvSpPr/>
          <p:nvPr/>
        </p:nvSpPr>
        <p:spPr>
          <a:xfrm>
            <a:off x="5851617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1566E30-F3FC-41D4-BEC4-42B7EBD926F2}"/>
              </a:ext>
            </a:extLst>
          </p:cNvPr>
          <p:cNvSpPr/>
          <p:nvPr/>
        </p:nvSpPr>
        <p:spPr>
          <a:xfrm>
            <a:off x="6537691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8E991EB-54CB-4C11-85FB-2A1424D963EB}"/>
              </a:ext>
            </a:extLst>
          </p:cNvPr>
          <p:cNvSpPr/>
          <p:nvPr/>
        </p:nvSpPr>
        <p:spPr>
          <a:xfrm>
            <a:off x="7223765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6F97628-71A7-4440-BE19-9380BA3347D4}"/>
              </a:ext>
            </a:extLst>
          </p:cNvPr>
          <p:cNvSpPr/>
          <p:nvPr/>
        </p:nvSpPr>
        <p:spPr>
          <a:xfrm>
            <a:off x="7909017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Ệ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7007C15-7E18-4C3F-9DDA-018CA296A2F0}"/>
              </a:ext>
            </a:extLst>
          </p:cNvPr>
          <p:cNvSpPr/>
          <p:nvPr/>
        </p:nvSpPr>
        <p:spPr>
          <a:xfrm>
            <a:off x="8594269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C797539-E17F-40A6-99FF-E662AE4DD293}"/>
              </a:ext>
            </a:extLst>
          </p:cNvPr>
          <p:cNvSpPr/>
          <p:nvPr/>
        </p:nvSpPr>
        <p:spPr>
          <a:xfrm>
            <a:off x="9279521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285E479-79DF-4206-A71E-AEA3AACB5692}"/>
              </a:ext>
            </a:extLst>
          </p:cNvPr>
          <p:cNvSpPr/>
          <p:nvPr/>
        </p:nvSpPr>
        <p:spPr>
          <a:xfrm>
            <a:off x="9964773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EA83222-8473-4982-BBF1-9682C99ECCA5}"/>
              </a:ext>
            </a:extLst>
          </p:cNvPr>
          <p:cNvSpPr/>
          <p:nvPr/>
        </p:nvSpPr>
        <p:spPr>
          <a:xfrm>
            <a:off x="10650025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A330996-8B01-40B0-B0AE-A0E26AE6BA79}"/>
              </a:ext>
            </a:extLst>
          </p:cNvPr>
          <p:cNvSpPr/>
          <p:nvPr/>
        </p:nvSpPr>
        <p:spPr>
          <a:xfrm>
            <a:off x="2384016" y="294070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62B354F-C514-42EB-ACD4-2F18BB85535D}"/>
              </a:ext>
            </a:extLst>
          </p:cNvPr>
          <p:cNvSpPr/>
          <p:nvPr/>
        </p:nvSpPr>
        <p:spPr>
          <a:xfrm>
            <a:off x="1686784" y="295049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3003E3F-D0FD-4B3F-91B5-1B3847F1777A}"/>
              </a:ext>
            </a:extLst>
          </p:cNvPr>
          <p:cNvSpPr/>
          <p:nvPr/>
        </p:nvSpPr>
        <p:spPr>
          <a:xfrm>
            <a:off x="3785046" y="3515303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AD4DCD1-9B51-4CDB-9978-6A2B5CFECCEF}"/>
              </a:ext>
            </a:extLst>
          </p:cNvPr>
          <p:cNvSpPr/>
          <p:nvPr/>
        </p:nvSpPr>
        <p:spPr>
          <a:xfrm>
            <a:off x="3090281" y="3517544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865E5D9-98F9-4C6F-9D56-02537D946AA0}"/>
              </a:ext>
            </a:extLst>
          </p:cNvPr>
          <p:cNvSpPr/>
          <p:nvPr/>
        </p:nvSpPr>
        <p:spPr>
          <a:xfrm>
            <a:off x="4479811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CC7E2D3-9811-434C-B022-87DDD6A5F2F5}"/>
              </a:ext>
            </a:extLst>
          </p:cNvPr>
          <p:cNvSpPr/>
          <p:nvPr/>
        </p:nvSpPr>
        <p:spPr>
          <a:xfrm>
            <a:off x="5174576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0FFFEEC-D9C6-4706-A9BA-4B829C0CFE34}"/>
              </a:ext>
            </a:extLst>
          </p:cNvPr>
          <p:cNvSpPr/>
          <p:nvPr/>
        </p:nvSpPr>
        <p:spPr>
          <a:xfrm>
            <a:off x="5860650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Ắ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7817A75-590B-427A-86C5-D27824A9B07D}"/>
              </a:ext>
            </a:extLst>
          </p:cNvPr>
          <p:cNvSpPr/>
          <p:nvPr/>
        </p:nvSpPr>
        <p:spPr>
          <a:xfrm>
            <a:off x="6546724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4DD8D90-3D99-432D-9872-4CF06EB4782D}"/>
              </a:ext>
            </a:extLst>
          </p:cNvPr>
          <p:cNvSpPr/>
          <p:nvPr/>
        </p:nvSpPr>
        <p:spPr>
          <a:xfrm>
            <a:off x="7232798" y="351530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E33B4B1-D89B-406C-A6FC-FB509DEA4D82}"/>
              </a:ext>
            </a:extLst>
          </p:cNvPr>
          <p:cNvSpPr/>
          <p:nvPr/>
        </p:nvSpPr>
        <p:spPr>
          <a:xfrm>
            <a:off x="3785046" y="4566072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Ọ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E080C29-015C-4D29-9E2E-A13A2BD9FC62}"/>
              </a:ext>
            </a:extLst>
          </p:cNvPr>
          <p:cNvSpPr/>
          <p:nvPr/>
        </p:nvSpPr>
        <p:spPr>
          <a:xfrm>
            <a:off x="3090281" y="4568313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BB75114-1550-4AF0-AF75-EAC66BFAEC09}"/>
              </a:ext>
            </a:extLst>
          </p:cNvPr>
          <p:cNvSpPr/>
          <p:nvPr/>
        </p:nvSpPr>
        <p:spPr>
          <a:xfrm>
            <a:off x="3785046" y="511358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49F43D8-34D7-456C-9F25-3CE6A8CD6408}"/>
              </a:ext>
            </a:extLst>
          </p:cNvPr>
          <p:cNvSpPr/>
          <p:nvPr/>
        </p:nvSpPr>
        <p:spPr>
          <a:xfrm>
            <a:off x="4479811" y="511358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Â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38D622A-C9D7-40E3-83B5-3128E1731AD1}"/>
              </a:ext>
            </a:extLst>
          </p:cNvPr>
          <p:cNvSpPr/>
          <p:nvPr/>
        </p:nvSpPr>
        <p:spPr>
          <a:xfrm>
            <a:off x="5174576" y="511358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8EB2B49-C4F6-4A72-8778-98EBB13BE169}"/>
              </a:ext>
            </a:extLst>
          </p:cNvPr>
          <p:cNvSpPr/>
          <p:nvPr/>
        </p:nvSpPr>
        <p:spPr>
          <a:xfrm>
            <a:off x="3775191" y="4048267"/>
            <a:ext cx="658906" cy="47064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36AECD6-F7E7-40F7-AD6D-F75A7F504B62}"/>
              </a:ext>
            </a:extLst>
          </p:cNvPr>
          <p:cNvSpPr/>
          <p:nvPr/>
        </p:nvSpPr>
        <p:spPr>
          <a:xfrm>
            <a:off x="3080426" y="4050508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6E204C6-3ABD-4C7E-B154-AA6FC94AD92A}"/>
              </a:ext>
            </a:extLst>
          </p:cNvPr>
          <p:cNvSpPr/>
          <p:nvPr/>
        </p:nvSpPr>
        <p:spPr>
          <a:xfrm>
            <a:off x="4469956" y="40482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À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5CEEFCB-7C5C-474F-A7F2-E98C31C41C1D}"/>
              </a:ext>
            </a:extLst>
          </p:cNvPr>
          <p:cNvSpPr/>
          <p:nvPr/>
        </p:nvSpPr>
        <p:spPr>
          <a:xfrm>
            <a:off x="5164721" y="40482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O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FDFF36B-3624-4E94-8495-A8C80B668363}"/>
              </a:ext>
            </a:extLst>
          </p:cNvPr>
          <p:cNvSpPr/>
          <p:nvPr/>
        </p:nvSpPr>
        <p:spPr>
          <a:xfrm>
            <a:off x="2383194" y="4048267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I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5B3DAB4-F8CC-47A3-A966-0E4C7D5ABC83}"/>
              </a:ext>
            </a:extLst>
          </p:cNvPr>
          <p:cNvSpPr/>
          <p:nvPr/>
        </p:nvSpPr>
        <p:spPr>
          <a:xfrm>
            <a:off x="1685962" y="4046026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Ờ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C72D4F7-A5E5-4C9E-99C0-FC58FDA9A80D}"/>
              </a:ext>
            </a:extLst>
          </p:cNvPr>
          <p:cNvSpPr/>
          <p:nvPr/>
        </p:nvSpPr>
        <p:spPr>
          <a:xfrm>
            <a:off x="1003750" y="4046025"/>
            <a:ext cx="658906" cy="470647"/>
          </a:xfrm>
          <a:prstGeom prst="rect">
            <a:avLst/>
          </a:prstGeom>
          <a:solidFill>
            <a:srgbClr val="A4ECE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01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 animBg="1"/>
      <p:bldP spid="96" grpId="0" build="p" animBg="1"/>
      <p:bldP spid="97" grpId="0" build="p" animBg="1"/>
      <p:bldP spid="98" grpId="0" build="p" animBg="1"/>
      <p:bldP spid="99" grpId="0" build="p" animBg="1"/>
      <p:bldP spid="100" grpId="0" build="p" animBg="1"/>
      <p:bldP spid="101" grpId="0" build="p" animBg="1"/>
      <p:bldP spid="102" grpId="0" build="p" animBg="1"/>
      <p:bldP spid="103" grpId="0" build="p" animBg="1"/>
      <p:bldP spid="104" grpId="0" build="p" animBg="1"/>
      <p:bldP spid="105" grpId="0" build="p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416629" y="410034"/>
            <a:ext cx="7432765" cy="1076622"/>
            <a:chOff x="2271486" y="439062"/>
            <a:chExt cx="7432765" cy="1076622"/>
          </a:xfrm>
        </p:grpSpPr>
        <p:sp>
          <p:nvSpPr>
            <p:cNvPr id="22" name="矩形: 圆角 1"/>
            <p:cNvSpPr/>
            <p:nvPr/>
          </p:nvSpPr>
          <p:spPr>
            <a:xfrm>
              <a:off x="2271486" y="439062"/>
              <a:ext cx="7432765" cy="1076622"/>
            </a:xfrm>
            <a:prstGeom prst="roundRect">
              <a:avLst>
                <a:gd name="adj" fmla="val 50000"/>
              </a:avLst>
            </a:prstGeom>
            <a:solidFill>
              <a:srgbClr val="7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Nói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tên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tháng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năm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Dùng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phù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hợp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Copyright Notice"/>
            <p:cNvSpPr/>
            <p:nvPr/>
          </p:nvSpPr>
          <p:spPr bwMode="auto">
            <a:xfrm>
              <a:off x="4426857" y="542608"/>
              <a:ext cx="3048000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66E4A98-616A-49DB-8569-218330A9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9" y="1642454"/>
            <a:ext cx="10658021" cy="396910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9128EC-6301-4A24-90F8-C181EF1FC3AD}"/>
              </a:ext>
            </a:extLst>
          </p:cNvPr>
          <p:cNvSpPr/>
          <p:nvPr/>
        </p:nvSpPr>
        <p:spPr>
          <a:xfrm>
            <a:off x="1149531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du </a:t>
            </a:r>
            <a:r>
              <a:rPr lang="en-US" sz="3200" dirty="0" err="1">
                <a:solidFill>
                  <a:srgbClr val="FF0000"/>
                </a:solidFill>
              </a:rPr>
              <a:t>xuân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2592BB-2BE1-46E7-BBB0-5E0163B424E6}"/>
              </a:ext>
            </a:extLst>
          </p:cNvPr>
          <p:cNvSpPr/>
          <p:nvPr/>
        </p:nvSpPr>
        <p:spPr>
          <a:xfrm>
            <a:off x="3853542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chồi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1C8343-24B7-4B60-B2AA-A16D09E07C8F}"/>
              </a:ext>
            </a:extLst>
          </p:cNvPr>
          <p:cNvSpPr/>
          <p:nvPr/>
        </p:nvSpPr>
        <p:spPr>
          <a:xfrm>
            <a:off x="6557553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mật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FDE901-B00A-4E5F-A00B-BB6C7EE52AB9}"/>
              </a:ext>
            </a:extLst>
          </p:cNvPr>
          <p:cNvSpPr/>
          <p:nvPr/>
        </p:nvSpPr>
        <p:spPr>
          <a:xfrm>
            <a:off x="9122229" y="5760929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416629" y="410034"/>
            <a:ext cx="7432765" cy="1076622"/>
            <a:chOff x="2271486" y="439062"/>
            <a:chExt cx="7432765" cy="1076622"/>
          </a:xfrm>
        </p:grpSpPr>
        <p:sp>
          <p:nvSpPr>
            <p:cNvPr id="22" name="矩形: 圆角 1"/>
            <p:cNvSpPr/>
            <p:nvPr/>
          </p:nvSpPr>
          <p:spPr>
            <a:xfrm>
              <a:off x="2271486" y="439062"/>
              <a:ext cx="7432765" cy="1076622"/>
            </a:xfrm>
            <a:prstGeom prst="roundRect">
              <a:avLst>
                <a:gd name="adj" fmla="val 50000"/>
              </a:avLst>
            </a:prstGeom>
            <a:solidFill>
              <a:srgbClr val="7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Nói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tên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tháng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năm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Dùng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phù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hợp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Copyright Notice"/>
            <p:cNvSpPr/>
            <p:nvPr/>
          </p:nvSpPr>
          <p:spPr bwMode="auto">
            <a:xfrm>
              <a:off x="4426857" y="542608"/>
              <a:ext cx="3048000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BB6DD9-9EB1-4802-977A-6188868F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96" y="1695279"/>
            <a:ext cx="10415208" cy="38694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F2D95B-6396-4EA7-83B2-6D272A53392B}"/>
              </a:ext>
            </a:extLst>
          </p:cNvPr>
          <p:cNvSpPr/>
          <p:nvPr/>
        </p:nvSpPr>
        <p:spPr>
          <a:xfrm>
            <a:off x="1149531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nghỉ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85EE39-F111-4E9B-88F2-B8AB72C530E9}"/>
              </a:ext>
            </a:extLst>
          </p:cNvPr>
          <p:cNvSpPr/>
          <p:nvPr/>
        </p:nvSpPr>
        <p:spPr>
          <a:xfrm>
            <a:off x="3853542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biển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7CBB7-9A2E-4AD5-A180-F27F404A99BC}"/>
              </a:ext>
            </a:extLst>
          </p:cNvPr>
          <p:cNvSpPr/>
          <p:nvPr/>
        </p:nvSpPr>
        <p:spPr>
          <a:xfrm>
            <a:off x="6557553" y="5767356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F67027-EDAB-4AFD-8715-BDA89AE94F1E}"/>
              </a:ext>
            </a:extLst>
          </p:cNvPr>
          <p:cNvSpPr/>
          <p:nvPr/>
        </p:nvSpPr>
        <p:spPr>
          <a:xfrm>
            <a:off x="9122229" y="5760929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năm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416629" y="410034"/>
            <a:ext cx="7432765" cy="1076622"/>
            <a:chOff x="2271486" y="439062"/>
            <a:chExt cx="7432765" cy="1076622"/>
          </a:xfrm>
        </p:grpSpPr>
        <p:sp>
          <p:nvSpPr>
            <p:cNvPr id="22" name="矩形: 圆角 1"/>
            <p:cNvSpPr/>
            <p:nvPr/>
          </p:nvSpPr>
          <p:spPr>
            <a:xfrm>
              <a:off x="2271486" y="439062"/>
              <a:ext cx="7432765" cy="1076622"/>
            </a:xfrm>
            <a:prstGeom prst="roundRect">
              <a:avLst>
                <a:gd name="adj" fmla="val 50000"/>
              </a:avLst>
            </a:prstGeom>
            <a:solidFill>
              <a:srgbClr val="74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Nói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tên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tháng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năm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Dùng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ngữ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phù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hợp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để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hoàn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thiện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câu</a:t>
              </a:r>
              <a:r>
                <a:rPr lang="en-US" altLang="zh-C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+mn-lt"/>
                </a:rPr>
                <a:t>. </a:t>
              </a:r>
              <a:endPara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Copyright Notice"/>
            <p:cNvSpPr/>
            <p:nvPr/>
          </p:nvSpPr>
          <p:spPr bwMode="auto">
            <a:xfrm>
              <a:off x="4426857" y="542608"/>
              <a:ext cx="3048000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EE1993-E6DC-4433-AD39-C107BCB5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05" y="1655516"/>
            <a:ext cx="10299790" cy="4220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81520E-F51C-426F-97BB-533C91CAA0B3}"/>
              </a:ext>
            </a:extLst>
          </p:cNvPr>
          <p:cNvSpPr/>
          <p:nvPr/>
        </p:nvSpPr>
        <p:spPr>
          <a:xfrm>
            <a:off x="1149532" y="5934192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D672D-2E2C-4F79-925D-1EA370801D17}"/>
              </a:ext>
            </a:extLst>
          </p:cNvPr>
          <p:cNvSpPr/>
          <p:nvPr/>
        </p:nvSpPr>
        <p:spPr>
          <a:xfrm>
            <a:off x="3853543" y="5934192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lạnh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694149-E6DD-4278-8DBF-010A21D0F25D}"/>
              </a:ext>
            </a:extLst>
          </p:cNvPr>
          <p:cNvSpPr/>
          <p:nvPr/>
        </p:nvSpPr>
        <p:spPr>
          <a:xfrm>
            <a:off x="6557554" y="5934192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áo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D41B19-AF33-4C25-A134-DD80081853AC}"/>
              </a:ext>
            </a:extLst>
          </p:cNvPr>
          <p:cNvSpPr/>
          <p:nvPr/>
        </p:nvSpPr>
        <p:spPr>
          <a:xfrm>
            <a:off x="9122230" y="5927765"/>
            <a:ext cx="1920240" cy="40494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lạnh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1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92085" y="672454"/>
            <a:ext cx="420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Tạm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biệt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+mn-lt"/>
              </a:rPr>
              <a:t>em</a:t>
            </a:r>
            <a:endParaRPr lang="en-US" altLang="zh-CN" sz="7200" b="1" dirty="0">
              <a:solidFill>
                <a:srgbClr val="EC9D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F25FCC-9353-4764-9BE2-145798564874}"/>
              </a:ext>
            </a:extLst>
          </p:cNvPr>
          <p:cNvSpPr/>
          <p:nvPr/>
        </p:nvSpPr>
        <p:spPr>
          <a:xfrm>
            <a:off x="1534271" y="410338"/>
            <a:ext cx="691490" cy="6492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64634-38BE-4950-A80B-038344879098}"/>
              </a:ext>
            </a:extLst>
          </p:cNvPr>
          <p:cNvSpPr txBox="1"/>
          <p:nvPr/>
        </p:nvSpPr>
        <p:spPr>
          <a:xfrm>
            <a:off x="2027281" y="303306"/>
            <a:ext cx="842970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do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endParaRPr lang="en-US" sz="3200" b="1" dirty="0">
              <a:solidFill>
                <a:schemeClr val="accen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88DA8-17A0-4B01-BB03-BC89300A8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81" y="1650338"/>
            <a:ext cx="3848100" cy="3448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C4518-AF45-4E01-A46B-C08A576DB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133" y="1621763"/>
            <a:ext cx="3867150" cy="3476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89" y="1621763"/>
            <a:ext cx="2593139" cy="44143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A34AB8-8E7F-425A-8CB1-4A4B6CD9D370}"/>
              </a:ext>
            </a:extLst>
          </p:cNvPr>
          <p:cNvSpPr txBox="1"/>
          <p:nvPr/>
        </p:nvSpPr>
        <p:spPr>
          <a:xfrm>
            <a:off x="6771831" y="5258820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55DA0-3B33-44C3-BE4F-47AB70D2EEAC}"/>
              </a:ext>
            </a:extLst>
          </p:cNvPr>
          <p:cNvSpPr txBox="1"/>
          <p:nvPr/>
        </p:nvSpPr>
        <p:spPr>
          <a:xfrm>
            <a:off x="2027281" y="5258820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7739C-392F-4C82-A3D3-2B496C4AF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80" y="855418"/>
            <a:ext cx="3571049" cy="323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B186C-467F-410F-9A1A-C2968E828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64" y="855418"/>
            <a:ext cx="3581522" cy="3225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C1E91B-D39A-44AF-8C0C-17E3847488E0}"/>
              </a:ext>
            </a:extLst>
          </p:cNvPr>
          <p:cNvSpPr txBox="1"/>
          <p:nvPr/>
        </p:nvSpPr>
        <p:spPr>
          <a:xfrm>
            <a:off x="7011406" y="4317671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20887-B4F3-454E-AB94-571888F18086}"/>
              </a:ext>
            </a:extLst>
          </p:cNvPr>
          <p:cNvSpPr txBox="1"/>
          <p:nvPr/>
        </p:nvSpPr>
        <p:spPr>
          <a:xfrm>
            <a:off x="2266856" y="4317671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5AF7B0-ADF3-4302-9176-17CFD5AF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42" y="864576"/>
            <a:ext cx="3666027" cy="3374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058ABE-4594-47CD-933C-3A04C5F4A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97" y="816951"/>
            <a:ext cx="3752541" cy="3482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86FB1-53BD-43CF-BD20-819C8FC25482}"/>
              </a:ext>
            </a:extLst>
          </p:cNvPr>
          <p:cNvSpPr txBox="1"/>
          <p:nvPr/>
        </p:nvSpPr>
        <p:spPr>
          <a:xfrm>
            <a:off x="6903610" y="4423179"/>
            <a:ext cx="338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75360-03FE-4461-AEB1-AB84ED7E540D}"/>
              </a:ext>
            </a:extLst>
          </p:cNvPr>
          <p:cNvSpPr txBox="1"/>
          <p:nvPr/>
        </p:nvSpPr>
        <p:spPr>
          <a:xfrm>
            <a:off x="2159060" y="4423179"/>
            <a:ext cx="338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5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0CA76F-CEA8-4150-85A1-18CF00F8A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518" y="957150"/>
            <a:ext cx="3647709" cy="3288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966E6-EAF6-497A-A5B5-AA4B37DB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819" y="1010016"/>
            <a:ext cx="3563124" cy="32353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E40A7-EDBC-457C-A12F-3B529C7E80B8}"/>
              </a:ext>
            </a:extLst>
          </p:cNvPr>
          <p:cNvSpPr txBox="1"/>
          <p:nvPr/>
        </p:nvSpPr>
        <p:spPr>
          <a:xfrm>
            <a:off x="698327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AD945-87DF-42E8-9C4E-5D2CEF41A46D}"/>
              </a:ext>
            </a:extLst>
          </p:cNvPr>
          <p:cNvSpPr txBox="1"/>
          <p:nvPr/>
        </p:nvSpPr>
        <p:spPr>
          <a:xfrm>
            <a:off x="223872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7: Thế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3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C2A756-A45E-4071-A799-D236FBB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1" y="867508"/>
            <a:ext cx="3588676" cy="3284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2BF34-5BB1-49F3-8D6B-330847E12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31" y="940960"/>
            <a:ext cx="3578183" cy="3210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C661C-E6DA-4B45-B9DE-12BDE22F986B}"/>
              </a:ext>
            </a:extLst>
          </p:cNvPr>
          <p:cNvSpPr txBox="1"/>
          <p:nvPr/>
        </p:nvSpPr>
        <p:spPr>
          <a:xfrm>
            <a:off x="690361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A5F1E-C36A-4E8F-AE3F-FEF591674DD3}"/>
              </a:ext>
            </a:extLst>
          </p:cNvPr>
          <p:cNvSpPr txBox="1"/>
          <p:nvPr/>
        </p:nvSpPr>
        <p:spPr>
          <a:xfrm>
            <a:off x="2159060" y="4423179"/>
            <a:ext cx="338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A1EAE75-B266-451E-894C-C9BB1B435ED2}"/>
              </a:ext>
            </a:extLst>
          </p:cNvPr>
          <p:cNvSpPr/>
          <p:nvPr/>
        </p:nvSpPr>
        <p:spPr>
          <a:xfrm>
            <a:off x="4623027" y="1158654"/>
            <a:ext cx="611239" cy="615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76B10-F560-4249-A716-C382EC2C14DC}"/>
              </a:ext>
            </a:extLst>
          </p:cNvPr>
          <p:cNvSpPr txBox="1"/>
          <p:nvPr/>
        </p:nvSpPr>
        <p:spPr>
          <a:xfrm>
            <a:off x="5234266" y="1180663"/>
            <a:ext cx="3635413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2D48D-3538-4729-AD1C-3EA2BC0BEB72}"/>
              </a:ext>
            </a:extLst>
          </p:cNvPr>
          <p:cNvSpPr txBox="1"/>
          <p:nvPr/>
        </p:nvSpPr>
        <p:spPr>
          <a:xfrm>
            <a:off x="594360" y="2054003"/>
            <a:ext cx="11292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Dựa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(</a:t>
            </a:r>
            <a:r>
              <a:rPr lang="en-US" sz="3600" dirty="0" err="1"/>
              <a:t>Bác</a:t>
            </a:r>
            <a:r>
              <a:rPr lang="en-US" sz="3600" dirty="0"/>
              <a:t> </a:t>
            </a:r>
            <a:r>
              <a:rPr lang="en-US" sz="3600" dirty="0" err="1"/>
              <a:t>trống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,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thi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rừng</a:t>
            </a:r>
            <a:r>
              <a:rPr lang="en-US" sz="3600" dirty="0"/>
              <a:t> </a:t>
            </a:r>
            <a:r>
              <a:rPr lang="en-US" sz="3600" dirty="0" err="1"/>
              <a:t>xanh</a:t>
            </a:r>
            <a:r>
              <a:rPr lang="en-US" sz="3600" dirty="0"/>
              <a:t>, Du </a:t>
            </a:r>
            <a:r>
              <a:rPr lang="en-US" sz="3600" dirty="0" err="1"/>
              <a:t>lịch</a:t>
            </a:r>
            <a:r>
              <a:rPr lang="en-US" sz="3600" dirty="0"/>
              <a:t> </a:t>
            </a:r>
            <a:r>
              <a:rPr lang="en-US" sz="3600" dirty="0" err="1"/>
              <a:t>biển</a:t>
            </a:r>
            <a:r>
              <a:rPr lang="en-US" sz="3600" dirty="0"/>
              <a:t> </a:t>
            </a:r>
            <a:r>
              <a:rPr lang="en-US" sz="3600" dirty="0" err="1"/>
              <a:t>Việt</a:t>
            </a:r>
            <a:r>
              <a:rPr lang="en-US" sz="3600" dirty="0"/>
              <a:t> Nam, </a:t>
            </a:r>
            <a:r>
              <a:rPr lang="en-US" sz="3600" dirty="0" err="1"/>
              <a:t>Bữa</a:t>
            </a:r>
            <a:r>
              <a:rPr lang="en-US" sz="3600" dirty="0"/>
              <a:t> </a:t>
            </a:r>
            <a:r>
              <a:rPr lang="en-US" sz="3600" dirty="0" err="1"/>
              <a:t>cơm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, Tia </a:t>
            </a:r>
            <a:r>
              <a:rPr lang="en-US" sz="3600" dirty="0" err="1"/>
              <a:t>nắng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đâu</a:t>
            </a:r>
            <a:r>
              <a:rPr lang="en-US" sz="3600" dirty="0"/>
              <a:t>?,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chào</a:t>
            </a:r>
            <a:r>
              <a:rPr lang="en-US" sz="3600" dirty="0"/>
              <a:t>,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, </a:t>
            </a:r>
            <a:r>
              <a:rPr lang="en-US" sz="3600" dirty="0" err="1"/>
              <a:t>Nhớ</a:t>
            </a:r>
            <a:r>
              <a:rPr lang="en-US" sz="3600" dirty="0"/>
              <a:t> </a:t>
            </a:r>
            <a:r>
              <a:rPr lang="en-US" sz="3600" dirty="0" err="1"/>
              <a:t>ơn</a:t>
            </a:r>
            <a:r>
              <a:rPr lang="en-US" sz="3600" dirty="0"/>
              <a:t>)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gợi</a:t>
            </a:r>
            <a:r>
              <a:rPr lang="en-US" sz="3600" dirty="0"/>
              <a:t> ý ở </a:t>
            </a:r>
            <a:r>
              <a:rPr lang="en-US" sz="3600" dirty="0" err="1"/>
              <a:t>dưới</a:t>
            </a:r>
            <a:r>
              <a:rPr lang="en-US" sz="3600" dirty="0"/>
              <a:t>, </a:t>
            </a:r>
            <a:r>
              <a:rPr lang="en-US" sz="3600" dirty="0" err="1"/>
              <a:t>tìm</a:t>
            </a:r>
            <a:r>
              <a:rPr lang="en-US" sz="3600" dirty="0"/>
              <a:t> ô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ngang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95948-1505-40D4-A9B1-97BE327A2D01}"/>
              </a:ext>
            </a:extLst>
          </p:cNvPr>
          <p:cNvSpPr txBox="1"/>
          <p:nvPr/>
        </p:nvSpPr>
        <p:spPr>
          <a:xfrm>
            <a:off x="661314" y="4779198"/>
            <a:ext cx="914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xuất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ở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dọc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vàng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85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A477EC-5C46-46D8-9EB9-B3C1CEBEA650}"/>
              </a:ext>
            </a:extLst>
          </p:cNvPr>
          <p:cNvGrpSpPr/>
          <p:nvPr/>
        </p:nvGrpSpPr>
        <p:grpSpPr>
          <a:xfrm>
            <a:off x="1004572" y="1337984"/>
            <a:ext cx="10304359" cy="4251508"/>
            <a:chOff x="1004572" y="1337984"/>
            <a:chExt cx="10304359" cy="42515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DB9EA83-F2E7-42C4-B354-F5FD2A12790D}"/>
                </a:ext>
              </a:extLst>
            </p:cNvPr>
            <p:cNvSpPr/>
            <p:nvPr/>
          </p:nvSpPr>
          <p:spPr>
            <a:xfrm>
              <a:off x="3776013" y="1337984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88E9B6-7DF5-42E4-9CBE-2E37EE111991}"/>
                </a:ext>
              </a:extLst>
            </p:cNvPr>
            <p:cNvSpPr/>
            <p:nvPr/>
          </p:nvSpPr>
          <p:spPr>
            <a:xfrm>
              <a:off x="3776013" y="1878107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9A3FE8-3D92-44AD-B61D-4DB232349440}"/>
                </a:ext>
              </a:extLst>
            </p:cNvPr>
            <p:cNvSpPr/>
            <p:nvPr/>
          </p:nvSpPr>
          <p:spPr>
            <a:xfrm>
              <a:off x="3776013" y="2418230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88AD0F-E875-4BCB-8CBC-66E9D698BA92}"/>
                </a:ext>
              </a:extLst>
            </p:cNvPr>
            <p:cNvSpPr/>
            <p:nvPr/>
          </p:nvSpPr>
          <p:spPr>
            <a:xfrm>
              <a:off x="3776013" y="2958353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FC7724-B537-4F53-AFCB-54551ADE4A8E}"/>
                </a:ext>
              </a:extLst>
            </p:cNvPr>
            <p:cNvSpPr/>
            <p:nvPr/>
          </p:nvSpPr>
          <p:spPr>
            <a:xfrm>
              <a:off x="3776013" y="3498476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92EC8E-2D23-4C96-9007-86F3C9CD27B9}"/>
                </a:ext>
              </a:extLst>
            </p:cNvPr>
            <p:cNvSpPr/>
            <p:nvPr/>
          </p:nvSpPr>
          <p:spPr>
            <a:xfrm>
              <a:off x="3776013" y="4038599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5F26BA-456A-4967-947E-DB58F0CBC83A}"/>
                </a:ext>
              </a:extLst>
            </p:cNvPr>
            <p:cNvSpPr/>
            <p:nvPr/>
          </p:nvSpPr>
          <p:spPr>
            <a:xfrm>
              <a:off x="3776013" y="4578722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D2C8A0-1817-464D-96D3-230D7113D9F6}"/>
                </a:ext>
              </a:extLst>
            </p:cNvPr>
            <p:cNvSpPr/>
            <p:nvPr/>
          </p:nvSpPr>
          <p:spPr>
            <a:xfrm>
              <a:off x="3776013" y="5118845"/>
              <a:ext cx="658906" cy="4706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1E6CD1-D952-4B26-BF86-5D752FF74932}"/>
                </a:ext>
              </a:extLst>
            </p:cNvPr>
            <p:cNvSpPr/>
            <p:nvPr/>
          </p:nvSpPr>
          <p:spPr>
            <a:xfrm>
              <a:off x="3081248" y="188034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CE12EF-7956-4515-B157-A36F4911E6FA}"/>
                </a:ext>
              </a:extLst>
            </p:cNvPr>
            <p:cNvSpPr/>
            <p:nvPr/>
          </p:nvSpPr>
          <p:spPr>
            <a:xfrm>
              <a:off x="3081248" y="2420471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87FEA6-BE8C-4155-B486-B0D653E91F09}"/>
                </a:ext>
              </a:extLst>
            </p:cNvPr>
            <p:cNvSpPr/>
            <p:nvPr/>
          </p:nvSpPr>
          <p:spPr>
            <a:xfrm>
              <a:off x="3081248" y="296059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60F281-3D09-4E57-9BB7-A07C2AD317BA}"/>
                </a:ext>
              </a:extLst>
            </p:cNvPr>
            <p:cNvSpPr/>
            <p:nvPr/>
          </p:nvSpPr>
          <p:spPr>
            <a:xfrm>
              <a:off x="3081248" y="350071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92A944-0FB2-469F-A609-4553D387E87C}"/>
                </a:ext>
              </a:extLst>
            </p:cNvPr>
            <p:cNvSpPr/>
            <p:nvPr/>
          </p:nvSpPr>
          <p:spPr>
            <a:xfrm>
              <a:off x="3081248" y="404084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BB4455-DAE7-43F5-BDE4-435047293A21}"/>
                </a:ext>
              </a:extLst>
            </p:cNvPr>
            <p:cNvSpPr/>
            <p:nvPr/>
          </p:nvSpPr>
          <p:spPr>
            <a:xfrm>
              <a:off x="3081248" y="458096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AF3FF0-C3BE-438A-B804-E0E3C8414D6F}"/>
                </a:ext>
              </a:extLst>
            </p:cNvPr>
            <p:cNvSpPr/>
            <p:nvPr/>
          </p:nvSpPr>
          <p:spPr>
            <a:xfrm>
              <a:off x="4470778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1D03DA-2EE5-4112-8FA1-1696FD5A5C84}"/>
                </a:ext>
              </a:extLst>
            </p:cNvPr>
            <p:cNvSpPr/>
            <p:nvPr/>
          </p:nvSpPr>
          <p:spPr>
            <a:xfrm>
              <a:off x="4470778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7EEECF-5611-4E64-9777-7BDD560F75A0}"/>
                </a:ext>
              </a:extLst>
            </p:cNvPr>
            <p:cNvSpPr/>
            <p:nvPr/>
          </p:nvSpPr>
          <p:spPr>
            <a:xfrm>
              <a:off x="4470778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07CB5C-3D75-4727-B0AB-DAB94FA577ED}"/>
                </a:ext>
              </a:extLst>
            </p:cNvPr>
            <p:cNvSpPr/>
            <p:nvPr/>
          </p:nvSpPr>
          <p:spPr>
            <a:xfrm>
              <a:off x="4470778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5CA484-CFB4-4C4A-BF6E-7755F884373B}"/>
                </a:ext>
              </a:extLst>
            </p:cNvPr>
            <p:cNvSpPr/>
            <p:nvPr/>
          </p:nvSpPr>
          <p:spPr>
            <a:xfrm>
              <a:off x="4470778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36178E-1C48-4950-9A78-421DDF7C2C93}"/>
                </a:ext>
              </a:extLst>
            </p:cNvPr>
            <p:cNvSpPr/>
            <p:nvPr/>
          </p:nvSpPr>
          <p:spPr>
            <a:xfrm>
              <a:off x="4470778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1F41F6-66C6-4187-B3CA-A3397C0E5826}"/>
                </a:ext>
              </a:extLst>
            </p:cNvPr>
            <p:cNvSpPr/>
            <p:nvPr/>
          </p:nvSpPr>
          <p:spPr>
            <a:xfrm>
              <a:off x="4470778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B43A90-F0C9-4314-A101-0E197A6CC32D}"/>
                </a:ext>
              </a:extLst>
            </p:cNvPr>
            <p:cNvSpPr/>
            <p:nvPr/>
          </p:nvSpPr>
          <p:spPr>
            <a:xfrm>
              <a:off x="516554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843CBD-884B-48BA-A2E6-9E7FC1282162}"/>
                </a:ext>
              </a:extLst>
            </p:cNvPr>
            <p:cNvSpPr/>
            <p:nvPr/>
          </p:nvSpPr>
          <p:spPr>
            <a:xfrm>
              <a:off x="5165543" y="187810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00C013-66AB-48E9-AD0B-A01C2445B788}"/>
                </a:ext>
              </a:extLst>
            </p:cNvPr>
            <p:cNvSpPr/>
            <p:nvPr/>
          </p:nvSpPr>
          <p:spPr>
            <a:xfrm>
              <a:off x="5165543" y="2418230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E349D1-C0EB-4C68-93EA-88B751E6AD7F}"/>
                </a:ext>
              </a:extLst>
            </p:cNvPr>
            <p:cNvSpPr/>
            <p:nvPr/>
          </p:nvSpPr>
          <p:spPr>
            <a:xfrm>
              <a:off x="516554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FB72CD-18D3-4D77-9A1F-A719E235EE05}"/>
                </a:ext>
              </a:extLst>
            </p:cNvPr>
            <p:cNvSpPr/>
            <p:nvPr/>
          </p:nvSpPr>
          <p:spPr>
            <a:xfrm>
              <a:off x="5165543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44F9E6C-C742-4FE8-A61A-684C1D26ABA9}"/>
                </a:ext>
              </a:extLst>
            </p:cNvPr>
            <p:cNvSpPr/>
            <p:nvPr/>
          </p:nvSpPr>
          <p:spPr>
            <a:xfrm>
              <a:off x="5165543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71F4C99-93F0-41C1-91CE-99779815255D}"/>
                </a:ext>
              </a:extLst>
            </p:cNvPr>
            <p:cNvSpPr/>
            <p:nvPr/>
          </p:nvSpPr>
          <p:spPr>
            <a:xfrm>
              <a:off x="5165543" y="5118845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F1580D-EFE7-4CF4-A084-715BC7D7784F}"/>
                </a:ext>
              </a:extLst>
            </p:cNvPr>
            <p:cNvSpPr/>
            <p:nvPr/>
          </p:nvSpPr>
          <p:spPr>
            <a:xfrm>
              <a:off x="58516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A19F6D5-4BC9-43F4-8E70-41A074038610}"/>
                </a:ext>
              </a:extLst>
            </p:cNvPr>
            <p:cNvSpPr/>
            <p:nvPr/>
          </p:nvSpPr>
          <p:spPr>
            <a:xfrm>
              <a:off x="58516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E318CC-A7C9-47B1-A671-98B465C6BAD6}"/>
                </a:ext>
              </a:extLst>
            </p:cNvPr>
            <p:cNvSpPr/>
            <p:nvPr/>
          </p:nvSpPr>
          <p:spPr>
            <a:xfrm>
              <a:off x="5851617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9A43577-45CB-4F9E-9690-B59696EFA38D}"/>
                </a:ext>
              </a:extLst>
            </p:cNvPr>
            <p:cNvSpPr/>
            <p:nvPr/>
          </p:nvSpPr>
          <p:spPr>
            <a:xfrm>
              <a:off x="653769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AB86DC5-6BBB-4378-98B0-917B636D0AAC}"/>
                </a:ext>
              </a:extLst>
            </p:cNvPr>
            <p:cNvSpPr/>
            <p:nvPr/>
          </p:nvSpPr>
          <p:spPr>
            <a:xfrm>
              <a:off x="653769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82BEAF8-48D2-4EBC-B5B2-7D10FF8EA418}"/>
                </a:ext>
              </a:extLst>
            </p:cNvPr>
            <p:cNvSpPr/>
            <p:nvPr/>
          </p:nvSpPr>
          <p:spPr>
            <a:xfrm>
              <a:off x="6537691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B51485-C12A-4CEF-9187-DA384AE2ACD2}"/>
                </a:ext>
              </a:extLst>
            </p:cNvPr>
            <p:cNvSpPr/>
            <p:nvPr/>
          </p:nvSpPr>
          <p:spPr>
            <a:xfrm>
              <a:off x="722376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C7687A-417B-4B88-A358-94A72C48F77F}"/>
                </a:ext>
              </a:extLst>
            </p:cNvPr>
            <p:cNvSpPr/>
            <p:nvPr/>
          </p:nvSpPr>
          <p:spPr>
            <a:xfrm>
              <a:off x="722376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6CB8B32-F9C2-4596-B6AB-01DDC41C0686}"/>
                </a:ext>
              </a:extLst>
            </p:cNvPr>
            <p:cNvSpPr/>
            <p:nvPr/>
          </p:nvSpPr>
          <p:spPr>
            <a:xfrm>
              <a:off x="7223765" y="3498476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E8C8954-8539-4C90-A532-E4B274839370}"/>
                </a:ext>
              </a:extLst>
            </p:cNvPr>
            <p:cNvSpPr/>
            <p:nvPr/>
          </p:nvSpPr>
          <p:spPr>
            <a:xfrm>
              <a:off x="7909017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478CE8-F3C2-4AFE-AE7F-4B387E5FB883}"/>
                </a:ext>
              </a:extLst>
            </p:cNvPr>
            <p:cNvSpPr/>
            <p:nvPr/>
          </p:nvSpPr>
          <p:spPr>
            <a:xfrm>
              <a:off x="7909017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A109A54-077D-41BA-A811-040AB3B30DFF}"/>
                </a:ext>
              </a:extLst>
            </p:cNvPr>
            <p:cNvSpPr/>
            <p:nvPr/>
          </p:nvSpPr>
          <p:spPr>
            <a:xfrm>
              <a:off x="8594269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6BEAEE-5392-4CD4-AB81-4512478A4999}"/>
                </a:ext>
              </a:extLst>
            </p:cNvPr>
            <p:cNvSpPr/>
            <p:nvPr/>
          </p:nvSpPr>
          <p:spPr>
            <a:xfrm>
              <a:off x="8594269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8D31FDC-C36E-4656-93A7-C0F54D5AB984}"/>
                </a:ext>
              </a:extLst>
            </p:cNvPr>
            <p:cNvSpPr/>
            <p:nvPr/>
          </p:nvSpPr>
          <p:spPr>
            <a:xfrm>
              <a:off x="9279521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C701DBA-4BC2-4951-A601-687CE9D94C31}"/>
                </a:ext>
              </a:extLst>
            </p:cNvPr>
            <p:cNvSpPr/>
            <p:nvPr/>
          </p:nvSpPr>
          <p:spPr>
            <a:xfrm>
              <a:off x="9279521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86536F-A089-4813-83B7-B00A6ACADB18}"/>
                </a:ext>
              </a:extLst>
            </p:cNvPr>
            <p:cNvSpPr/>
            <p:nvPr/>
          </p:nvSpPr>
          <p:spPr>
            <a:xfrm>
              <a:off x="9964773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10DE31-23CD-478D-BA59-BAB7E2D8E045}"/>
                </a:ext>
              </a:extLst>
            </p:cNvPr>
            <p:cNvSpPr/>
            <p:nvPr/>
          </p:nvSpPr>
          <p:spPr>
            <a:xfrm>
              <a:off x="9964773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A8732BC-CC0B-4BFE-8FA1-104C2E9B3E5D}"/>
                </a:ext>
              </a:extLst>
            </p:cNvPr>
            <p:cNvSpPr/>
            <p:nvPr/>
          </p:nvSpPr>
          <p:spPr>
            <a:xfrm>
              <a:off x="10650025" y="1337984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9762A6F-55B6-4769-840C-E7B90A4A17FD}"/>
                </a:ext>
              </a:extLst>
            </p:cNvPr>
            <p:cNvSpPr/>
            <p:nvPr/>
          </p:nvSpPr>
          <p:spPr>
            <a:xfrm>
              <a:off x="10650025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E17240-E95B-48F6-A0CE-DC69F13B79A9}"/>
                </a:ext>
              </a:extLst>
            </p:cNvPr>
            <p:cNvSpPr/>
            <p:nvPr/>
          </p:nvSpPr>
          <p:spPr>
            <a:xfrm>
              <a:off x="2384016" y="2958353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152B08-2E78-41DA-80A7-5D27E08F55CE}"/>
                </a:ext>
              </a:extLst>
            </p:cNvPr>
            <p:cNvSpPr/>
            <p:nvPr/>
          </p:nvSpPr>
          <p:spPr>
            <a:xfrm>
              <a:off x="2384016" y="4038599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D5BCF59-BD5E-4D07-8A19-41453540627E}"/>
                </a:ext>
              </a:extLst>
            </p:cNvPr>
            <p:cNvSpPr/>
            <p:nvPr/>
          </p:nvSpPr>
          <p:spPr>
            <a:xfrm>
              <a:off x="1686784" y="2956112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D86A61-87E9-4ADE-B730-C1374682B55D}"/>
                </a:ext>
              </a:extLst>
            </p:cNvPr>
            <p:cNvSpPr/>
            <p:nvPr/>
          </p:nvSpPr>
          <p:spPr>
            <a:xfrm>
              <a:off x="1686784" y="4036358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B884279-6AE0-49AE-BE27-6FFA83A6B940}"/>
                </a:ext>
              </a:extLst>
            </p:cNvPr>
            <p:cNvSpPr/>
            <p:nvPr/>
          </p:nvSpPr>
          <p:spPr>
            <a:xfrm>
              <a:off x="1004572" y="4036357"/>
              <a:ext cx="658906" cy="470647"/>
            </a:xfrm>
            <a:prstGeom prst="rect">
              <a:avLst/>
            </a:prstGeom>
            <a:solidFill>
              <a:srgbClr val="A4ECE5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14555A3F-C8A6-4367-84F3-454FB1B0AD73}"/>
              </a:ext>
            </a:extLst>
          </p:cNvPr>
          <p:cNvSpPr txBox="1"/>
          <p:nvPr/>
        </p:nvSpPr>
        <p:spPr>
          <a:xfrm>
            <a:off x="3107594" y="1287205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(1)</a:t>
            </a:r>
          </a:p>
        </p:txBody>
      </p:sp>
      <p:sp>
        <p:nvSpPr>
          <p:cNvPr id="88" name="TextBox 87">
            <a:hlinkClick r:id="rId4" action="ppaction://hlinksldjump"/>
            <a:extLst>
              <a:ext uri="{FF2B5EF4-FFF2-40B4-BE49-F238E27FC236}">
                <a16:creationId xmlns:a16="http://schemas.microsoft.com/office/drawing/2014/main" id="{AB28739C-8E44-43BB-B72D-02D9496AC391}"/>
              </a:ext>
            </a:extLst>
          </p:cNvPr>
          <p:cNvSpPr txBox="1"/>
          <p:nvPr/>
        </p:nvSpPr>
        <p:spPr>
          <a:xfrm>
            <a:off x="2421520" y="1702423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(2)</a:t>
            </a:r>
          </a:p>
        </p:txBody>
      </p:sp>
      <p:sp>
        <p:nvSpPr>
          <p:cNvPr id="89" name="TextBox 88">
            <a:hlinkClick r:id="rId5" action="ppaction://hlinksldjump"/>
            <a:extLst>
              <a:ext uri="{FF2B5EF4-FFF2-40B4-BE49-F238E27FC236}">
                <a16:creationId xmlns:a16="http://schemas.microsoft.com/office/drawing/2014/main" id="{506B5A02-1DEB-4A77-9865-908977718802}"/>
              </a:ext>
            </a:extLst>
          </p:cNvPr>
          <p:cNvSpPr txBox="1"/>
          <p:nvPr/>
        </p:nvSpPr>
        <p:spPr>
          <a:xfrm>
            <a:off x="2404413" y="2242546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(3)</a:t>
            </a:r>
          </a:p>
        </p:txBody>
      </p:sp>
      <p:sp>
        <p:nvSpPr>
          <p:cNvPr id="90" name="TextBox 89">
            <a:hlinkClick r:id="rId6" action="ppaction://hlinksldjump"/>
            <a:extLst>
              <a:ext uri="{FF2B5EF4-FFF2-40B4-BE49-F238E27FC236}">
                <a16:creationId xmlns:a16="http://schemas.microsoft.com/office/drawing/2014/main" id="{0E4FC44E-7112-48AB-A814-4F711E8D7094}"/>
              </a:ext>
            </a:extLst>
          </p:cNvPr>
          <p:cNvSpPr txBox="1"/>
          <p:nvPr/>
        </p:nvSpPr>
        <p:spPr>
          <a:xfrm>
            <a:off x="1146077" y="2857159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(4)</a:t>
            </a:r>
          </a:p>
        </p:txBody>
      </p:sp>
      <p:sp>
        <p:nvSpPr>
          <p:cNvPr id="91" name="TextBox 90">
            <a:hlinkClick r:id="rId7" action="ppaction://hlinksldjump"/>
            <a:extLst>
              <a:ext uri="{FF2B5EF4-FFF2-40B4-BE49-F238E27FC236}">
                <a16:creationId xmlns:a16="http://schemas.microsoft.com/office/drawing/2014/main" id="{AF4C3C04-BE6F-4936-A8DC-EF3D1B64360D}"/>
              </a:ext>
            </a:extLst>
          </p:cNvPr>
          <p:cNvSpPr txBox="1"/>
          <p:nvPr/>
        </p:nvSpPr>
        <p:spPr>
          <a:xfrm>
            <a:off x="2548575" y="3408440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(5)</a:t>
            </a:r>
          </a:p>
        </p:txBody>
      </p:sp>
      <p:sp>
        <p:nvSpPr>
          <p:cNvPr id="92" name="TextBox 91">
            <a:hlinkClick r:id="rId8" action="ppaction://hlinksldjump"/>
            <a:extLst>
              <a:ext uri="{FF2B5EF4-FFF2-40B4-BE49-F238E27FC236}">
                <a16:creationId xmlns:a16="http://schemas.microsoft.com/office/drawing/2014/main" id="{5BA52684-0308-4C9B-B4A0-7D2F77FEBE3C}"/>
              </a:ext>
            </a:extLst>
          </p:cNvPr>
          <p:cNvSpPr txBox="1"/>
          <p:nvPr/>
        </p:nvSpPr>
        <p:spPr>
          <a:xfrm>
            <a:off x="472234" y="3917378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(6)</a:t>
            </a:r>
          </a:p>
        </p:txBody>
      </p:sp>
      <p:sp>
        <p:nvSpPr>
          <p:cNvPr id="93" name="TextBox 92">
            <a:hlinkClick r:id="rId9" action="ppaction://hlinksldjump"/>
            <a:extLst>
              <a:ext uri="{FF2B5EF4-FFF2-40B4-BE49-F238E27FC236}">
                <a16:creationId xmlns:a16="http://schemas.microsoft.com/office/drawing/2014/main" id="{41E61904-E742-4658-9F72-7FDCE739C742}"/>
              </a:ext>
            </a:extLst>
          </p:cNvPr>
          <p:cNvSpPr txBox="1"/>
          <p:nvPr/>
        </p:nvSpPr>
        <p:spPr>
          <a:xfrm>
            <a:off x="2571881" y="4461343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(7)</a:t>
            </a:r>
          </a:p>
        </p:txBody>
      </p:sp>
      <p:sp>
        <p:nvSpPr>
          <p:cNvPr id="94" name="TextBox 93">
            <a:hlinkClick r:id="rId10" action="ppaction://hlinksldjump"/>
            <a:extLst>
              <a:ext uri="{FF2B5EF4-FFF2-40B4-BE49-F238E27FC236}">
                <a16:creationId xmlns:a16="http://schemas.microsoft.com/office/drawing/2014/main" id="{830729DD-C637-4821-94FB-62E2B2443B36}"/>
              </a:ext>
            </a:extLst>
          </p:cNvPr>
          <p:cNvSpPr txBox="1"/>
          <p:nvPr/>
        </p:nvSpPr>
        <p:spPr>
          <a:xfrm>
            <a:off x="3223688" y="5056761"/>
            <a:ext cx="65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(8)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575</Words>
  <Application>Microsoft Office PowerPoint</Application>
  <PresentationFormat>Widescreen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DELL</cp:lastModifiedBy>
  <cp:revision>12</cp:revision>
  <dcterms:created xsi:type="dcterms:W3CDTF">2017-06-26T03:23:00Z</dcterms:created>
  <dcterms:modified xsi:type="dcterms:W3CDTF">2025-04-26T08:05:36Z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