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6" r:id="rId6"/>
    <p:sldMasterId id="2147483718" r:id="rId7"/>
    <p:sldMasterId id="2147483730" r:id="rId8"/>
  </p:sldMasterIdLst>
  <p:notesMasterIdLst>
    <p:notesMasterId r:id="rId38"/>
  </p:notesMasterIdLst>
  <p:sldIdLst>
    <p:sldId id="267" r:id="rId9"/>
    <p:sldId id="262" r:id="rId10"/>
    <p:sldId id="268" r:id="rId11"/>
    <p:sldId id="2007577128" r:id="rId12"/>
    <p:sldId id="270" r:id="rId13"/>
    <p:sldId id="271" r:id="rId14"/>
    <p:sldId id="2007577129" r:id="rId15"/>
    <p:sldId id="269" r:id="rId16"/>
    <p:sldId id="2601" r:id="rId17"/>
    <p:sldId id="2007577126" r:id="rId18"/>
    <p:sldId id="515" r:id="rId19"/>
    <p:sldId id="258" r:id="rId20"/>
    <p:sldId id="2007577135" r:id="rId21"/>
    <p:sldId id="2007577136" r:id="rId22"/>
    <p:sldId id="2007577137" r:id="rId23"/>
    <p:sldId id="2007577130" r:id="rId24"/>
    <p:sldId id="2007577131" r:id="rId25"/>
    <p:sldId id="523" r:id="rId26"/>
    <p:sldId id="2007577132" r:id="rId27"/>
    <p:sldId id="2007577125" r:id="rId28"/>
    <p:sldId id="2007577133" r:id="rId29"/>
    <p:sldId id="277" r:id="rId30"/>
    <p:sldId id="2007577134" r:id="rId31"/>
    <p:sldId id="263" r:id="rId32"/>
    <p:sldId id="520" r:id="rId33"/>
    <p:sldId id="521" r:id="rId34"/>
    <p:sldId id="283" r:id="rId35"/>
    <p:sldId id="261" r:id="rId36"/>
    <p:sldId id="278"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E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21" autoAdjust="0"/>
    <p:restoredTop sz="94660"/>
  </p:normalViewPr>
  <p:slideViewPr>
    <p:cSldViewPr snapToGrid="0" showGuides="1">
      <p:cViewPr varScale="1">
        <p:scale>
          <a:sx n="67" d="100"/>
          <a:sy n="67" d="100"/>
        </p:scale>
        <p:origin x="732" y="44"/>
      </p:cViewPr>
      <p:guideLst>
        <p:guide orient="horz" pos="2160"/>
        <p:guide pos="3840"/>
      </p:guideLst>
    </p:cSldViewPr>
  </p:slideViewPr>
  <p:notesTextViewPr>
    <p:cViewPr>
      <p:scale>
        <a:sx n="1" d="1"/>
        <a:sy n="1" d="1"/>
      </p:scale>
      <p:origin x="0" y="0"/>
    </p:cViewPr>
  </p:notesTextViewPr>
  <p:sorterViewPr>
    <p:cViewPr>
      <p:scale>
        <a:sx n="143" d="100"/>
        <a:sy n="143" d="100"/>
      </p:scale>
      <p:origin x="0" y="-17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AC1A6-673B-4678-B483-6CDE0B2ECF55}" type="datetimeFigureOut">
              <a:rPr lang="zh-CN" altLang="en-US" smtClean="0"/>
              <a:t>2021/12/18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36261-BF9B-417B-BCDC-BFF16F249FF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65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7A5B81-82F7-4B94-A5AD-EC92D4455B0C}" type="slidenum">
              <a:rPr lang="zh-CN" altLang="en-US" smtClean="0"/>
              <a:t>28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66510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56602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91850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6052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2960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90817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22795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42100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72060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64352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03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420283"/>
            <a:ext cx="5181601" cy="980017"/>
          </a:xfrm>
        </p:spPr>
        <p:txBody>
          <a:bodyPr/>
          <a:lstStyle/>
          <a:p>
            <a:r>
              <a:rPr lang="en-US"/>
              <a:t>Click to edit Master title style</a:t>
            </a:r>
          </a:p>
        </p:txBody>
      </p:sp>
      <p:sp>
        <p:nvSpPr>
          <p:cNvPr id="3" name="Subtitle 2"/>
          <p:cNvSpPr>
            <a:spLocks noGrp="1"/>
          </p:cNvSpPr>
          <p:nvPr>
            <p:ph type="subTitle" idx="1"/>
          </p:nvPr>
        </p:nvSpPr>
        <p:spPr>
          <a:xfrm>
            <a:off x="914401" y="2590802"/>
            <a:ext cx="4267201" cy="1168400"/>
          </a:xfrm>
        </p:spPr>
        <p:txBody>
          <a:bodyPr/>
          <a:lstStyle>
            <a:lvl1pPr marL="0" indent="0" algn="ctr">
              <a:buNone/>
              <a:defRPr>
                <a:solidFill>
                  <a:schemeClr val="tx1">
                    <a:tint val="75000"/>
                  </a:schemeClr>
                </a:solidFill>
              </a:defRPr>
            </a:lvl1pPr>
            <a:lvl2pPr marL="304679" indent="0" algn="ctr">
              <a:buNone/>
              <a:defRPr>
                <a:solidFill>
                  <a:schemeClr val="tx1">
                    <a:tint val="75000"/>
                  </a:schemeClr>
                </a:solidFill>
              </a:defRPr>
            </a:lvl2pPr>
            <a:lvl3pPr marL="609356" indent="0" algn="ctr">
              <a:buNone/>
              <a:defRPr>
                <a:solidFill>
                  <a:schemeClr val="tx1">
                    <a:tint val="75000"/>
                  </a:schemeClr>
                </a:solidFill>
              </a:defRPr>
            </a:lvl3pPr>
            <a:lvl4pPr marL="914035" indent="0" algn="ctr">
              <a:buNone/>
              <a:defRPr>
                <a:solidFill>
                  <a:schemeClr val="tx1">
                    <a:tint val="75000"/>
                  </a:schemeClr>
                </a:solidFill>
              </a:defRPr>
            </a:lvl4pPr>
            <a:lvl5pPr marL="1218712" indent="0" algn="ctr">
              <a:buNone/>
              <a:defRPr>
                <a:solidFill>
                  <a:schemeClr val="tx1">
                    <a:tint val="75000"/>
                  </a:schemeClr>
                </a:solidFill>
              </a:defRPr>
            </a:lvl5pPr>
            <a:lvl6pPr marL="1523391" indent="0" algn="ctr">
              <a:buNone/>
              <a:defRPr>
                <a:solidFill>
                  <a:schemeClr val="tx1">
                    <a:tint val="75000"/>
                  </a:schemeClr>
                </a:solidFill>
              </a:defRPr>
            </a:lvl6pPr>
            <a:lvl7pPr marL="1828068" indent="0" algn="ctr">
              <a:buNone/>
              <a:defRPr>
                <a:solidFill>
                  <a:schemeClr val="tx1">
                    <a:tint val="75000"/>
                  </a:schemeClr>
                </a:solidFill>
              </a:defRPr>
            </a:lvl7pPr>
            <a:lvl8pPr marL="2132747" indent="0" algn="ctr">
              <a:buNone/>
              <a:defRPr>
                <a:solidFill>
                  <a:schemeClr val="tx1">
                    <a:tint val="75000"/>
                  </a:schemeClr>
                </a:solidFill>
              </a:defRPr>
            </a:lvl8pPr>
            <a:lvl9pPr marL="24374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54066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13698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1" y="2937934"/>
            <a:ext cx="5181601"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1" y="1937810"/>
            <a:ext cx="5181601" cy="1000124"/>
          </a:xfrm>
        </p:spPr>
        <p:txBody>
          <a:bodyPr anchor="b"/>
          <a:lstStyle>
            <a:lvl1pPr marL="0" indent="0">
              <a:buNone/>
              <a:defRPr sz="1333">
                <a:solidFill>
                  <a:schemeClr val="tx1">
                    <a:tint val="75000"/>
                  </a:schemeClr>
                </a:solidFill>
              </a:defRPr>
            </a:lvl1pPr>
            <a:lvl2pPr marL="304679" indent="0">
              <a:buNone/>
              <a:defRPr sz="1200">
                <a:solidFill>
                  <a:schemeClr val="tx1">
                    <a:tint val="75000"/>
                  </a:schemeClr>
                </a:solidFill>
              </a:defRPr>
            </a:lvl2pPr>
            <a:lvl3pPr marL="609356" indent="0">
              <a:buNone/>
              <a:defRPr sz="1067">
                <a:solidFill>
                  <a:schemeClr val="tx1">
                    <a:tint val="75000"/>
                  </a:schemeClr>
                </a:solidFill>
              </a:defRPr>
            </a:lvl3pPr>
            <a:lvl4pPr marL="914035" indent="0">
              <a:buNone/>
              <a:defRPr sz="933">
                <a:solidFill>
                  <a:schemeClr val="tx1">
                    <a:tint val="75000"/>
                  </a:schemeClr>
                </a:solidFill>
              </a:defRPr>
            </a:lvl4pPr>
            <a:lvl5pPr marL="1218712" indent="0">
              <a:buNone/>
              <a:defRPr sz="933">
                <a:solidFill>
                  <a:schemeClr val="tx1">
                    <a:tint val="75000"/>
                  </a:schemeClr>
                </a:solidFill>
              </a:defRPr>
            </a:lvl5pPr>
            <a:lvl6pPr marL="1523391" indent="0">
              <a:buNone/>
              <a:defRPr sz="933">
                <a:solidFill>
                  <a:schemeClr val="tx1">
                    <a:tint val="75000"/>
                  </a:schemeClr>
                </a:solidFill>
              </a:defRPr>
            </a:lvl6pPr>
            <a:lvl7pPr marL="1828068" indent="0">
              <a:buNone/>
              <a:defRPr sz="933">
                <a:solidFill>
                  <a:schemeClr val="tx1">
                    <a:tint val="75000"/>
                  </a:schemeClr>
                </a:solidFill>
              </a:defRPr>
            </a:lvl7pPr>
            <a:lvl8pPr marL="2132747" indent="0">
              <a:buNone/>
              <a:defRPr sz="933">
                <a:solidFill>
                  <a:schemeClr val="tx1">
                    <a:tint val="75000"/>
                  </a:schemeClr>
                </a:solidFill>
              </a:defRPr>
            </a:lvl8pPr>
            <a:lvl9pPr marL="2437425"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4892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799" y="1066803"/>
            <a:ext cx="2692401" cy="3017308"/>
          </a:xfrm>
        </p:spPr>
        <p:txBody>
          <a:bodyPr/>
          <a:lstStyle>
            <a:lvl1pPr>
              <a:defRPr sz="1865"/>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05669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99" y="1023411"/>
            <a:ext cx="2693459"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4" name="Content Placeholder 3"/>
          <p:cNvSpPr>
            <a:spLocks noGrp="1"/>
          </p:cNvSpPr>
          <p:nvPr>
            <p:ph sz="half" idx="2"/>
          </p:nvPr>
        </p:nvSpPr>
        <p:spPr>
          <a:xfrm>
            <a:off x="304799" y="1449916"/>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11"/>
            <a:ext cx="2694516" cy="426508"/>
          </a:xfrm>
        </p:spPr>
        <p:txBody>
          <a:bodyPr anchor="b"/>
          <a:lstStyle>
            <a:lvl1pPr marL="0" indent="0">
              <a:buNone/>
              <a:defRPr sz="1600" b="1"/>
            </a:lvl1pPr>
            <a:lvl2pPr marL="304679" indent="0">
              <a:buNone/>
              <a:defRPr sz="1333" b="1"/>
            </a:lvl2pPr>
            <a:lvl3pPr marL="609356" indent="0">
              <a:buNone/>
              <a:defRPr sz="1200" b="1"/>
            </a:lvl3pPr>
            <a:lvl4pPr marL="914035" indent="0">
              <a:buNone/>
              <a:defRPr sz="1067" b="1"/>
            </a:lvl4pPr>
            <a:lvl5pPr marL="1218712" indent="0">
              <a:buNone/>
              <a:defRPr sz="1067" b="1"/>
            </a:lvl5pPr>
            <a:lvl6pPr marL="1523391" indent="0">
              <a:buNone/>
              <a:defRPr sz="1067" b="1"/>
            </a:lvl6pPr>
            <a:lvl7pPr marL="1828068" indent="0">
              <a:buNone/>
              <a:defRPr sz="1067" b="1"/>
            </a:lvl7pPr>
            <a:lvl8pPr marL="2132747" indent="0">
              <a:buNone/>
              <a:defRPr sz="1067" b="1"/>
            </a:lvl8pPr>
            <a:lvl9pPr marL="2437425"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6"/>
            <a:ext cx="2694516"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374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67867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13061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5"/>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6"/>
            <a:ext cx="3407834" cy="3902075"/>
          </a:xfrm>
        </p:spPr>
        <p:txBody>
          <a:bodyPr/>
          <a:lstStyle>
            <a:lvl1pPr>
              <a:defRPr sz="2132"/>
            </a:lvl1pPr>
            <a:lvl2pPr>
              <a:defRPr sz="1865"/>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2" cy="31273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40093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6"/>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8"/>
            <a:ext cx="3657600" cy="2743200"/>
          </a:xfrm>
        </p:spPr>
        <p:txBody>
          <a:bodyPr/>
          <a:lstStyle>
            <a:lvl1pPr marL="0" indent="0">
              <a:buNone/>
              <a:defRPr sz="2132"/>
            </a:lvl1pPr>
            <a:lvl2pPr marL="304679" indent="0">
              <a:buNone/>
              <a:defRPr sz="1865"/>
            </a:lvl2pPr>
            <a:lvl3pPr marL="609356" indent="0">
              <a:buNone/>
              <a:defRPr sz="1600"/>
            </a:lvl3pPr>
            <a:lvl4pPr marL="914035" indent="0">
              <a:buNone/>
              <a:defRPr sz="1333"/>
            </a:lvl4pPr>
            <a:lvl5pPr marL="1218712" indent="0">
              <a:buNone/>
              <a:defRPr sz="1333"/>
            </a:lvl5pPr>
            <a:lvl6pPr marL="1523391" indent="0">
              <a:buNone/>
              <a:defRPr sz="1333"/>
            </a:lvl6pPr>
            <a:lvl7pPr marL="1828068" indent="0">
              <a:buNone/>
              <a:defRPr sz="1333"/>
            </a:lvl7pPr>
            <a:lvl8pPr marL="2132747" indent="0">
              <a:buNone/>
              <a:defRPr sz="1333"/>
            </a:lvl8pPr>
            <a:lvl9pPr marL="2437425"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679" indent="0">
              <a:buNone/>
              <a:defRPr sz="800"/>
            </a:lvl2pPr>
            <a:lvl3pPr marL="609356" indent="0">
              <a:buNone/>
              <a:defRPr sz="667"/>
            </a:lvl3pPr>
            <a:lvl4pPr marL="914035" indent="0">
              <a:buNone/>
              <a:defRPr sz="600"/>
            </a:lvl4pPr>
            <a:lvl5pPr marL="1218712" indent="0">
              <a:buNone/>
              <a:defRPr sz="600"/>
            </a:lvl5pPr>
            <a:lvl6pPr marL="1523391" indent="0">
              <a:buNone/>
              <a:defRPr sz="600"/>
            </a:lvl6pPr>
            <a:lvl7pPr marL="1828068" indent="0">
              <a:buNone/>
              <a:defRPr sz="600"/>
            </a:lvl7pPr>
            <a:lvl8pPr marL="2132747" indent="0">
              <a:buNone/>
              <a:defRPr sz="600"/>
            </a:lvl8pPr>
            <a:lvl9pPr marL="243742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5563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2298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1"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6135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4"/>
            <a:ext cx="9144000" cy="2387600"/>
          </a:xfrm>
        </p:spPr>
        <p:txBody>
          <a:bodyPr anchor="b"/>
          <a:lstStyle>
            <a:lvl1pPr algn="ctr">
              <a:defRPr sz="5999"/>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3"/>
          </a:xfrm>
        </p:spPr>
        <p:txBody>
          <a:bodyPr/>
          <a:lstStyle>
            <a:lvl1pPr marL="0" indent="0" algn="ctr">
              <a:buNone/>
              <a:defRPr sz="2399"/>
            </a:lvl1pPr>
            <a:lvl2pPr marL="457132" indent="0" algn="ctr">
              <a:buNone/>
              <a:defRPr sz="1999"/>
            </a:lvl2pPr>
            <a:lvl3pPr marL="914263" indent="0" algn="ctr">
              <a:buNone/>
              <a:defRPr sz="1799"/>
            </a:lvl3pPr>
            <a:lvl4pPr marL="1371394" indent="0" algn="ctr">
              <a:buNone/>
              <a:defRPr sz="1600"/>
            </a:lvl4pPr>
            <a:lvl5pPr marL="1828526" indent="0" algn="ctr">
              <a:buNone/>
              <a:defRPr sz="1600"/>
            </a:lvl5pPr>
            <a:lvl6pPr marL="2285657" indent="0" algn="ctr">
              <a:buNone/>
              <a:defRPr sz="1600"/>
            </a:lvl6pPr>
            <a:lvl7pPr marL="2742788" indent="0" algn="ctr">
              <a:buNone/>
              <a:defRPr sz="1600"/>
            </a:lvl7pPr>
            <a:lvl8pPr marL="3199920" indent="0" algn="ctr">
              <a:buNone/>
              <a:defRPr sz="1600"/>
            </a:lvl8pPr>
            <a:lvl9pPr marL="3657052"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968331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7700193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1" y="1709741"/>
            <a:ext cx="10515600" cy="2852737"/>
          </a:xfrm>
        </p:spPr>
        <p:txBody>
          <a:bodyPr anchor="b"/>
          <a:lstStyle>
            <a:lvl1pPr>
              <a:defRPr sz="5999"/>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1" y="4589465"/>
            <a:ext cx="10515600" cy="1500187"/>
          </a:xfrm>
        </p:spPr>
        <p:txBody>
          <a:bodyPr/>
          <a:lstStyle>
            <a:lvl1pPr marL="0" indent="0">
              <a:buNone/>
              <a:defRPr sz="2399">
                <a:solidFill>
                  <a:schemeClr val="tx1">
                    <a:tint val="75000"/>
                  </a:schemeClr>
                </a:solidFill>
              </a:defRPr>
            </a:lvl1pPr>
            <a:lvl2pPr marL="457132" indent="0">
              <a:buNone/>
              <a:defRPr sz="1999">
                <a:solidFill>
                  <a:schemeClr val="tx1">
                    <a:tint val="75000"/>
                  </a:schemeClr>
                </a:solidFill>
              </a:defRPr>
            </a:lvl2pPr>
            <a:lvl3pPr marL="914263" indent="0">
              <a:buNone/>
              <a:defRPr sz="1799">
                <a:solidFill>
                  <a:schemeClr val="tx1">
                    <a:tint val="75000"/>
                  </a:schemeClr>
                </a:solidFill>
              </a:defRPr>
            </a:lvl3pPr>
            <a:lvl4pPr marL="1371394" indent="0">
              <a:buNone/>
              <a:defRPr sz="1600">
                <a:solidFill>
                  <a:schemeClr val="tx1">
                    <a:tint val="75000"/>
                  </a:schemeClr>
                </a:solidFill>
              </a:defRPr>
            </a:lvl4pPr>
            <a:lvl5pPr marL="1828526" indent="0">
              <a:buNone/>
              <a:defRPr sz="1600">
                <a:solidFill>
                  <a:schemeClr val="tx1">
                    <a:tint val="75000"/>
                  </a:schemeClr>
                </a:solidFill>
              </a:defRPr>
            </a:lvl5pPr>
            <a:lvl6pPr marL="2285657" indent="0">
              <a:buNone/>
              <a:defRPr sz="1600">
                <a:solidFill>
                  <a:schemeClr val="tx1">
                    <a:tint val="75000"/>
                  </a:schemeClr>
                </a:solidFill>
              </a:defRPr>
            </a:lvl6pPr>
            <a:lvl7pPr marL="2742788" indent="0">
              <a:buNone/>
              <a:defRPr sz="1600">
                <a:solidFill>
                  <a:schemeClr val="tx1">
                    <a:tint val="75000"/>
                  </a:schemeClr>
                </a:solidFill>
              </a:defRPr>
            </a:lvl7pPr>
            <a:lvl8pPr marL="3199920" indent="0">
              <a:buNone/>
              <a:defRPr sz="1600">
                <a:solidFill>
                  <a:schemeClr val="tx1">
                    <a:tint val="75000"/>
                  </a:schemeClr>
                </a:solidFill>
              </a:defRPr>
            </a:lvl8pPr>
            <a:lvl9pPr marL="3657052"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9166047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1" y="1825626"/>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5879929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9" y="1681163"/>
            <a:ext cx="5157787" cy="823912"/>
          </a:xfrm>
        </p:spPr>
        <p:txBody>
          <a:bodyPr anchor="b"/>
          <a:lstStyle>
            <a:lvl1pPr marL="0" indent="0">
              <a:buNone/>
              <a:defRPr sz="2399" b="1"/>
            </a:lvl1pPr>
            <a:lvl2pPr marL="457132" indent="0">
              <a:buNone/>
              <a:defRPr sz="1999" b="1"/>
            </a:lvl2pPr>
            <a:lvl3pPr marL="914263" indent="0">
              <a:buNone/>
              <a:defRPr sz="1799" b="1"/>
            </a:lvl3pPr>
            <a:lvl4pPr marL="1371394" indent="0">
              <a:buNone/>
              <a:defRPr sz="1600" b="1"/>
            </a:lvl4pPr>
            <a:lvl5pPr marL="1828526" indent="0">
              <a:buNone/>
              <a:defRPr sz="1600" b="1"/>
            </a:lvl5pPr>
            <a:lvl6pPr marL="2285657"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2" y="1681163"/>
            <a:ext cx="5183188" cy="823912"/>
          </a:xfrm>
        </p:spPr>
        <p:txBody>
          <a:bodyPr anchor="b"/>
          <a:lstStyle>
            <a:lvl1pPr marL="0" indent="0">
              <a:buNone/>
              <a:defRPr sz="2399" b="1"/>
            </a:lvl1pPr>
            <a:lvl2pPr marL="457132" indent="0">
              <a:buNone/>
              <a:defRPr sz="1999" b="1"/>
            </a:lvl2pPr>
            <a:lvl3pPr marL="914263" indent="0">
              <a:buNone/>
              <a:defRPr sz="1799" b="1"/>
            </a:lvl3pPr>
            <a:lvl4pPr marL="1371394" indent="0">
              <a:buNone/>
              <a:defRPr sz="1600" b="1"/>
            </a:lvl4pPr>
            <a:lvl5pPr marL="1828526" indent="0">
              <a:buNone/>
              <a:defRPr sz="1600" b="1"/>
            </a:lvl5pPr>
            <a:lvl6pPr marL="2285657"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2"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1671243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305541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6685902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9" y="457201"/>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9" y="987429"/>
            <a:ext cx="6172200" cy="4873625"/>
          </a:xfrm>
        </p:spPr>
        <p:txBody>
          <a:bodyPr/>
          <a:lstStyle>
            <a:lvl1pPr>
              <a:defRPr sz="3200"/>
            </a:lvl1pPr>
            <a:lvl2pPr>
              <a:defRPr sz="2800"/>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9" y="2057402"/>
            <a:ext cx="3932237" cy="3811588"/>
          </a:xfrm>
        </p:spPr>
        <p:txBody>
          <a:bodyPr/>
          <a:lstStyle>
            <a:lvl1pPr marL="0" indent="0">
              <a:buNone/>
              <a:defRPr sz="1600"/>
            </a:lvl1pPr>
            <a:lvl2pPr marL="457132" indent="0">
              <a:buNone/>
              <a:defRPr sz="1400"/>
            </a:lvl2pPr>
            <a:lvl3pPr marL="914263" indent="0">
              <a:buNone/>
              <a:defRPr sz="1200"/>
            </a:lvl3pPr>
            <a:lvl4pPr marL="1371394" indent="0">
              <a:buNone/>
              <a:defRPr sz="1000"/>
            </a:lvl4pPr>
            <a:lvl5pPr marL="1828526" indent="0">
              <a:buNone/>
              <a:defRPr sz="1000"/>
            </a:lvl5pPr>
            <a:lvl6pPr marL="2285657" indent="0">
              <a:buNone/>
              <a:defRPr sz="1000"/>
            </a:lvl6pPr>
            <a:lvl7pPr marL="2742788" indent="0">
              <a:buNone/>
              <a:defRPr sz="1000"/>
            </a:lvl7pPr>
            <a:lvl8pPr marL="3199920" indent="0">
              <a:buNone/>
              <a:defRPr sz="1000"/>
            </a:lvl8pPr>
            <a:lvl9pPr marL="3657052"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6063881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9" y="457201"/>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9" y="987429"/>
            <a:ext cx="6172200" cy="4873625"/>
          </a:xfrm>
        </p:spPr>
        <p:txBody>
          <a:bodyPr/>
          <a:lstStyle>
            <a:lvl1pPr marL="0" indent="0">
              <a:buNone/>
              <a:defRPr sz="3200"/>
            </a:lvl1pPr>
            <a:lvl2pPr marL="457132" indent="0">
              <a:buNone/>
              <a:defRPr sz="2800"/>
            </a:lvl2pPr>
            <a:lvl3pPr marL="914263" indent="0">
              <a:buNone/>
              <a:defRPr sz="2399"/>
            </a:lvl3pPr>
            <a:lvl4pPr marL="1371394" indent="0">
              <a:buNone/>
              <a:defRPr sz="1999"/>
            </a:lvl4pPr>
            <a:lvl5pPr marL="1828526" indent="0">
              <a:buNone/>
              <a:defRPr sz="1999"/>
            </a:lvl5pPr>
            <a:lvl6pPr marL="2285657" indent="0">
              <a:buNone/>
              <a:defRPr sz="1999"/>
            </a:lvl6pPr>
            <a:lvl7pPr marL="2742788" indent="0">
              <a:buNone/>
              <a:defRPr sz="1999"/>
            </a:lvl7pPr>
            <a:lvl8pPr marL="3199920" indent="0">
              <a:buNone/>
              <a:defRPr sz="1999"/>
            </a:lvl8pPr>
            <a:lvl9pPr marL="3657052" indent="0">
              <a:buNone/>
              <a:defRPr sz="1999"/>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9" y="2057402"/>
            <a:ext cx="3932237" cy="3811588"/>
          </a:xfrm>
        </p:spPr>
        <p:txBody>
          <a:bodyPr/>
          <a:lstStyle>
            <a:lvl1pPr marL="0" indent="0">
              <a:buNone/>
              <a:defRPr sz="1600"/>
            </a:lvl1pPr>
            <a:lvl2pPr marL="457132" indent="0">
              <a:buNone/>
              <a:defRPr sz="1400"/>
            </a:lvl2pPr>
            <a:lvl3pPr marL="914263" indent="0">
              <a:buNone/>
              <a:defRPr sz="1200"/>
            </a:lvl3pPr>
            <a:lvl4pPr marL="1371394" indent="0">
              <a:buNone/>
              <a:defRPr sz="1000"/>
            </a:lvl4pPr>
            <a:lvl5pPr marL="1828526" indent="0">
              <a:buNone/>
              <a:defRPr sz="1000"/>
            </a:lvl5pPr>
            <a:lvl6pPr marL="2285657" indent="0">
              <a:buNone/>
              <a:defRPr sz="1000"/>
            </a:lvl6pPr>
            <a:lvl7pPr marL="2742788" indent="0">
              <a:buNone/>
              <a:defRPr sz="1000"/>
            </a:lvl7pPr>
            <a:lvl8pPr marL="3199920" indent="0">
              <a:buNone/>
              <a:defRPr sz="1000"/>
            </a:lvl8pPr>
            <a:lvl9pPr marL="3657052"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30345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506639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3" y="365128"/>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2" y="365128"/>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2021/12/18</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40706483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05989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88715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15211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45663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33506964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11176995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27857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1767114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327833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4873136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6424115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9373990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8241563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12/18/2021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703825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12/18/2021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42827017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12/18/2021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841338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66196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12/18/2021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79745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2182291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12/18/2021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5298295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7710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8454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1829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3387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07311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6365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1701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91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8112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897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5927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511979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44824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181275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771575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347824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967049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863211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23073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275857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03977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2021/12/18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1.jpg"/><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11.jpe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8.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2021/12/18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12/18/2021</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48367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1"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12/18/2021</a:t>
            </a:fld>
            <a:endParaRPr lang="en-US"/>
          </a:p>
        </p:txBody>
      </p:sp>
      <p:sp>
        <p:nvSpPr>
          <p:cNvPr id="5" name="Footer Placeholder 4"/>
          <p:cNvSpPr>
            <a:spLocks noGrp="1"/>
          </p:cNvSpPr>
          <p:nvPr>
            <p:ph type="ftr" sz="quarter" idx="3"/>
          </p:nvPr>
        </p:nvSpPr>
        <p:spPr>
          <a:xfrm>
            <a:off x="2082801"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1" y="4237568"/>
            <a:ext cx="1422401"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07084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356" rtl="0" eaLnBrk="1" latinLnBrk="0" hangingPunct="1">
        <a:spcBef>
          <a:spcPct val="0"/>
        </a:spcBef>
        <a:buNone/>
        <a:defRPr sz="2932" kern="1200">
          <a:solidFill>
            <a:schemeClr val="tx1"/>
          </a:solidFill>
          <a:latin typeface="+mj-lt"/>
          <a:ea typeface="+mj-ea"/>
          <a:cs typeface="+mj-cs"/>
        </a:defRPr>
      </a:lvl1pPr>
    </p:titleStyle>
    <p:bodyStyle>
      <a:lvl1pPr marL="228508" indent="-228508" algn="l" defTabSz="609356" rtl="0" eaLnBrk="1" latinLnBrk="0" hangingPunct="1">
        <a:spcBef>
          <a:spcPct val="20000"/>
        </a:spcBef>
        <a:buFont typeface="Arial" pitchFamily="34" charset="0"/>
        <a:buChar char="•"/>
        <a:defRPr sz="2132" kern="1200">
          <a:solidFill>
            <a:schemeClr val="tx1"/>
          </a:solidFill>
          <a:latin typeface="+mn-lt"/>
          <a:ea typeface="+mn-ea"/>
          <a:cs typeface="+mn-cs"/>
        </a:defRPr>
      </a:lvl1pPr>
      <a:lvl2pPr marL="495101" indent="-190424" algn="l" defTabSz="609356" rtl="0" eaLnBrk="1" latinLnBrk="0" hangingPunct="1">
        <a:spcBef>
          <a:spcPct val="20000"/>
        </a:spcBef>
        <a:buFont typeface="Arial" pitchFamily="34" charset="0"/>
        <a:buChar char="–"/>
        <a:defRPr sz="1865" kern="1200">
          <a:solidFill>
            <a:schemeClr val="tx1"/>
          </a:solidFill>
          <a:latin typeface="+mn-lt"/>
          <a:ea typeface="+mn-ea"/>
          <a:cs typeface="+mn-cs"/>
        </a:defRPr>
      </a:lvl2pPr>
      <a:lvl3pPr marL="761695" indent="-152339" algn="l" defTabSz="60935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373"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052"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5729"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0408"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085"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89764" indent="-152339" algn="l" defTabSz="609356"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356" rtl="0" eaLnBrk="1" latinLnBrk="0" hangingPunct="1">
        <a:defRPr sz="1200" kern="1200">
          <a:solidFill>
            <a:schemeClr val="tx1"/>
          </a:solidFill>
          <a:latin typeface="+mn-lt"/>
          <a:ea typeface="+mn-ea"/>
          <a:cs typeface="+mn-cs"/>
        </a:defRPr>
      </a:lvl1pPr>
      <a:lvl2pPr marL="304679" algn="l" defTabSz="609356" rtl="0" eaLnBrk="1" latinLnBrk="0" hangingPunct="1">
        <a:defRPr sz="1200" kern="1200">
          <a:solidFill>
            <a:schemeClr val="tx1"/>
          </a:solidFill>
          <a:latin typeface="+mn-lt"/>
          <a:ea typeface="+mn-ea"/>
          <a:cs typeface="+mn-cs"/>
        </a:defRPr>
      </a:lvl2pPr>
      <a:lvl3pPr marL="609356" algn="l" defTabSz="609356" rtl="0" eaLnBrk="1" latinLnBrk="0" hangingPunct="1">
        <a:defRPr sz="1200" kern="1200">
          <a:solidFill>
            <a:schemeClr val="tx1"/>
          </a:solidFill>
          <a:latin typeface="+mn-lt"/>
          <a:ea typeface="+mn-ea"/>
          <a:cs typeface="+mn-cs"/>
        </a:defRPr>
      </a:lvl3pPr>
      <a:lvl4pPr marL="914035" algn="l" defTabSz="609356" rtl="0" eaLnBrk="1" latinLnBrk="0" hangingPunct="1">
        <a:defRPr sz="1200" kern="1200">
          <a:solidFill>
            <a:schemeClr val="tx1"/>
          </a:solidFill>
          <a:latin typeface="+mn-lt"/>
          <a:ea typeface="+mn-ea"/>
          <a:cs typeface="+mn-cs"/>
        </a:defRPr>
      </a:lvl4pPr>
      <a:lvl5pPr marL="1218712" algn="l" defTabSz="609356" rtl="0" eaLnBrk="1" latinLnBrk="0" hangingPunct="1">
        <a:defRPr sz="1200" kern="1200">
          <a:solidFill>
            <a:schemeClr val="tx1"/>
          </a:solidFill>
          <a:latin typeface="+mn-lt"/>
          <a:ea typeface="+mn-ea"/>
          <a:cs typeface="+mn-cs"/>
        </a:defRPr>
      </a:lvl5pPr>
      <a:lvl6pPr marL="1523391" algn="l" defTabSz="609356" rtl="0" eaLnBrk="1" latinLnBrk="0" hangingPunct="1">
        <a:defRPr sz="1200" kern="1200">
          <a:solidFill>
            <a:schemeClr val="tx1"/>
          </a:solidFill>
          <a:latin typeface="+mn-lt"/>
          <a:ea typeface="+mn-ea"/>
          <a:cs typeface="+mn-cs"/>
        </a:defRPr>
      </a:lvl6pPr>
      <a:lvl7pPr marL="1828068" algn="l" defTabSz="609356" rtl="0" eaLnBrk="1" latinLnBrk="0" hangingPunct="1">
        <a:defRPr sz="1200" kern="1200">
          <a:solidFill>
            <a:schemeClr val="tx1"/>
          </a:solidFill>
          <a:latin typeface="+mn-lt"/>
          <a:ea typeface="+mn-ea"/>
          <a:cs typeface="+mn-cs"/>
        </a:defRPr>
      </a:lvl7pPr>
      <a:lvl8pPr marL="2132747" algn="l" defTabSz="609356" rtl="0" eaLnBrk="1" latinLnBrk="0" hangingPunct="1">
        <a:defRPr sz="1200" kern="1200">
          <a:solidFill>
            <a:schemeClr val="tx1"/>
          </a:solidFill>
          <a:latin typeface="+mn-lt"/>
          <a:ea typeface="+mn-ea"/>
          <a:cs typeface="+mn-cs"/>
        </a:defRPr>
      </a:lvl8pPr>
      <a:lvl9pPr marL="2437425" algn="l" defTabSz="609356"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6"/>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2021/12/18</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8399356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2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7" indent="-228566" algn="l" defTabSz="91426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828" indent="-228566" algn="l" defTabSz="91426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960"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092"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23"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354"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486"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617" indent="-228566" algn="l" defTabSz="91426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263" rtl="0" eaLnBrk="1" latinLnBrk="0" hangingPunct="1">
        <a:defRPr sz="1799" kern="1200">
          <a:solidFill>
            <a:schemeClr val="tx1"/>
          </a:solidFill>
          <a:latin typeface="+mn-lt"/>
          <a:ea typeface="+mn-ea"/>
          <a:cs typeface="+mn-cs"/>
        </a:defRPr>
      </a:lvl1pPr>
      <a:lvl2pPr marL="457132" algn="l" defTabSz="914263" rtl="0" eaLnBrk="1" latinLnBrk="0" hangingPunct="1">
        <a:defRPr sz="1799" kern="1200">
          <a:solidFill>
            <a:schemeClr val="tx1"/>
          </a:solidFill>
          <a:latin typeface="+mn-lt"/>
          <a:ea typeface="+mn-ea"/>
          <a:cs typeface="+mn-cs"/>
        </a:defRPr>
      </a:lvl2pPr>
      <a:lvl3pPr marL="914263" algn="l" defTabSz="914263" rtl="0" eaLnBrk="1" latinLnBrk="0" hangingPunct="1">
        <a:defRPr sz="1799" kern="1200">
          <a:solidFill>
            <a:schemeClr val="tx1"/>
          </a:solidFill>
          <a:latin typeface="+mn-lt"/>
          <a:ea typeface="+mn-ea"/>
          <a:cs typeface="+mn-cs"/>
        </a:defRPr>
      </a:lvl3pPr>
      <a:lvl4pPr marL="1371394" algn="l" defTabSz="914263" rtl="0" eaLnBrk="1" latinLnBrk="0" hangingPunct="1">
        <a:defRPr sz="1799" kern="1200">
          <a:solidFill>
            <a:schemeClr val="tx1"/>
          </a:solidFill>
          <a:latin typeface="+mn-lt"/>
          <a:ea typeface="+mn-ea"/>
          <a:cs typeface="+mn-cs"/>
        </a:defRPr>
      </a:lvl4pPr>
      <a:lvl5pPr marL="1828526" algn="l" defTabSz="914263" rtl="0" eaLnBrk="1" latinLnBrk="0" hangingPunct="1">
        <a:defRPr sz="1799" kern="1200">
          <a:solidFill>
            <a:schemeClr val="tx1"/>
          </a:solidFill>
          <a:latin typeface="+mn-lt"/>
          <a:ea typeface="+mn-ea"/>
          <a:cs typeface="+mn-cs"/>
        </a:defRPr>
      </a:lvl5pPr>
      <a:lvl6pPr marL="2285657" algn="l" defTabSz="914263" rtl="0" eaLnBrk="1" latinLnBrk="0" hangingPunct="1">
        <a:defRPr sz="1799" kern="1200">
          <a:solidFill>
            <a:schemeClr val="tx1"/>
          </a:solidFill>
          <a:latin typeface="+mn-lt"/>
          <a:ea typeface="+mn-ea"/>
          <a:cs typeface="+mn-cs"/>
        </a:defRPr>
      </a:lvl6pPr>
      <a:lvl7pPr marL="2742788" algn="l" defTabSz="914263" rtl="0" eaLnBrk="1" latinLnBrk="0" hangingPunct="1">
        <a:defRPr sz="1799" kern="1200">
          <a:solidFill>
            <a:schemeClr val="tx1"/>
          </a:solidFill>
          <a:latin typeface="+mn-lt"/>
          <a:ea typeface="+mn-ea"/>
          <a:cs typeface="+mn-cs"/>
        </a:defRPr>
      </a:lvl7pPr>
      <a:lvl8pPr marL="3199920" algn="l" defTabSz="914263" rtl="0" eaLnBrk="1" latinLnBrk="0" hangingPunct="1">
        <a:defRPr sz="1799" kern="1200">
          <a:solidFill>
            <a:schemeClr val="tx1"/>
          </a:solidFill>
          <a:latin typeface="+mn-lt"/>
          <a:ea typeface="+mn-ea"/>
          <a:cs typeface="+mn-cs"/>
        </a:defRPr>
      </a:lvl8pPr>
      <a:lvl9pPr marL="3657052" algn="l" defTabSz="914263"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01823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12/18/2021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extLst>
      <p:ext uri="{BB962C8B-B14F-4D97-AF65-F5344CB8AC3E}">
        <p14:creationId xmlns:p14="http://schemas.microsoft.com/office/powerpoint/2010/main" val="23774572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12/18/2021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3776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1959892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slideLayout" Target="../slideLayouts/slideLayout55.xml"/><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slide" Target="slide7.xml"/><Relationship Id="rId10" Type="http://schemas.microsoft.com/office/2007/relationships/hdphoto" Target="../media/hdphoto2.wdp"/><Relationship Id="rId4" Type="http://schemas.openxmlformats.org/officeDocument/2006/relationships/image" Target="../media/image12.jpg"/><Relationship Id="rId9" Type="http://schemas.openxmlformats.org/officeDocument/2006/relationships/image" Target="../media/image16.png"/><Relationship Id="rId1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1.emf"/><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1.emf"/><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emf"/></Relationships>
</file>

<file path=ppt/slides/_rels/slide1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emf"/></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3" Type="http://schemas.openxmlformats.org/officeDocument/2006/relationships/image" Target="../media/image48.svg"/><Relationship Id="rId7" Type="http://schemas.openxmlformats.org/officeDocument/2006/relationships/image" Target="../media/image71.svg"/><Relationship Id="rId12" Type="http://schemas.openxmlformats.org/officeDocument/2006/relationships/image" Target="../media/image76.png"/><Relationship Id="rId2" Type="http://schemas.openxmlformats.org/officeDocument/2006/relationships/image" Target="../media/image47.png"/><Relationship Id="rId1" Type="http://schemas.openxmlformats.org/officeDocument/2006/relationships/slideLayout" Target="../slideLayouts/slideLayout29.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sv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55.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21.wdp"/><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22.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emf"/><Relationship Id="rId7" Type="http://schemas.openxmlformats.org/officeDocument/2006/relationships/image" Target="../media/image88.emf"/><Relationship Id="rId2" Type="http://schemas.openxmlformats.org/officeDocument/2006/relationships/image" Target="../media/image83.emf"/><Relationship Id="rId1" Type="http://schemas.openxmlformats.org/officeDocument/2006/relationships/slideLayout" Target="../slideLayouts/slideLayout1.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 Id="rId9" Type="http://schemas.openxmlformats.org/officeDocument/2006/relationships/image" Target="../media/image9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1.emf"/><Relationship Id="rId1" Type="http://schemas.openxmlformats.org/officeDocument/2006/relationships/slideLayout" Target="../slideLayouts/slideLayout2.xml"/><Relationship Id="rId4" Type="http://schemas.microsoft.com/office/2007/relationships/hdphoto" Target="../media/hdphoto22.wdp"/></Relationships>
</file>

<file path=ppt/slides/_rels/slide2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3.pn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1.emf"/><Relationship Id="rId7" Type="http://schemas.openxmlformats.org/officeDocument/2006/relationships/image" Target="../media/image9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4.gif"/><Relationship Id="rId11" Type="http://schemas.openxmlformats.org/officeDocument/2006/relationships/image" Target="../media/image97.png"/><Relationship Id="rId5" Type="http://schemas.microsoft.com/office/2007/relationships/hdphoto" Target="../media/hdphoto23.wdp"/><Relationship Id="rId10" Type="http://schemas.openxmlformats.org/officeDocument/2006/relationships/image" Target="../media/image96.gif"/><Relationship Id="rId4" Type="http://schemas.openxmlformats.org/officeDocument/2006/relationships/image" Target="../media/image93.png"/><Relationship Id="rId9" Type="http://schemas.openxmlformats.org/officeDocument/2006/relationships/image" Target="../media/image95.gif"/></Relationships>
</file>

<file path=ppt/slides/_rels/slide29.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99.emf"/><Relationship Id="rId7" Type="http://schemas.openxmlformats.org/officeDocument/2006/relationships/image" Target="../media/image102.emf"/><Relationship Id="rId2" Type="http://schemas.openxmlformats.org/officeDocument/2006/relationships/image" Target="../media/image98.emf"/><Relationship Id="rId1" Type="http://schemas.openxmlformats.org/officeDocument/2006/relationships/slideLayout" Target="../slideLayouts/slideLayout2.xml"/><Relationship Id="rId6" Type="http://schemas.openxmlformats.org/officeDocument/2006/relationships/image" Target="../media/image101.emf"/><Relationship Id="rId5" Type="http://schemas.openxmlformats.org/officeDocument/2006/relationships/image" Target="../media/image91.emf"/><Relationship Id="rId10" Type="http://schemas.openxmlformats.org/officeDocument/2006/relationships/image" Target="../media/image105.emf"/><Relationship Id="rId4" Type="http://schemas.openxmlformats.org/officeDocument/2006/relationships/image" Target="../media/image100.emf"/><Relationship Id="rId9" Type="http://schemas.openxmlformats.org/officeDocument/2006/relationships/image" Target="../media/image104.emf"/></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6.xml"/><Relationship Id="rId6" Type="http://schemas.microsoft.com/office/2007/relationships/hdphoto" Target="../media/hdphoto6.wdp"/><Relationship Id="rId5" Type="http://schemas.openxmlformats.org/officeDocument/2006/relationships/image" Target="../media/image23.png"/><Relationship Id="rId10" Type="http://schemas.microsoft.com/office/2007/relationships/hdphoto" Target="../media/hdphoto2.wdp"/><Relationship Id="rId4" Type="http://schemas.microsoft.com/office/2007/relationships/hdphoto" Target="../media/hdphoto5.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microsoft.com/office/2007/relationships/hdphoto" Target="../media/hdphoto10.wdp"/><Relationship Id="rId18" Type="http://schemas.openxmlformats.org/officeDocument/2006/relationships/image" Target="../media/image31.png"/><Relationship Id="rId26" Type="http://schemas.openxmlformats.org/officeDocument/2006/relationships/image" Target="../media/image35.png"/><Relationship Id="rId3" Type="http://schemas.openxmlformats.org/officeDocument/2006/relationships/image" Target="../media/image26.png"/><Relationship Id="rId21" Type="http://schemas.microsoft.com/office/2007/relationships/hdphoto" Target="../media/hdphoto13.wdp"/><Relationship Id="rId34" Type="http://schemas.microsoft.com/office/2007/relationships/hdphoto" Target="../media/hdphoto18.wdp"/><Relationship Id="rId7" Type="http://schemas.microsoft.com/office/2007/relationships/hdphoto" Target="../media/hdphoto8.wdp"/><Relationship Id="rId12" Type="http://schemas.openxmlformats.org/officeDocument/2006/relationships/image" Target="../media/image29.png"/><Relationship Id="rId17" Type="http://schemas.openxmlformats.org/officeDocument/2006/relationships/slide" Target="slide3.xml"/><Relationship Id="rId25" Type="http://schemas.microsoft.com/office/2007/relationships/hdphoto" Target="../media/hdphoto15.wdp"/><Relationship Id="rId33" Type="http://schemas.openxmlformats.org/officeDocument/2006/relationships/image" Target="../media/image38.png"/><Relationship Id="rId2" Type="http://schemas.openxmlformats.org/officeDocument/2006/relationships/image" Target="../media/image25.jpg"/><Relationship Id="rId16" Type="http://schemas.microsoft.com/office/2007/relationships/hdphoto" Target="../media/hdphoto11.wdp"/><Relationship Id="rId20" Type="http://schemas.openxmlformats.org/officeDocument/2006/relationships/image" Target="../media/image32.png"/><Relationship Id="rId29" Type="http://schemas.microsoft.com/office/2007/relationships/hdphoto" Target="../media/hdphoto1.wdp"/><Relationship Id="rId1" Type="http://schemas.openxmlformats.org/officeDocument/2006/relationships/slideLayout" Target="../slideLayouts/slideLayout55.xml"/><Relationship Id="rId6" Type="http://schemas.openxmlformats.org/officeDocument/2006/relationships/image" Target="../media/image27.png"/><Relationship Id="rId11" Type="http://schemas.openxmlformats.org/officeDocument/2006/relationships/slide" Target="slide5.xml"/><Relationship Id="rId24" Type="http://schemas.openxmlformats.org/officeDocument/2006/relationships/image" Target="../media/image34.png"/><Relationship Id="rId32" Type="http://schemas.openxmlformats.org/officeDocument/2006/relationships/image" Target="../media/image37.gif"/><Relationship Id="rId5" Type="http://schemas.openxmlformats.org/officeDocument/2006/relationships/slide" Target="slide2.xml"/><Relationship Id="rId15" Type="http://schemas.openxmlformats.org/officeDocument/2006/relationships/image" Target="../media/image30.png"/><Relationship Id="rId23" Type="http://schemas.microsoft.com/office/2007/relationships/hdphoto" Target="../media/hdphoto14.wdp"/><Relationship Id="rId28" Type="http://schemas.openxmlformats.org/officeDocument/2006/relationships/image" Target="../media/image14.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28.png"/><Relationship Id="rId14" Type="http://schemas.openxmlformats.org/officeDocument/2006/relationships/slide" Target="slide6.xml"/><Relationship Id="rId22" Type="http://schemas.openxmlformats.org/officeDocument/2006/relationships/image" Target="../media/image33.png"/><Relationship Id="rId27" Type="http://schemas.microsoft.com/office/2007/relationships/hdphoto" Target="../media/hdphoto16.wdp"/><Relationship Id="rId30" Type="http://schemas.openxmlformats.org/officeDocument/2006/relationships/image" Target="../media/image36.png"/><Relationship Id="rId35" Type="http://schemas.openxmlformats.org/officeDocument/2006/relationships/image" Target="../media/image39.gif"/></Relationships>
</file>

<file path=ppt/slides/_rels/slide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6.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581400" y="1361228"/>
            <a:ext cx="609600" cy="609600"/>
          </a:xfrm>
          <a:prstGeom prst="rect">
            <a:avLst/>
          </a:prstGeom>
        </p:spPr>
      </p:pic>
      <p:sp>
        <p:nvSpPr>
          <p:cNvPr id="4" name="Oval Callout 3"/>
          <p:cNvSpPr/>
          <p:nvPr/>
        </p:nvSpPr>
        <p:spPr>
          <a:xfrm>
            <a:off x="7648643" y="-97280"/>
            <a:ext cx="4495800"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extLst>
      <p:ext uri="{BB962C8B-B14F-4D97-AF65-F5344CB8AC3E}">
        <p14:creationId xmlns:p14="http://schemas.microsoft.com/office/powerpoint/2010/main" val="7321514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9" name="图片 21">
            <a:extLst>
              <a:ext uri="{FF2B5EF4-FFF2-40B4-BE49-F238E27FC236}">
                <a16:creationId xmlns:a16="http://schemas.microsoft.com/office/drawing/2014/main" id="{2788F6DB-2790-4220-899B-13C999E70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4901" y="1278220"/>
            <a:ext cx="6986800" cy="4561567"/>
          </a:xfrm>
          <a:prstGeom prst="rect">
            <a:avLst/>
          </a:prstGeom>
        </p:spPr>
      </p:pic>
      <p:pic>
        <p:nvPicPr>
          <p:cNvPr id="13" name="Picture 12">
            <a:extLst>
              <a:ext uri="{FF2B5EF4-FFF2-40B4-BE49-F238E27FC236}">
                <a16:creationId xmlns:a16="http://schemas.microsoft.com/office/drawing/2014/main" id="{5190CA78-E0B4-444A-AD7D-9853F3530071}"/>
              </a:ext>
            </a:extLst>
          </p:cNvPr>
          <p:cNvPicPr>
            <a:picLocks noChangeAspect="1"/>
          </p:cNvPicPr>
          <p:nvPr/>
        </p:nvPicPr>
        <p:blipFill>
          <a:blip r:embed="rId3"/>
          <a:stretch>
            <a:fillRect/>
          </a:stretch>
        </p:blipFill>
        <p:spPr>
          <a:xfrm>
            <a:off x="3048129" y="2142633"/>
            <a:ext cx="5809992" cy="1286367"/>
          </a:xfrm>
          <a:prstGeom prst="rect">
            <a:avLst/>
          </a:prstGeom>
        </p:spPr>
      </p:pic>
    </p:spTree>
    <p:extLst>
      <p:ext uri="{BB962C8B-B14F-4D97-AF65-F5344CB8AC3E}">
        <p14:creationId xmlns:p14="http://schemas.microsoft.com/office/powerpoint/2010/main" val="27560195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381" y="5744"/>
            <a:ext cx="12187239" cy="6850919"/>
          </a:xfrm>
          <a:prstGeom prst="rect">
            <a:avLst/>
          </a:prstGeom>
        </p:spPr>
      </p:pic>
      <p:grpSp>
        <p:nvGrpSpPr>
          <p:cNvPr id="3" name="Group 3"/>
          <p:cNvGrpSpPr/>
          <p:nvPr/>
        </p:nvGrpSpPr>
        <p:grpSpPr>
          <a:xfrm>
            <a:off x="2465837" y="484870"/>
            <a:ext cx="9117830" cy="6043230"/>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24511" y="334305"/>
            <a:ext cx="4748424" cy="4484623"/>
          </a:xfrm>
          <a:prstGeom prst="rect">
            <a:avLst/>
          </a:prstGeom>
        </p:spPr>
      </p:pic>
      <p:sp>
        <p:nvSpPr>
          <p:cNvPr id="9" name="TextBox 9"/>
          <p:cNvSpPr txBox="1"/>
          <p:nvPr/>
        </p:nvSpPr>
        <p:spPr>
          <a:xfrm>
            <a:off x="1030906" y="1375494"/>
            <a:ext cx="3464634" cy="1846178"/>
          </a:xfrm>
          <a:prstGeom prst="rect">
            <a:avLst/>
          </a:prstGeom>
        </p:spPr>
        <p:txBody>
          <a:bodyPr lIns="0" tIns="0" rIns="0" bIns="0" rtlCol="0" anchor="t">
            <a:spAutoFit/>
          </a:bodyPr>
          <a:lstStyle/>
          <a:p>
            <a:pPr algn="ctr" defTabSz="609356"/>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Lắng</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nghe</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đọc</a:t>
            </a:r>
            <a:r>
              <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rPr>
              <a:t> </a:t>
            </a:r>
            <a:r>
              <a:rPr lang="en-US" sz="5998" dirty="0" err="1">
                <a:solidFill>
                  <a:srgbClr val="1F497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5998" dirty="0">
              <a:solidFill>
                <a:srgbClr val="1F497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3163">
            <a:off x="10338340" y="3828022"/>
            <a:ext cx="1603459" cy="213130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762934">
            <a:off x="248404" y="5622561"/>
            <a:ext cx="1565004" cy="51218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20983">
            <a:off x="1160984" y="3608430"/>
            <a:ext cx="1195911" cy="2057807"/>
          </a:xfrm>
          <a:prstGeom prst="rect">
            <a:avLst/>
          </a:prstGeom>
        </p:spPr>
      </p:pic>
      <p:sp>
        <p:nvSpPr>
          <p:cNvPr id="23" name="TextBox 28">
            <a:extLst>
              <a:ext uri="{FF2B5EF4-FFF2-40B4-BE49-F238E27FC236}">
                <a16:creationId xmlns:a16="http://schemas.microsoft.com/office/drawing/2014/main" id="{4144201A-C069-4A2D-9789-33BE91D4CE0E}"/>
              </a:ext>
            </a:extLst>
          </p:cNvPr>
          <p:cNvSpPr txBox="1"/>
          <p:nvPr/>
        </p:nvSpPr>
        <p:spPr>
          <a:xfrm>
            <a:off x="6149087" y="4279645"/>
            <a:ext cx="2651170" cy="2014073"/>
          </a:xfrm>
          <a:prstGeom prst="cloud">
            <a:avLst/>
          </a:prstGeom>
          <a:solidFill>
            <a:srgbClr val="CCFFFF"/>
          </a:solidFill>
        </p:spPr>
        <p:txBody>
          <a:bodyPr wrap="square" rtlCol="0">
            <a:spAutoFit/>
          </a:bodyPr>
          <a:lstStyle/>
          <a:p>
            <a:pPr algn="ctr" defTabSz="914035">
              <a:defRPr/>
            </a:pPr>
            <a:r>
              <a:rPr lang="en-US" altLang="zh-CN" sz="39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MẮT DÕI</a:t>
            </a:r>
            <a:endParaRPr lang="zh-CN" altLang="en-US" sz="39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8">
            <a:extLst>
              <a:ext uri="{FF2B5EF4-FFF2-40B4-BE49-F238E27FC236}">
                <a16:creationId xmlns:a16="http://schemas.microsoft.com/office/drawing/2014/main" id="{6F23B0B5-0659-4444-82D2-303374F72347}"/>
              </a:ext>
            </a:extLst>
          </p:cNvPr>
          <p:cNvSpPr txBox="1"/>
          <p:nvPr/>
        </p:nvSpPr>
        <p:spPr>
          <a:xfrm>
            <a:off x="8464517" y="757347"/>
            <a:ext cx="3108739" cy="2014073"/>
          </a:xfrm>
          <a:prstGeom prst="cloud">
            <a:avLst/>
          </a:prstGeom>
          <a:solidFill>
            <a:srgbClr val="FFE2AF"/>
          </a:solidFill>
        </p:spPr>
        <p:txBody>
          <a:bodyPr wrap="square" rtlCol="0">
            <a:spAutoFit/>
          </a:bodyPr>
          <a:lstStyle/>
          <a:p>
            <a:pPr algn="ctr" defTabSz="914035">
              <a:defRPr/>
            </a:pPr>
            <a:r>
              <a:rPr lang="en-US" altLang="zh-CN"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TAI NGHE</a:t>
            </a:r>
            <a:endParaRPr lang="zh-CN" altLang="en-US"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8">
            <a:extLst>
              <a:ext uri="{FF2B5EF4-FFF2-40B4-BE49-F238E27FC236}">
                <a16:creationId xmlns:a16="http://schemas.microsoft.com/office/drawing/2014/main" id="{7827CD01-9EB2-45B7-BCD8-1FF777086840}"/>
              </a:ext>
            </a:extLst>
          </p:cNvPr>
          <p:cNvSpPr txBox="1"/>
          <p:nvPr/>
        </p:nvSpPr>
        <p:spPr>
          <a:xfrm>
            <a:off x="5076410" y="662016"/>
            <a:ext cx="2274842" cy="2014073"/>
          </a:xfrm>
          <a:prstGeom prst="cloud">
            <a:avLst/>
          </a:prstGeom>
          <a:solidFill>
            <a:srgbClr val="FFFF00"/>
          </a:solidFill>
        </p:spPr>
        <p:txBody>
          <a:bodyPr wrap="square" rtlCol="0">
            <a:spAutoFit/>
          </a:bodyPr>
          <a:lstStyle/>
          <a:p>
            <a:pPr algn="ctr" defTabSz="914035">
              <a:defRPr/>
            </a:pPr>
            <a:r>
              <a:rPr lang="en-US" altLang="zh-CN"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DÒ</a:t>
            </a:r>
            <a:endParaRPr lang="zh-CN" altLang="en-US" sz="3999" b="1"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4" descr="Check out Arrow icon created by 4B Icons | Graphic design posters, Mini  drawings, Desktop wallpaper art">
            <a:extLst>
              <a:ext uri="{FF2B5EF4-FFF2-40B4-BE49-F238E27FC236}">
                <a16:creationId xmlns:a16="http://schemas.microsoft.com/office/drawing/2014/main" id="{FFA8D18E-66B8-4F8D-A537-F46A0E34E9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49808" flipV="1">
            <a:off x="7441316" y="4029273"/>
            <a:ext cx="1146223" cy="11462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heck out Arrow icon created by 4B Icons | Graphic design posters, Mini  drawings, Desktop wallpaper art">
            <a:extLst>
              <a:ext uri="{FF2B5EF4-FFF2-40B4-BE49-F238E27FC236}">
                <a16:creationId xmlns:a16="http://schemas.microsoft.com/office/drawing/2014/main" id="{783D7D4B-7C6F-4B69-9CF4-6D9EF89568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flipV="1">
            <a:off x="8233351" y="1733496"/>
            <a:ext cx="1238222" cy="12382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AC064AA4-C499-4080-BF6C-71433C1C7F8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H="1" flipV="1">
            <a:off x="6520897" y="1748115"/>
            <a:ext cx="1100935" cy="110093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A493A23-619D-4162-9F60-88A62386C645}"/>
              </a:ext>
            </a:extLst>
          </p:cNvPr>
          <p:cNvPicPr>
            <a:picLocks noChangeAspect="1"/>
          </p:cNvPicPr>
          <p:nvPr/>
        </p:nvPicPr>
        <p:blipFill>
          <a:blip r:embed="rId13"/>
          <a:stretch>
            <a:fillRect/>
          </a:stretch>
        </p:blipFill>
        <p:spPr>
          <a:xfrm>
            <a:off x="7122359" y="2045663"/>
            <a:ext cx="2583661" cy="21520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0.70"/>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par>
                                <p:cTn id="10" presetID="22" presetClass="entr" presetSubtype="8"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750"/>
                            </p:stCondLst>
                            <p:childTnLst>
                              <p:par>
                                <p:cTn id="14" presetID="55" presetClass="entr" presetSubtype="0" fill="hold" grpId="0" nodeType="afterEffect">
                                  <p:stCondLst>
                                    <p:cond delay="0"/>
                                  </p:stCondLst>
                                  <p:iterate type="lt">
                                    <p:tmPct val="10000"/>
                                  </p:iterate>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strVal val="#ppt_w*0.70"/>
                                          </p:val>
                                        </p:tav>
                                        <p:tav tm="100000">
                                          <p:val>
                                            <p:strVal val="#ppt_w"/>
                                          </p:val>
                                        </p:tav>
                                      </p:tavLst>
                                    </p:anim>
                                    <p:anim calcmode="lin" valueType="num">
                                      <p:cBhvr>
                                        <p:cTn id="17" dur="500" fill="hold"/>
                                        <p:tgtEl>
                                          <p:spTgt spid="24"/>
                                        </p:tgtEl>
                                        <p:attrNameLst>
                                          <p:attrName>ppt_h</p:attrName>
                                        </p:attrNameLst>
                                      </p:cBhvr>
                                      <p:tavLst>
                                        <p:tav tm="0">
                                          <p:val>
                                            <p:strVal val="#ppt_h"/>
                                          </p:val>
                                        </p:tav>
                                        <p:tav tm="100000">
                                          <p:val>
                                            <p:strVal val="#ppt_h"/>
                                          </p:val>
                                        </p:tav>
                                      </p:tavLst>
                                    </p:anim>
                                    <p:animEffect transition="in" filter="fade">
                                      <p:cBhvr>
                                        <p:cTn id="18" dur="500"/>
                                        <p:tgtEl>
                                          <p:spTgt spid="24"/>
                                        </p:tgtEl>
                                      </p:cBhvr>
                                    </p:animEffect>
                                  </p:childTnLst>
                                </p:cTn>
                              </p:par>
                              <p:par>
                                <p:cTn id="19" presetID="22" presetClass="entr" presetSubtype="8"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155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strVal val="#ppt_w*0.70"/>
                                          </p:val>
                                        </p:tav>
                                        <p:tav tm="100000">
                                          <p:val>
                                            <p:strVal val="#ppt_w"/>
                                          </p:val>
                                        </p:tav>
                                      </p:tavLst>
                                    </p:anim>
                                    <p:anim calcmode="lin" valueType="num">
                                      <p:cBhvr>
                                        <p:cTn id="26" dur="500" fill="hold"/>
                                        <p:tgtEl>
                                          <p:spTgt spid="25"/>
                                        </p:tgtEl>
                                        <p:attrNameLst>
                                          <p:attrName>ppt_h</p:attrName>
                                        </p:attrNameLst>
                                      </p:cBhvr>
                                      <p:tavLst>
                                        <p:tav tm="0">
                                          <p:val>
                                            <p:strVal val="#ppt_h"/>
                                          </p:val>
                                        </p:tav>
                                        <p:tav tm="100000">
                                          <p:val>
                                            <p:strVal val="#ppt_h"/>
                                          </p:val>
                                        </p:tav>
                                      </p:tavLst>
                                    </p:anim>
                                    <p:animEffect transition="in" filter="fade">
                                      <p:cBhvr>
                                        <p:cTn id="27" dur="500"/>
                                        <p:tgtEl>
                                          <p:spTgt spid="25"/>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079228"/>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6770397" y="3673452"/>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pic>
        <p:nvPicPr>
          <p:cNvPr id="17" name="Picture 16" descr="Plow Clip Art - Royalty Free - GoGraph">
            <a:extLst>
              <a:ext uri="{FF2B5EF4-FFF2-40B4-BE49-F238E27FC236}">
                <a16:creationId xmlns:a16="http://schemas.microsoft.com/office/drawing/2014/main" id="{804AEB3C-9452-4023-89B9-A658C8F74C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279"/>
          <a:stretch/>
        </p:blipFill>
        <p:spPr bwMode="auto">
          <a:xfrm>
            <a:off x="2577422" y="2040087"/>
            <a:ext cx="3518578" cy="27778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25C62D5-D379-46AD-8ACC-5FB6EFA8B328}"/>
              </a:ext>
            </a:extLst>
          </p:cNvPr>
          <p:cNvSpPr/>
          <p:nvPr/>
        </p:nvSpPr>
        <p:spPr>
          <a:xfrm>
            <a:off x="2729403" y="5038439"/>
            <a:ext cx="7352666" cy="107721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32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cày ruộng</a:t>
            </a:r>
            <a:r>
              <a:rPr lang="en-US" sz="32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dùng dụng cụ có lưỡi bằng gang, sắt để lật, xới đất ở ruộng lên.</a:t>
            </a:r>
          </a:p>
        </p:txBody>
      </p:sp>
      <p:pic>
        <p:nvPicPr>
          <p:cNvPr id="19" name="Picture 18">
            <a:extLst>
              <a:ext uri="{FF2B5EF4-FFF2-40B4-BE49-F238E27FC236}">
                <a16:creationId xmlns:a16="http://schemas.microsoft.com/office/drawing/2014/main" id="{BF628ED5-02AE-4F0E-91B0-CCE46AC40FA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524" b="74580" l="2813" r="97563"/>
                    </a14:imgEffect>
                  </a14:imgLayer>
                </a14:imgProps>
              </a:ext>
              <a:ext uri="{28A0092B-C50C-407E-A947-70E740481C1C}">
                <a14:useLocalDpi xmlns:a14="http://schemas.microsoft.com/office/drawing/2010/main" val="0"/>
              </a:ext>
            </a:extLst>
          </a:blip>
          <a:srcRect b="24444"/>
          <a:stretch/>
        </p:blipFill>
        <p:spPr>
          <a:xfrm>
            <a:off x="6506097" y="2154404"/>
            <a:ext cx="3918092" cy="2498400"/>
          </a:xfrm>
          <a:prstGeom prst="rect">
            <a:avLst/>
          </a:prstGeom>
        </p:spPr>
      </p:pic>
    </p:spTree>
    <p:extLst>
      <p:ext uri="{BB962C8B-B14F-4D97-AF65-F5344CB8AC3E}">
        <p14:creationId xmlns:p14="http://schemas.microsoft.com/office/powerpoint/2010/main" val="6718408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pic>
        <p:nvPicPr>
          <p:cNvPr id="9" name="Picture 8">
            <a:extLst>
              <a:ext uri="{FF2B5EF4-FFF2-40B4-BE49-F238E27FC236}">
                <a16:creationId xmlns:a16="http://schemas.microsoft.com/office/drawing/2014/main" id="{E90B696F-F84F-4037-8402-4E0628BD30FE}"/>
              </a:ext>
            </a:extLst>
          </p:cNvPr>
          <p:cNvPicPr>
            <a:picLocks noChangeAspect="1"/>
          </p:cNvPicPr>
          <p:nvPr/>
        </p:nvPicPr>
        <p:blipFill rotWithShape="1">
          <a:blip r:embed="rId3"/>
          <a:srcRect b="5769"/>
          <a:stretch/>
        </p:blipFill>
        <p:spPr>
          <a:xfrm>
            <a:off x="2285815" y="2096103"/>
            <a:ext cx="3962400" cy="3733800"/>
          </a:xfrm>
          <a:prstGeom prst="rect">
            <a:avLst/>
          </a:prstGeom>
        </p:spPr>
      </p:pic>
      <p:sp>
        <p:nvSpPr>
          <p:cNvPr id="11" name="Rectangle 10">
            <a:extLst>
              <a:ext uri="{FF2B5EF4-FFF2-40B4-BE49-F238E27FC236}">
                <a16:creationId xmlns:a16="http://schemas.microsoft.com/office/drawing/2014/main" id="{EE9C19BA-57D9-4216-A116-FEAA509EE1F7}"/>
              </a:ext>
            </a:extLst>
          </p:cNvPr>
          <p:cNvSpPr/>
          <p:nvPr/>
        </p:nvSpPr>
        <p:spPr>
          <a:xfrm>
            <a:off x="4184961" y="5939097"/>
            <a:ext cx="5200463" cy="64633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36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vun gốc</a:t>
            </a:r>
            <a:r>
              <a:rPr lang="en-US" sz="3600" b="1"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vun đất vào gốc. </a:t>
            </a:r>
          </a:p>
        </p:txBody>
      </p:sp>
      <p:pic>
        <p:nvPicPr>
          <p:cNvPr id="12" name="Picture 11">
            <a:extLst>
              <a:ext uri="{FF2B5EF4-FFF2-40B4-BE49-F238E27FC236}">
                <a16:creationId xmlns:a16="http://schemas.microsoft.com/office/drawing/2014/main" id="{26DFD02A-A789-42FB-A030-4F6983DFB5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6248215" y="2341756"/>
            <a:ext cx="4730463" cy="3370455"/>
          </a:xfrm>
          <a:prstGeom prst="rect">
            <a:avLst/>
          </a:prstGeom>
        </p:spPr>
      </p:pic>
    </p:spTree>
    <p:extLst>
      <p:ext uri="{BB962C8B-B14F-4D97-AF65-F5344CB8AC3E}">
        <p14:creationId xmlns:p14="http://schemas.microsoft.com/office/powerpoint/2010/main" val="8081346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512177" y="165021"/>
            <a:ext cx="5583823" cy="1149417"/>
            <a:chOff x="512177" y="165021"/>
            <a:chExt cx="5583823" cy="1149417"/>
          </a:xfrm>
        </p:grpSpPr>
        <p:sp>
          <p:nvSpPr>
            <p:cNvPr id="22" name="文本框 14"/>
            <p:cNvSpPr/>
            <p:nvPr/>
          </p:nvSpPr>
          <p:spPr>
            <a:xfrm>
              <a:off x="1408700" y="447341"/>
              <a:ext cx="4687300" cy="584775"/>
            </a:xfrm>
            <a:prstGeom prst="rect">
              <a:avLst/>
            </a:prstGeom>
            <a:noFill/>
            <a:ln w="9525">
              <a:noFill/>
            </a:ln>
          </p:spPr>
          <p:txBody>
            <a:bodyPr wrap="square">
              <a:spAutoFit/>
            </a:bodyPr>
            <a:lstStyle/>
            <a:p>
              <a:pPr lvl="0" algn="dist"/>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Giải</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nghĩa</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từ</a:t>
              </a:r>
              <a:r>
                <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 </a:t>
              </a:r>
              <a:r>
                <a:rPr lang="en-US" altLang="zh-CN" sz="3200" b="1" dirty="0" err="1">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rPr>
                <a:t>ngữ</a:t>
              </a:r>
              <a:endParaRPr lang="en-US" altLang="zh-CN" sz="3200" b="1" dirty="0">
                <a:effectLst>
                  <a:outerShdw blurRad="38100" dist="38100" dir="2700000" algn="tl">
                    <a:srgbClr val="000000">
                      <a:alpha val="43137"/>
                    </a:srgbClr>
                  </a:outerShdw>
                </a:effectLst>
                <a:latin typeface="+mj-lt"/>
                <a:ea typeface="微软雅黑" panose="020B0503020204020204" pitchFamily="34" charset="-122"/>
                <a:cs typeface="Arial" panose="020B0604020202020204" pitchFamily="34" charset="0"/>
              </a:endParaRP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9" name="Rectangle 8">
            <a:extLst>
              <a:ext uri="{FF2B5EF4-FFF2-40B4-BE49-F238E27FC236}">
                <a16:creationId xmlns:a16="http://schemas.microsoft.com/office/drawing/2014/main" id="{57CAFD2F-2525-4885-B354-EA21EAE13798}"/>
              </a:ext>
            </a:extLst>
          </p:cNvPr>
          <p:cNvSpPr/>
          <p:nvPr/>
        </p:nvSpPr>
        <p:spPr>
          <a:xfrm>
            <a:off x="2424925" y="1966513"/>
            <a:ext cx="9586099" cy="31700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mò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sờ tìm vật (dưới nước hoặc trong bóng tối) mà không nhìn thấy. </a:t>
            </a:r>
          </a:p>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sang đò</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sang sông bằng đò. </a:t>
            </a:r>
          </a:p>
          <a:p>
            <a:pPr marL="571500" indent="-571500" algn="just">
              <a:buFont typeface="Arial" panose="020B0604020202020204" pitchFamily="34" charset="0"/>
              <a:buChar char="•"/>
            </a:pPr>
            <a:r>
              <a:rPr lang="en-US" sz="4000" b="1" i="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trồng trọt</a:t>
            </a:r>
            <a:r>
              <a:rPr lang="en-US" sz="4000" i="1" dirty="0">
                <a:latin typeface="Arial-Rounded" panose="020B0500000000000000" pitchFamily="34" charset="0"/>
                <a:ea typeface="Arial-Rounded" panose="020B0500000000000000" pitchFamily="34" charset="0"/>
                <a:cs typeface="Arial-Rounded" panose="020B0500000000000000" pitchFamily="34" charset="0"/>
              </a:rPr>
              <a:t>:</a:t>
            </a:r>
            <a:r>
              <a:rPr lang="en-US" sz="4000" dirty="0">
                <a:latin typeface="Arial-Rounded" panose="020B0500000000000000" pitchFamily="34" charset="0"/>
                <a:ea typeface="Arial-Rounded" panose="020B0500000000000000" pitchFamily="34" charset="0"/>
                <a:cs typeface="Arial-Rounded" panose="020B0500000000000000" pitchFamily="34" charset="0"/>
              </a:rPr>
              <a:t> trồng cây (nói một cách khái quát).</a:t>
            </a:r>
          </a:p>
        </p:txBody>
      </p:sp>
    </p:spTree>
    <p:extLst>
      <p:ext uri="{BB962C8B-B14F-4D97-AF65-F5344CB8AC3E}">
        <p14:creationId xmlns:p14="http://schemas.microsoft.com/office/powerpoint/2010/main" val="30607076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3"/>
          <a:stretch>
            <a:fillRect/>
          </a:stretch>
        </p:blipFill>
        <p:spPr>
          <a:xfrm>
            <a:off x="2072287" y="100440"/>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5"/>
          <a:stretch>
            <a:fillRect/>
          </a:stretch>
        </p:blipFill>
        <p:spPr>
          <a:xfrm>
            <a:off x="6770397" y="3673452"/>
            <a:ext cx="2427752" cy="2479882"/>
          </a:xfrm>
          <a:prstGeom prst="rect">
            <a:avLst/>
          </a:prstGeom>
        </p:spPr>
      </p:pic>
      <p:sp>
        <p:nvSpPr>
          <p:cNvPr id="3" name="Rectangle: Rounded Corners 2">
            <a:extLst>
              <a:ext uri="{FF2B5EF4-FFF2-40B4-BE49-F238E27FC236}">
                <a16:creationId xmlns:a16="http://schemas.microsoft.com/office/drawing/2014/main" id="{A209CCAA-95D4-4DED-9685-D64BE49AD949}"/>
              </a:ext>
            </a:extLst>
          </p:cNvPr>
          <p:cNvSpPr/>
          <p:nvPr/>
        </p:nvSpPr>
        <p:spPr>
          <a:xfrm>
            <a:off x="8218449" y="501805"/>
            <a:ext cx="3200400" cy="7137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Đọc</a:t>
            </a:r>
            <a:r>
              <a:rPr lang="en-US" sz="3200" dirty="0"/>
              <a:t> </a:t>
            </a:r>
            <a:r>
              <a:rPr lang="en-US" sz="3200" dirty="0" err="1"/>
              <a:t>nối</a:t>
            </a:r>
            <a:r>
              <a:rPr lang="en-US" sz="3200" dirty="0"/>
              <a:t> </a:t>
            </a:r>
            <a:r>
              <a:rPr lang="en-US" sz="3200" dirty="0" err="1"/>
              <a:t>tiếp</a:t>
            </a:r>
            <a:r>
              <a:rPr lang="en-US" sz="3200" dirty="0"/>
              <a:t> </a:t>
            </a:r>
            <a:r>
              <a:rPr lang="en-US" sz="3200" dirty="0" err="1"/>
              <a:t>câu</a:t>
            </a:r>
            <a:endParaRPr lang="en-US" sz="3200" dirty="0"/>
          </a:p>
        </p:txBody>
      </p:sp>
      <p:cxnSp>
        <p:nvCxnSpPr>
          <p:cNvPr id="7" name="Straight Connector 6">
            <a:extLst>
              <a:ext uri="{FF2B5EF4-FFF2-40B4-BE49-F238E27FC236}">
                <a16:creationId xmlns:a16="http://schemas.microsoft.com/office/drawing/2014/main" id="{FBFAEFC6-1B45-4EDA-8950-6276249539C2}"/>
              </a:ext>
            </a:extLst>
          </p:cNvPr>
          <p:cNvCxnSpPr>
            <a:cxnSpLocks/>
          </p:cNvCxnSpPr>
          <p:nvPr/>
        </p:nvCxnSpPr>
        <p:spPr>
          <a:xfrm flipH="1">
            <a:off x="4452069" y="179976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54508D-F262-4606-B950-46BA71474203}"/>
              </a:ext>
            </a:extLst>
          </p:cNvPr>
          <p:cNvCxnSpPr>
            <a:cxnSpLocks/>
          </p:cNvCxnSpPr>
          <p:nvPr/>
        </p:nvCxnSpPr>
        <p:spPr>
          <a:xfrm flipH="1">
            <a:off x="5185774" y="2166602"/>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B4ABFE-72F1-4A4B-98BB-8CAF8ED93418}"/>
              </a:ext>
            </a:extLst>
          </p:cNvPr>
          <p:cNvCxnSpPr>
            <a:cxnSpLocks/>
          </p:cNvCxnSpPr>
          <p:nvPr/>
        </p:nvCxnSpPr>
        <p:spPr>
          <a:xfrm flipH="1">
            <a:off x="4759390" y="261285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29E2C4B-7A88-4C94-A820-F2E8708CC21F}"/>
              </a:ext>
            </a:extLst>
          </p:cNvPr>
          <p:cNvCxnSpPr>
            <a:cxnSpLocks/>
          </p:cNvCxnSpPr>
          <p:nvPr/>
        </p:nvCxnSpPr>
        <p:spPr>
          <a:xfrm flipH="1">
            <a:off x="4749491" y="303053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FB655D-0CBB-4253-8058-1FDBEEC17E76}"/>
              </a:ext>
            </a:extLst>
          </p:cNvPr>
          <p:cNvCxnSpPr>
            <a:cxnSpLocks/>
          </p:cNvCxnSpPr>
          <p:nvPr/>
        </p:nvCxnSpPr>
        <p:spPr>
          <a:xfrm flipH="1">
            <a:off x="4452069" y="3511090"/>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127AD0-8F67-4DDF-AEF8-F6A371007845}"/>
              </a:ext>
            </a:extLst>
          </p:cNvPr>
          <p:cNvCxnSpPr>
            <a:cxnSpLocks/>
          </p:cNvCxnSpPr>
          <p:nvPr/>
        </p:nvCxnSpPr>
        <p:spPr>
          <a:xfrm flipH="1">
            <a:off x="4868877" y="396188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C50904-6FB5-4495-ABC1-464C9799650F}"/>
              </a:ext>
            </a:extLst>
          </p:cNvPr>
          <p:cNvCxnSpPr>
            <a:cxnSpLocks/>
          </p:cNvCxnSpPr>
          <p:nvPr/>
        </p:nvCxnSpPr>
        <p:spPr>
          <a:xfrm flipH="1">
            <a:off x="4191036" y="4392362"/>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00E6F6-D920-4F33-9140-D6267B6B87CE}"/>
              </a:ext>
            </a:extLst>
          </p:cNvPr>
          <p:cNvCxnSpPr>
            <a:cxnSpLocks/>
          </p:cNvCxnSpPr>
          <p:nvPr/>
        </p:nvCxnSpPr>
        <p:spPr>
          <a:xfrm flipH="1">
            <a:off x="4534864" y="4753146"/>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5005AF-313E-4F18-8306-56F9BBD75289}"/>
              </a:ext>
            </a:extLst>
          </p:cNvPr>
          <p:cNvCxnSpPr>
            <a:cxnSpLocks/>
          </p:cNvCxnSpPr>
          <p:nvPr/>
        </p:nvCxnSpPr>
        <p:spPr>
          <a:xfrm flipH="1">
            <a:off x="3311185" y="518362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B44BD8-4055-4AF5-BB74-5809D0156EC3}"/>
              </a:ext>
            </a:extLst>
          </p:cNvPr>
          <p:cNvCxnSpPr>
            <a:cxnSpLocks/>
          </p:cNvCxnSpPr>
          <p:nvPr/>
        </p:nvCxnSpPr>
        <p:spPr>
          <a:xfrm flipH="1">
            <a:off x="5387074" y="558527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47F35A-F389-4381-9F11-FD17A21206AC}"/>
              </a:ext>
            </a:extLst>
          </p:cNvPr>
          <p:cNvCxnSpPr>
            <a:cxnSpLocks/>
          </p:cNvCxnSpPr>
          <p:nvPr/>
        </p:nvCxnSpPr>
        <p:spPr>
          <a:xfrm flipH="1">
            <a:off x="8136958" y="1799765"/>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CD5020-A076-4812-92F4-DC3F83F00C13}"/>
              </a:ext>
            </a:extLst>
          </p:cNvPr>
          <p:cNvCxnSpPr>
            <a:cxnSpLocks/>
          </p:cNvCxnSpPr>
          <p:nvPr/>
        </p:nvCxnSpPr>
        <p:spPr>
          <a:xfrm flipH="1">
            <a:off x="9469567" y="2230244"/>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C2BB10A-2008-4F11-85F8-9E817EC0A73A}"/>
              </a:ext>
            </a:extLst>
          </p:cNvPr>
          <p:cNvCxnSpPr>
            <a:cxnSpLocks/>
          </p:cNvCxnSpPr>
          <p:nvPr/>
        </p:nvCxnSpPr>
        <p:spPr>
          <a:xfrm flipH="1">
            <a:off x="9385971" y="2732023"/>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4FCEC37-AB0B-46F2-8126-21296D3E9599}"/>
              </a:ext>
            </a:extLst>
          </p:cNvPr>
          <p:cNvGrpSpPr/>
          <p:nvPr/>
        </p:nvGrpSpPr>
        <p:grpSpPr>
          <a:xfrm>
            <a:off x="9539631" y="3146359"/>
            <a:ext cx="228400" cy="434821"/>
            <a:chOff x="9539631" y="3146359"/>
            <a:chExt cx="228400" cy="434821"/>
          </a:xfrm>
        </p:grpSpPr>
        <p:cxnSp>
          <p:nvCxnSpPr>
            <p:cNvPr id="29" name="Straight Connector 28">
              <a:extLst>
                <a:ext uri="{FF2B5EF4-FFF2-40B4-BE49-F238E27FC236}">
                  <a16:creationId xmlns:a16="http://schemas.microsoft.com/office/drawing/2014/main" id="{4542C979-9728-4740-AA39-ADA62D6AC7FC}"/>
                </a:ext>
              </a:extLst>
            </p:cNvPr>
            <p:cNvCxnSpPr>
              <a:cxnSpLocks/>
            </p:cNvCxnSpPr>
            <p:nvPr/>
          </p:nvCxnSpPr>
          <p:spPr>
            <a:xfrm flipH="1">
              <a:off x="9539631" y="3146359"/>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91D41F8-50EA-43EB-96AF-B5E95CC12463}"/>
                </a:ext>
              </a:extLst>
            </p:cNvPr>
            <p:cNvCxnSpPr>
              <a:cxnSpLocks/>
            </p:cNvCxnSpPr>
            <p:nvPr/>
          </p:nvCxnSpPr>
          <p:spPr>
            <a:xfrm flipH="1">
              <a:off x="9605049" y="3150701"/>
              <a:ext cx="162982" cy="4304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03565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3"/>
          <a:stretch>
            <a:fillRect/>
          </a:stretch>
        </p:blipFill>
        <p:spPr>
          <a:xfrm>
            <a:off x="2072287" y="100440"/>
            <a:ext cx="1271250" cy="12037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584775"/>
          </a:xfrm>
          <a:prstGeom prst="rect">
            <a:avLst/>
          </a:prstGeom>
          <a:noFill/>
        </p:spPr>
        <p:txBody>
          <a:bodyPr wrap="square" rtlCol="0">
            <a:spAutoFit/>
          </a:bodyPr>
          <a:lstStyle/>
          <a:p>
            <a:pPr algn="ctr"/>
            <a:r>
              <a:rPr lang="en-US" sz="3200" b="1" dirty="0" err="1">
                <a:solidFill>
                  <a:srgbClr val="00B0F0"/>
                </a:solidFill>
              </a:rPr>
              <a:t>Nhớ</a:t>
            </a:r>
            <a:r>
              <a:rPr lang="en-US" sz="3200" b="1" dirty="0">
                <a:solidFill>
                  <a:srgbClr val="00B0F0"/>
                </a:solidFill>
              </a:rPr>
              <a:t> </a:t>
            </a:r>
            <a:r>
              <a:rPr lang="en-US" sz="3200" b="1" dirty="0" err="1">
                <a:solidFill>
                  <a:srgbClr val="00B0F0"/>
                </a:solidFill>
              </a:rPr>
              <a:t>ơn</a:t>
            </a:r>
            <a:endParaRPr lang="en-US" sz="3200" b="1" dirty="0">
              <a:solidFill>
                <a:srgbClr val="00B0F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5"/>
          <a:stretch>
            <a:fillRect/>
          </a:stretch>
        </p:blipFill>
        <p:spPr>
          <a:xfrm>
            <a:off x="6770397" y="3673452"/>
            <a:ext cx="2427752" cy="2479882"/>
          </a:xfrm>
          <a:prstGeom prst="rect">
            <a:avLst/>
          </a:prstGeom>
        </p:spPr>
      </p:pic>
      <p:sp>
        <p:nvSpPr>
          <p:cNvPr id="13" name="Rectangle: Rounded Corners 12">
            <a:extLst>
              <a:ext uri="{FF2B5EF4-FFF2-40B4-BE49-F238E27FC236}">
                <a16:creationId xmlns:a16="http://schemas.microsoft.com/office/drawing/2014/main" id="{3FE8FFD2-D219-44B8-9317-841805E626C7}"/>
              </a:ext>
            </a:extLst>
          </p:cNvPr>
          <p:cNvSpPr/>
          <p:nvPr/>
        </p:nvSpPr>
        <p:spPr>
          <a:xfrm>
            <a:off x="8323721" y="501805"/>
            <a:ext cx="3265333" cy="7137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t>Đọc</a:t>
            </a:r>
            <a:r>
              <a:rPr lang="en-US" sz="3200" dirty="0"/>
              <a:t> </a:t>
            </a:r>
            <a:r>
              <a:rPr lang="en-US" sz="3200" dirty="0" err="1"/>
              <a:t>nối</a:t>
            </a:r>
            <a:r>
              <a:rPr lang="en-US" sz="3200" dirty="0"/>
              <a:t> </a:t>
            </a:r>
            <a:r>
              <a:rPr lang="en-US" sz="3200" dirty="0" err="1"/>
              <a:t>tiếp</a:t>
            </a:r>
            <a:r>
              <a:rPr lang="en-US" sz="3200" dirty="0"/>
              <a:t> </a:t>
            </a:r>
            <a:r>
              <a:rPr lang="en-US" sz="3200" dirty="0" err="1"/>
              <a:t>đoạn</a:t>
            </a:r>
            <a:endParaRPr lang="en-US" sz="3200" dirty="0"/>
          </a:p>
        </p:txBody>
      </p:sp>
      <p:sp>
        <p:nvSpPr>
          <p:cNvPr id="3" name="Oval 2">
            <a:extLst>
              <a:ext uri="{FF2B5EF4-FFF2-40B4-BE49-F238E27FC236}">
                <a16:creationId xmlns:a16="http://schemas.microsoft.com/office/drawing/2014/main" id="{FD75A351-5EDA-41C8-A897-94E80B293A72}"/>
              </a:ext>
            </a:extLst>
          </p:cNvPr>
          <p:cNvSpPr/>
          <p:nvPr/>
        </p:nvSpPr>
        <p:spPr>
          <a:xfrm>
            <a:off x="1572322" y="1799765"/>
            <a:ext cx="378337" cy="3747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a:t>
            </a:r>
          </a:p>
        </p:txBody>
      </p:sp>
      <p:sp>
        <p:nvSpPr>
          <p:cNvPr id="17" name="Oval 16">
            <a:extLst>
              <a:ext uri="{FF2B5EF4-FFF2-40B4-BE49-F238E27FC236}">
                <a16:creationId xmlns:a16="http://schemas.microsoft.com/office/drawing/2014/main" id="{55D5D154-E56C-478F-80D3-A8EDAF07FC87}"/>
              </a:ext>
            </a:extLst>
          </p:cNvPr>
          <p:cNvSpPr/>
          <p:nvPr/>
        </p:nvSpPr>
        <p:spPr>
          <a:xfrm>
            <a:off x="1572321" y="3486090"/>
            <a:ext cx="378337" cy="374723"/>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a:t>
            </a:r>
          </a:p>
        </p:txBody>
      </p:sp>
      <p:sp>
        <p:nvSpPr>
          <p:cNvPr id="18" name="Oval 17">
            <a:extLst>
              <a:ext uri="{FF2B5EF4-FFF2-40B4-BE49-F238E27FC236}">
                <a16:creationId xmlns:a16="http://schemas.microsoft.com/office/drawing/2014/main" id="{3E46FB87-12F8-423D-9294-02526C6D2E77}"/>
              </a:ext>
            </a:extLst>
          </p:cNvPr>
          <p:cNvSpPr/>
          <p:nvPr/>
        </p:nvSpPr>
        <p:spPr>
          <a:xfrm>
            <a:off x="6193945" y="1861358"/>
            <a:ext cx="378337" cy="374723"/>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a:t>
            </a:r>
          </a:p>
        </p:txBody>
      </p:sp>
    </p:spTree>
    <p:extLst>
      <p:ext uri="{BB962C8B-B14F-4D97-AF65-F5344CB8AC3E}">
        <p14:creationId xmlns:p14="http://schemas.microsoft.com/office/powerpoint/2010/main" val="17468755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b="43786"/>
          <a:stretch>
            <a:fillRect/>
          </a:stretch>
        </p:blipFill>
        <p:spPr>
          <a:xfrm>
            <a:off x="2381" y="5744"/>
            <a:ext cx="12187239" cy="685091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5803" y="610725"/>
            <a:ext cx="5947005" cy="1570442"/>
          </a:xfrm>
          <a:prstGeom prst="rect">
            <a:avLst/>
          </a:prstGeom>
        </p:spPr>
      </p:pic>
      <p:sp>
        <p:nvSpPr>
          <p:cNvPr id="4" name="TextBox 4"/>
          <p:cNvSpPr txBox="1"/>
          <p:nvPr/>
        </p:nvSpPr>
        <p:spPr>
          <a:xfrm>
            <a:off x="3567298" y="908404"/>
            <a:ext cx="5057403" cy="652060"/>
          </a:xfrm>
          <a:prstGeom prst="rect">
            <a:avLst/>
          </a:prstGeom>
        </p:spPr>
        <p:txBody>
          <a:bodyPr lIns="0" tIns="0" rIns="0" bIns="0" rtlCol="0" anchor="t">
            <a:spAutoFit/>
          </a:bodyPr>
          <a:lstStyle/>
          <a:p>
            <a:pPr algn="ctr" defTabSz="609356">
              <a:lnSpc>
                <a:spcPts val="5757"/>
              </a:lnSpc>
            </a:pP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a:t>
            </a:r>
            <a:r>
              <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599"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3599"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5"/>
          <p:cNvGrpSpPr/>
          <p:nvPr/>
        </p:nvGrpSpPr>
        <p:grpSpPr>
          <a:xfrm>
            <a:off x="1750819" y="3204879"/>
            <a:ext cx="4248705" cy="3034006"/>
            <a:chOff x="0" y="0"/>
            <a:chExt cx="8041232" cy="5742255"/>
          </a:xfrm>
        </p:grpSpPr>
        <p:sp>
          <p:nvSpPr>
            <p:cNvPr id="6" name="Freeform 6"/>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grpSp>
        <p:nvGrpSpPr>
          <p:cNvPr id="7" name="Group 7"/>
          <p:cNvGrpSpPr/>
          <p:nvPr/>
        </p:nvGrpSpPr>
        <p:grpSpPr>
          <a:xfrm>
            <a:off x="6290505" y="3204879"/>
            <a:ext cx="4797538" cy="3034006"/>
            <a:chOff x="0" y="0"/>
            <a:chExt cx="8041232" cy="5742255"/>
          </a:xfrm>
        </p:grpSpPr>
        <p:sp>
          <p:nvSpPr>
            <p:cNvPr id="8" name="Freeform 8"/>
            <p:cNvSpPr/>
            <p:nvPr/>
          </p:nvSpPr>
          <p:spPr>
            <a:xfrm>
              <a:off x="0" y="-4073"/>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sp>
      </p:grpSp>
      <p:sp>
        <p:nvSpPr>
          <p:cNvPr id="10" name="TextBox 10"/>
          <p:cNvSpPr txBox="1"/>
          <p:nvPr/>
        </p:nvSpPr>
        <p:spPr>
          <a:xfrm>
            <a:off x="1872528" y="3796059"/>
            <a:ext cx="4130373" cy="1723100"/>
          </a:xfrm>
          <a:prstGeom prst="rect">
            <a:avLst/>
          </a:prstGeom>
        </p:spPr>
        <p:txBody>
          <a:bodyPr wrap="square" lIns="0" tIns="0" rIns="0" bIns="0" rtlCol="0" anchor="t">
            <a:spAutoFit/>
          </a:bodyPr>
          <a:lstStyle/>
          <a:p>
            <a:pPr algn="ctr" defTabSz="457017">
              <a:defRPr/>
            </a:pPr>
            <a:r>
              <a:rPr lang="en-US" altLang="zh-CN" sz="2799"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2799"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b="1"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2799" b="1"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defTabSz="457017">
              <a:buSzPts val="2800"/>
              <a:defRPr/>
            </a:pPr>
            <a:r>
              <a:rPr lang="en-US" altLang="zh-CN"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799"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2799"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17294">
            <a:off x="1449984" y="1854195"/>
            <a:ext cx="1565004" cy="512184"/>
          </a:xfrm>
          <a:prstGeom prst="rect">
            <a:avLst/>
          </a:prstGeom>
        </p:spPr>
      </p:pic>
      <p:pic>
        <p:nvPicPr>
          <p:cNvPr id="16"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006146" y="2294568"/>
            <a:ext cx="707193" cy="707193"/>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38401" y="1853121"/>
            <a:ext cx="1824817" cy="1677654"/>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72345">
            <a:off x="723236" y="4179144"/>
            <a:ext cx="999496" cy="2104966"/>
          </a:xfrm>
          <a:prstGeom prst="rect">
            <a:avLst/>
          </a:prstGeom>
        </p:spPr>
      </p:pic>
      <p:pic>
        <p:nvPicPr>
          <p:cNvPr id="19" name="Picture 18">
            <a:extLst>
              <a:ext uri="{FF2B5EF4-FFF2-40B4-BE49-F238E27FC236}">
                <a16:creationId xmlns:a16="http://schemas.microsoft.com/office/drawing/2014/main" id="{5F5CDAE1-FB72-4E05-A1B7-F89E11502758}"/>
              </a:ext>
            </a:extLst>
          </p:cNvPr>
          <p:cNvPicPr>
            <a:picLocks noChangeAspect="1"/>
          </p:cNvPicPr>
          <p:nvPr/>
        </p:nvPicPr>
        <p:blipFill>
          <a:blip r:embed="rId14"/>
          <a:stretch>
            <a:fillRect/>
          </a:stretch>
        </p:blipFill>
        <p:spPr>
          <a:xfrm>
            <a:off x="6337946" y="3458619"/>
            <a:ext cx="4635997" cy="2332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215585"/>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6770397" y="3673452"/>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extLst>
      <p:ext uri="{BB962C8B-B14F-4D97-AF65-F5344CB8AC3E}">
        <p14:creationId xmlns:p14="http://schemas.microsoft.com/office/powerpoint/2010/main" val="31926209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259784" y="81742"/>
            <a:ext cx="1578429" cy="2053744"/>
          </a:xfrm>
          <a:prstGeom prst="rect">
            <a:avLst/>
          </a:prstGeom>
        </p:spPr>
      </p:pic>
      <p:sp>
        <p:nvSpPr>
          <p:cNvPr id="15" name="TextBox 14"/>
          <p:cNvSpPr txBox="1"/>
          <p:nvPr/>
        </p:nvSpPr>
        <p:spPr>
          <a:xfrm>
            <a:off x="3962400" y="619801"/>
            <a:ext cx="640079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VB Ruộng bậc thang ở Sa Pa và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câu hỏi: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có từ bao giờ? </a:t>
            </a: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ở Sa Pa có từ hàng trăm năm nay.</a:t>
            </a:r>
          </a:p>
        </p:txBody>
      </p:sp>
      <p:sp>
        <p:nvSpPr>
          <p:cNvPr id="18" name="Right Arrow 17">
            <a:hlinkClick r:id="rId8" action="ppaction://hlinksldjump"/>
          </p:cNvPr>
          <p:cNvSpPr/>
          <p:nvPr/>
        </p:nvSpPr>
        <p:spPr>
          <a:xfrm>
            <a:off x="10515601" y="6012422"/>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6262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4DD8DBD-2D34-4719-AC2B-11C5776D8AA4}"/>
              </a:ext>
            </a:extLst>
          </p:cNvPr>
          <p:cNvPicPr>
            <a:picLocks noChangeAspect="1"/>
          </p:cNvPicPr>
          <p:nvPr/>
        </p:nvPicPr>
        <p:blipFill>
          <a:blip r:embed="rId3"/>
          <a:stretch>
            <a:fillRect/>
          </a:stretch>
        </p:blipFill>
        <p:spPr>
          <a:xfrm>
            <a:off x="-1062710" y="100237"/>
            <a:ext cx="14259368" cy="463322"/>
          </a:xfrm>
          <a:prstGeom prst="rect">
            <a:avLst/>
          </a:prstGeom>
        </p:spPr>
      </p:pic>
      <p:pic>
        <p:nvPicPr>
          <p:cNvPr id="11" name="图片 10">
            <a:extLst>
              <a:ext uri="{FF2B5EF4-FFF2-40B4-BE49-F238E27FC236}">
                <a16:creationId xmlns:a16="http://schemas.microsoft.com/office/drawing/2014/main" id="{66276BA6-7C61-4A2A-9DF5-65B0E5462B98}"/>
              </a:ext>
            </a:extLst>
          </p:cNvPr>
          <p:cNvPicPr>
            <a:picLocks noChangeAspect="1"/>
          </p:cNvPicPr>
          <p:nvPr/>
        </p:nvPicPr>
        <p:blipFill>
          <a:blip r:embed="rId4"/>
          <a:stretch>
            <a:fillRect/>
          </a:stretch>
        </p:blipFill>
        <p:spPr>
          <a:xfrm>
            <a:off x="-778928" y="308972"/>
            <a:ext cx="2965073" cy="1206508"/>
          </a:xfrm>
          <a:prstGeom prst="rect">
            <a:avLst/>
          </a:prstGeom>
        </p:spPr>
      </p:pic>
      <p:pic>
        <p:nvPicPr>
          <p:cNvPr id="15" name="图片 14">
            <a:extLst>
              <a:ext uri="{FF2B5EF4-FFF2-40B4-BE49-F238E27FC236}">
                <a16:creationId xmlns:a16="http://schemas.microsoft.com/office/drawing/2014/main" id="{33C2B8C9-44F2-4752-A10C-EFB30256BB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854" t="1841" r="4852" b="72788"/>
          <a:stretch/>
        </p:blipFill>
        <p:spPr>
          <a:xfrm flipH="1">
            <a:off x="1010707" y="2018987"/>
            <a:ext cx="1631356" cy="1237192"/>
          </a:xfrm>
          <a:prstGeom prst="rect">
            <a:avLst/>
          </a:prstGeom>
        </p:spPr>
      </p:pic>
      <p:grpSp>
        <p:nvGrpSpPr>
          <p:cNvPr id="24" name="组合 23">
            <a:extLst>
              <a:ext uri="{FF2B5EF4-FFF2-40B4-BE49-F238E27FC236}">
                <a16:creationId xmlns:a16="http://schemas.microsoft.com/office/drawing/2014/main" id="{2E9E8760-A5C1-415C-90C9-3C6E3DC7DE73}"/>
              </a:ext>
            </a:extLst>
          </p:cNvPr>
          <p:cNvGrpSpPr/>
          <p:nvPr/>
        </p:nvGrpSpPr>
        <p:grpSpPr>
          <a:xfrm>
            <a:off x="1376471" y="2211458"/>
            <a:ext cx="9723507" cy="4177683"/>
            <a:chOff x="3067786" y="3122046"/>
            <a:chExt cx="5611013" cy="1792018"/>
          </a:xfrm>
        </p:grpSpPr>
        <p:cxnSp>
          <p:nvCxnSpPr>
            <p:cNvPr id="16" name="直接连接符 15">
              <a:extLst>
                <a:ext uri="{FF2B5EF4-FFF2-40B4-BE49-F238E27FC236}">
                  <a16:creationId xmlns:a16="http://schemas.microsoft.com/office/drawing/2014/main" id="{0307E7E6-9517-4E9C-9E9A-3E027ED15F8C}"/>
                </a:ext>
              </a:extLst>
            </p:cNvPr>
            <p:cNvCxnSpPr>
              <a:cxnSpLocks/>
            </p:cNvCxnSpPr>
            <p:nvPr/>
          </p:nvCxnSpPr>
          <p:spPr>
            <a:xfrm>
              <a:off x="8678798" y="3122112"/>
              <a:ext cx="0" cy="1791952"/>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3FC5CEF0-5361-4664-B764-467D42D87E8E}"/>
                </a:ext>
              </a:extLst>
            </p:cNvPr>
            <p:cNvCxnSpPr>
              <a:cxnSpLocks/>
            </p:cNvCxnSpPr>
            <p:nvPr/>
          </p:nvCxnSpPr>
          <p:spPr>
            <a:xfrm flipH="1">
              <a:off x="3067786" y="4914064"/>
              <a:ext cx="5611012"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72F8292C-EC67-4EE2-9FF0-3231333FD721}"/>
                </a:ext>
              </a:extLst>
            </p:cNvPr>
            <p:cNvCxnSpPr>
              <a:cxnSpLocks/>
              <a:endCxn id="15" idx="1"/>
            </p:cNvCxnSpPr>
            <p:nvPr/>
          </p:nvCxnSpPr>
          <p:spPr>
            <a:xfrm flipH="1">
              <a:off x="3603756" y="3122046"/>
              <a:ext cx="5075043" cy="37784"/>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9F0C860-FE55-4BE1-B97B-E46036424BA9}"/>
                </a:ext>
              </a:extLst>
            </p:cNvPr>
            <p:cNvCxnSpPr>
              <a:cxnSpLocks/>
              <a:stCxn id="15" idx="2"/>
            </p:cNvCxnSpPr>
            <p:nvPr/>
          </p:nvCxnSpPr>
          <p:spPr>
            <a:xfrm>
              <a:off x="3067786" y="3537478"/>
              <a:ext cx="0" cy="137652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3570874" y="659844"/>
            <a:ext cx="5748445" cy="919375"/>
          </a:xfrm>
          <a:prstGeom prst="roundRect">
            <a:avLst/>
          </a:prstGeom>
          <a:solidFill>
            <a:schemeClr val="accent4">
              <a:lumMod val="20000"/>
              <a:lumOff val="80000"/>
            </a:schemeClr>
          </a:solidFill>
        </p:spPr>
        <p:txBody>
          <a:bodyPr wrap="square">
            <a:spAutoFit/>
          </a:bodyPr>
          <a:lstStyle/>
          <a:p>
            <a:pPr algn="ctr" defTabSz="914286">
              <a:defRPr/>
            </a:pP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Luyện</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đọc</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toàn</a:t>
            </a:r>
            <a:r>
              <a:rPr lang="en-US" altLang="zh-CN" sz="4800" b="1" kern="0" dirty="0">
                <a:solidFill>
                  <a:srgbClr val="FF0000"/>
                </a:solidFill>
                <a:latin typeface="Calibri" panose="020F0502020204030204" pitchFamily="34" charset="0"/>
                <a:ea typeface="inpin heiti" charset="-122"/>
                <a:cs typeface="Calibri" panose="020F0502020204030204" pitchFamily="34" charset="0"/>
                <a:sym typeface="Arial"/>
              </a:rPr>
              <a:t> </a:t>
            </a:r>
            <a:r>
              <a:rPr lang="en-US" altLang="zh-CN" sz="4800" b="1" kern="0" dirty="0" err="1">
                <a:solidFill>
                  <a:srgbClr val="FF0000"/>
                </a:solidFill>
                <a:latin typeface="Calibri" panose="020F0502020204030204" pitchFamily="34" charset="0"/>
                <a:ea typeface="inpin heiti" charset="-122"/>
                <a:cs typeface="Calibri" panose="020F0502020204030204" pitchFamily="34" charset="0"/>
                <a:sym typeface="Arial"/>
              </a:rPr>
              <a:t>bài</a:t>
            </a:r>
            <a:endParaRPr lang="zh-CN" altLang="en-US" sz="4800" b="1" kern="0" dirty="0">
              <a:solidFill>
                <a:srgbClr val="FF0000"/>
              </a:solidFill>
              <a:latin typeface="Calibri" panose="020F0502020204030204" pitchFamily="34" charset="0"/>
              <a:ea typeface="inpin heiti" charset="-122"/>
              <a:cs typeface="Calibri" panose="020F0502020204030204" pitchFamily="34" charset="0"/>
              <a:sym typeface="Arial"/>
            </a:endParaRPr>
          </a:p>
        </p:txBody>
      </p:sp>
      <p:grpSp>
        <p:nvGrpSpPr>
          <p:cNvPr id="69" name="Group 68">
            <a:extLst>
              <a:ext uri="{FF2B5EF4-FFF2-40B4-BE49-F238E27FC236}">
                <a16:creationId xmlns:a16="http://schemas.microsoft.com/office/drawing/2014/main" id="{66FC6CBA-8336-49F0-BB4D-B7274D56C5E7}"/>
              </a:ext>
            </a:extLst>
          </p:cNvPr>
          <p:cNvGrpSpPr/>
          <p:nvPr/>
        </p:nvGrpSpPr>
        <p:grpSpPr>
          <a:xfrm>
            <a:off x="3204524" y="1581249"/>
            <a:ext cx="6629864" cy="4616908"/>
            <a:chOff x="4157490" y="467780"/>
            <a:chExt cx="6195713" cy="4683218"/>
          </a:xfrm>
        </p:grpSpPr>
        <p:grpSp>
          <p:nvGrpSpPr>
            <p:cNvPr id="70" name="Group 69">
              <a:extLst>
                <a:ext uri="{FF2B5EF4-FFF2-40B4-BE49-F238E27FC236}">
                  <a16:creationId xmlns:a16="http://schemas.microsoft.com/office/drawing/2014/main" id="{96A8B2FF-163F-4DB8-A267-3B7D84730C2E}"/>
                </a:ext>
              </a:extLst>
            </p:cNvPr>
            <p:cNvGrpSpPr/>
            <p:nvPr/>
          </p:nvGrpSpPr>
          <p:grpSpPr>
            <a:xfrm>
              <a:off x="4157490" y="467780"/>
              <a:ext cx="6195713" cy="4683218"/>
              <a:chOff x="4125651" y="446369"/>
              <a:chExt cx="6195713" cy="4683218"/>
            </a:xfrm>
          </p:grpSpPr>
          <p:grpSp>
            <p:nvGrpSpPr>
              <p:cNvPr id="72" name="Group 71">
                <a:extLst>
                  <a:ext uri="{FF2B5EF4-FFF2-40B4-BE49-F238E27FC236}">
                    <a16:creationId xmlns:a16="http://schemas.microsoft.com/office/drawing/2014/main" id="{99239758-60E1-47F7-888D-2667866A925C}"/>
                  </a:ext>
                </a:extLst>
              </p:cNvPr>
              <p:cNvGrpSpPr/>
              <p:nvPr/>
            </p:nvGrpSpPr>
            <p:grpSpPr>
              <a:xfrm>
                <a:off x="4125651" y="446369"/>
                <a:ext cx="6138785" cy="3644125"/>
                <a:chOff x="7603399" y="2430695"/>
                <a:chExt cx="3825558" cy="2596731"/>
              </a:xfrm>
            </p:grpSpPr>
            <p:grpSp>
              <p:nvGrpSpPr>
                <p:cNvPr id="77" name="Group 76">
                  <a:extLst>
                    <a:ext uri="{FF2B5EF4-FFF2-40B4-BE49-F238E27FC236}">
                      <a16:creationId xmlns:a16="http://schemas.microsoft.com/office/drawing/2014/main" id="{D6EEA8CA-853E-481B-B9E5-9171F2F7916B}"/>
                    </a:ext>
                  </a:extLst>
                </p:cNvPr>
                <p:cNvGrpSpPr/>
                <p:nvPr/>
              </p:nvGrpSpPr>
              <p:grpSpPr>
                <a:xfrm>
                  <a:off x="7603399" y="2430695"/>
                  <a:ext cx="3825558" cy="1909198"/>
                  <a:chOff x="8047282" y="-1906"/>
                  <a:chExt cx="3825558" cy="1909198"/>
                </a:xfrm>
              </p:grpSpPr>
              <p:grpSp>
                <p:nvGrpSpPr>
                  <p:cNvPr id="83" name="Group 82">
                    <a:extLst>
                      <a:ext uri="{FF2B5EF4-FFF2-40B4-BE49-F238E27FC236}">
                        <a16:creationId xmlns:a16="http://schemas.microsoft.com/office/drawing/2014/main" id="{79342621-BD7D-43B0-981C-166BBA04E0EE}"/>
                      </a:ext>
                    </a:extLst>
                  </p:cNvPr>
                  <p:cNvGrpSpPr/>
                  <p:nvPr/>
                </p:nvGrpSpPr>
                <p:grpSpPr>
                  <a:xfrm>
                    <a:off x="8047282" y="615259"/>
                    <a:ext cx="3825558" cy="1292033"/>
                    <a:chOff x="8047282" y="615259"/>
                    <a:chExt cx="3825558" cy="1292033"/>
                  </a:xfrm>
                </p:grpSpPr>
                <p:grpSp>
                  <p:nvGrpSpPr>
                    <p:cNvPr id="85" name="Group 84">
                      <a:extLst>
                        <a:ext uri="{FF2B5EF4-FFF2-40B4-BE49-F238E27FC236}">
                          <a16:creationId xmlns:a16="http://schemas.microsoft.com/office/drawing/2014/main" id="{4B5E57D1-A4FF-4378-81F0-11DDF7EDE8F3}"/>
                        </a:ext>
                      </a:extLst>
                    </p:cNvPr>
                    <p:cNvGrpSpPr/>
                    <p:nvPr/>
                  </p:nvGrpSpPr>
                  <p:grpSpPr>
                    <a:xfrm>
                      <a:off x="8063311" y="1374500"/>
                      <a:ext cx="2127217" cy="532792"/>
                      <a:chOff x="7556741" y="369679"/>
                      <a:chExt cx="1713766" cy="410161"/>
                    </a:xfrm>
                  </p:grpSpPr>
                  <p:sp>
                    <p:nvSpPr>
                      <p:cNvPr id="96" name="Rectangle: Rounded Corners 95">
                        <a:extLst>
                          <a:ext uri="{FF2B5EF4-FFF2-40B4-BE49-F238E27FC236}">
                            <a16:creationId xmlns:a16="http://schemas.microsoft.com/office/drawing/2014/main" id="{84CE6DE5-F4F7-4D4C-BC70-A9EB90EE14BF}"/>
                          </a:ext>
                        </a:extLst>
                      </p:cNvPr>
                      <p:cNvSpPr/>
                      <p:nvPr/>
                    </p:nvSpPr>
                    <p:spPr>
                      <a:xfrm>
                        <a:off x="7733090" y="371077"/>
                        <a:ext cx="1537417" cy="39841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to, rõ</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7" name="Oval 96">
                        <a:extLst>
                          <a:ext uri="{FF2B5EF4-FFF2-40B4-BE49-F238E27FC236}">
                            <a16:creationId xmlns:a16="http://schemas.microsoft.com/office/drawing/2014/main" id="{DA57E469-8191-4C56-B295-94E77C40F9E8}"/>
                          </a:ext>
                        </a:extLst>
                      </p:cNvPr>
                      <p:cNvSpPr/>
                      <p:nvPr/>
                    </p:nvSpPr>
                    <p:spPr>
                      <a:xfrm>
                        <a:off x="7556741" y="369679"/>
                        <a:ext cx="352697" cy="410161"/>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endParaRPr lang="en-US" sz="2399"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86" name="Group 85">
                      <a:extLst>
                        <a:ext uri="{FF2B5EF4-FFF2-40B4-BE49-F238E27FC236}">
                          <a16:creationId xmlns:a16="http://schemas.microsoft.com/office/drawing/2014/main" id="{66B49886-C236-4EE9-956F-7F95A362589C}"/>
                        </a:ext>
                      </a:extLst>
                    </p:cNvPr>
                    <p:cNvGrpSpPr/>
                    <p:nvPr/>
                  </p:nvGrpSpPr>
                  <p:grpSpPr>
                    <a:xfrm>
                      <a:off x="8047282" y="615259"/>
                      <a:ext cx="3799319" cy="532791"/>
                      <a:chOff x="8047282" y="615259"/>
                      <a:chExt cx="3799319" cy="532791"/>
                    </a:xfrm>
                  </p:grpSpPr>
                  <p:grpSp>
                    <p:nvGrpSpPr>
                      <p:cNvPr id="90" name="Group 89">
                        <a:extLst>
                          <a:ext uri="{FF2B5EF4-FFF2-40B4-BE49-F238E27FC236}">
                            <a16:creationId xmlns:a16="http://schemas.microsoft.com/office/drawing/2014/main" id="{DD6BA58E-263E-48C2-9C15-9519C49DFAF0}"/>
                          </a:ext>
                        </a:extLst>
                      </p:cNvPr>
                      <p:cNvGrpSpPr/>
                      <p:nvPr/>
                    </p:nvGrpSpPr>
                    <p:grpSpPr>
                      <a:xfrm>
                        <a:off x="8047282" y="615259"/>
                        <a:ext cx="2135285" cy="532791"/>
                        <a:chOff x="7543830" y="291306"/>
                        <a:chExt cx="1720267" cy="410161"/>
                      </a:xfrm>
                    </p:grpSpPr>
                    <p:sp>
                      <p:nvSpPr>
                        <p:cNvPr id="94" name="Rectangle: Rounded Corners 93">
                          <a:extLst>
                            <a:ext uri="{FF2B5EF4-FFF2-40B4-BE49-F238E27FC236}">
                              <a16:creationId xmlns:a16="http://schemas.microsoft.com/office/drawing/2014/main" id="{4998D14E-7845-4F56-92DA-091691658B64}"/>
                            </a:ext>
                          </a:extLst>
                        </p:cNvPr>
                        <p:cNvSpPr/>
                        <p:nvPr/>
                      </p:nvSpPr>
                      <p:spPr>
                        <a:xfrm>
                          <a:off x="7726679" y="303051"/>
                          <a:ext cx="1537418" cy="398416"/>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đúng</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5" name="Oval 94">
                          <a:extLst>
                            <a:ext uri="{FF2B5EF4-FFF2-40B4-BE49-F238E27FC236}">
                              <a16:creationId xmlns:a16="http://schemas.microsoft.com/office/drawing/2014/main" id="{6706F408-9D05-491E-BACD-DD45C57539CD}"/>
                            </a:ext>
                          </a:extLst>
                        </p:cNvPr>
                        <p:cNvSpPr/>
                        <p:nvPr/>
                      </p:nvSpPr>
                      <p:spPr>
                        <a:xfrm>
                          <a:off x="7543830" y="291306"/>
                          <a:ext cx="352697" cy="410161"/>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91" name="Picture 90">
                        <a:extLst>
                          <a:ext uri="{FF2B5EF4-FFF2-40B4-BE49-F238E27FC236}">
                            <a16:creationId xmlns:a16="http://schemas.microsoft.com/office/drawing/2014/main" id="{2AE05420-2F9A-4E42-AAEB-DC437E4ABBA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2" name="Picture 91">
                        <a:extLst>
                          <a:ext uri="{FF2B5EF4-FFF2-40B4-BE49-F238E27FC236}">
                            <a16:creationId xmlns:a16="http://schemas.microsoft.com/office/drawing/2014/main" id="{48F584BD-6D6E-4EB4-8F72-9C3A0609CE5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3" name="Picture 92">
                        <a:extLst>
                          <a:ext uri="{FF2B5EF4-FFF2-40B4-BE49-F238E27FC236}">
                            <a16:creationId xmlns:a16="http://schemas.microsoft.com/office/drawing/2014/main" id="{3FEC1109-F0D6-4FCC-9F64-FB18C338AAF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7" name="Picture 86">
                      <a:extLst>
                        <a:ext uri="{FF2B5EF4-FFF2-40B4-BE49-F238E27FC236}">
                          <a16:creationId xmlns:a16="http://schemas.microsoft.com/office/drawing/2014/main" id="{4247FE17-F3D9-4E08-B38D-178577DC2D6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8" name="Picture 87">
                      <a:extLst>
                        <a:ext uri="{FF2B5EF4-FFF2-40B4-BE49-F238E27FC236}">
                          <a16:creationId xmlns:a16="http://schemas.microsoft.com/office/drawing/2014/main" id="{F8734A39-2337-45BD-BB4F-BB7583C320A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89" name="Picture 88">
                      <a:extLst>
                        <a:ext uri="{FF2B5EF4-FFF2-40B4-BE49-F238E27FC236}">
                          <a16:creationId xmlns:a16="http://schemas.microsoft.com/office/drawing/2014/main" id="{D1E4E32A-2665-4E5D-A743-7BE4C2D6140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4" name="TextBox 83">
                    <a:extLst>
                      <a:ext uri="{FF2B5EF4-FFF2-40B4-BE49-F238E27FC236}">
                        <a16:creationId xmlns:a16="http://schemas.microsoft.com/office/drawing/2014/main" id="{E848C765-2A9A-4D76-8597-09319C2E065D}"/>
                      </a:ext>
                    </a:extLst>
                  </p:cNvPr>
                  <p:cNvSpPr txBox="1"/>
                  <p:nvPr/>
                </p:nvSpPr>
                <p:spPr>
                  <a:xfrm>
                    <a:off x="8894000" y="-1906"/>
                    <a:ext cx="2080989" cy="467164"/>
                  </a:xfrm>
                  <a:prstGeom prst="rect">
                    <a:avLst/>
                  </a:prstGeom>
                  <a:noFill/>
                </p:spPr>
                <p:txBody>
                  <a:bodyPr wrap="none" rtlCol="0">
                    <a:spAutoFit/>
                  </a:bodyPr>
                  <a:lstStyle/>
                  <a:p>
                    <a:pPr defTabSz="914286">
                      <a:defRPr/>
                    </a:pPr>
                    <a:r>
                      <a:rPr lang="vi-VN" sz="3600" b="1" dirty="0">
                        <a:solidFill>
                          <a:srgbClr val="ED7D31">
                            <a:lumMod val="50000"/>
                          </a:srgbClr>
                        </a:solidFill>
                        <a:latin typeface="Arial-Rounded" panose="020B0500000000000000" pitchFamily="34" charset="0"/>
                        <a:ea typeface="Arial-Rounded" panose="020B0500000000000000" pitchFamily="34" charset="0"/>
                        <a:cs typeface="Arial-Rounded" panose="020B0500000000000000" pitchFamily="34" charset="0"/>
                      </a:rPr>
                      <a:t>Tiêu chí đánh giá </a:t>
                    </a:r>
                    <a:endParaRPr lang="en-US" sz="3600" b="1" dirty="0">
                      <a:solidFill>
                        <a:srgbClr val="ED7D31">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8" name="Rectangle: Rounded Corners 77">
                  <a:extLst>
                    <a:ext uri="{FF2B5EF4-FFF2-40B4-BE49-F238E27FC236}">
                      <a16:creationId xmlns:a16="http://schemas.microsoft.com/office/drawing/2014/main" id="{AE44A05A-DFB8-4735-A620-4FB631AFE9BA}"/>
                    </a:ext>
                  </a:extLst>
                </p:cNvPr>
                <p:cNvSpPr/>
                <p:nvPr/>
              </p:nvSpPr>
              <p:spPr>
                <a:xfrm>
                  <a:off x="7907204" y="4509891"/>
                  <a:ext cx="1839444" cy="51753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Ngắt, nghỉ đúng chỗ </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B61742B-2A04-4D92-892B-EBB2B0ED7F16}"/>
                    </a:ext>
                  </a:extLst>
                </p:cNvPr>
                <p:cNvSpPr/>
                <p:nvPr/>
              </p:nvSpPr>
              <p:spPr>
                <a:xfrm>
                  <a:off x="7611469" y="4494634"/>
                  <a:ext cx="437786" cy="532792"/>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0" name="Picture 79">
                  <a:extLst>
                    <a:ext uri="{FF2B5EF4-FFF2-40B4-BE49-F238E27FC236}">
                      <a16:creationId xmlns:a16="http://schemas.microsoft.com/office/drawing/2014/main" id="{D2FDC237-A466-487A-94EC-23C2731D7E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1" name="Picture 80">
                  <a:extLst>
                    <a:ext uri="{FF2B5EF4-FFF2-40B4-BE49-F238E27FC236}">
                      <a16:creationId xmlns:a16="http://schemas.microsoft.com/office/drawing/2014/main" id="{D83B9DAF-3EA4-418D-93F1-7EF14BF47C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2" name="Picture 81">
                  <a:extLst>
                    <a:ext uri="{FF2B5EF4-FFF2-40B4-BE49-F238E27FC236}">
                      <a16:creationId xmlns:a16="http://schemas.microsoft.com/office/drawing/2014/main" id="{CC67A6B9-79F3-4059-BA17-B858B7B3580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3" name="Rectangle: Rounded Corners 72">
                <a:extLst>
                  <a:ext uri="{FF2B5EF4-FFF2-40B4-BE49-F238E27FC236}">
                    <a16:creationId xmlns:a16="http://schemas.microsoft.com/office/drawing/2014/main" id="{2758ED91-C916-4663-A7AD-5375E02C215D}"/>
                  </a:ext>
                </a:extLst>
              </p:cNvPr>
              <p:cNvSpPr/>
              <p:nvPr/>
            </p:nvSpPr>
            <p:spPr>
              <a:xfrm>
                <a:off x="4489850" y="4403304"/>
                <a:ext cx="3174053" cy="72628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và nhấn giọng</a:t>
                </a:r>
              </a:p>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phù hợp</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4" name="Picture 73">
                <a:extLst>
                  <a:ext uri="{FF2B5EF4-FFF2-40B4-BE49-F238E27FC236}">
                    <a16:creationId xmlns:a16="http://schemas.microsoft.com/office/drawing/2014/main" id="{68D58AF0-E9EA-41B2-A118-77688397A41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5" name="Picture 74">
                <a:extLst>
                  <a:ext uri="{FF2B5EF4-FFF2-40B4-BE49-F238E27FC236}">
                    <a16:creationId xmlns:a16="http://schemas.microsoft.com/office/drawing/2014/main" id="{0D87C9C4-1B64-4BBE-A0C3-5DD0BF0C6C9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6" name="Picture 75">
                <a:extLst>
                  <a:ext uri="{FF2B5EF4-FFF2-40B4-BE49-F238E27FC236}">
                    <a16:creationId xmlns:a16="http://schemas.microsoft.com/office/drawing/2014/main" id="{CD1D65C9-9908-4E77-BEE8-362817C93F7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1" name="Oval 70">
              <a:extLst>
                <a:ext uri="{FF2B5EF4-FFF2-40B4-BE49-F238E27FC236}">
                  <a16:creationId xmlns:a16="http://schemas.microsoft.com/office/drawing/2014/main" id="{B9313065-4B0F-49FF-84D7-91C004DFD301}"/>
                </a:ext>
              </a:extLst>
            </p:cNvPr>
            <p:cNvSpPr/>
            <p:nvPr/>
          </p:nvSpPr>
          <p:spPr>
            <a:xfrm>
              <a:off x="4157491" y="4403304"/>
              <a:ext cx="702505" cy="747694"/>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6">
                <a:defRPr/>
              </a:pPr>
              <a:r>
                <a:rPr lang="vi-VN"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a:t>
              </a:r>
              <a:endParaRPr lang="en-US" sz="2399"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7341962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0-#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strips(downRight)">
                                      <p:cBhvr>
                                        <p:cTn id="24" dur="1000"/>
                                        <p:tgtEl>
                                          <p:spTgt spid="24"/>
                                        </p:tgtEl>
                                      </p:cBhvr>
                                    </p:animEffect>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barn(inVertical)">
                                      <p:cBhvr>
                                        <p:cTn id="3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a:srcRect t="67317"/>
          <a:stretch>
            <a:fillRect/>
          </a:stretch>
        </p:blipFill>
        <p:spPr>
          <a:xfrm flipH="1">
            <a:off x="-76200" y="4457700"/>
            <a:ext cx="4691251" cy="2419350"/>
          </a:xfrm>
          <a:prstGeom prst="rect">
            <a:avLst/>
          </a:prstGeom>
        </p:spPr>
      </p:pic>
      <p:grpSp>
        <p:nvGrpSpPr>
          <p:cNvPr id="2" name="组合 1"/>
          <p:cNvGrpSpPr/>
          <p:nvPr/>
        </p:nvGrpSpPr>
        <p:grpSpPr>
          <a:xfrm>
            <a:off x="267628" y="868047"/>
            <a:ext cx="11563815" cy="5610811"/>
            <a:chOff x="1249363" y="868048"/>
            <a:chExt cx="9126536" cy="5353344"/>
          </a:xfrm>
          <a:effectLst>
            <a:outerShdw blurRad="50800" dist="38100" dir="2700000" algn="tl" rotWithShape="0">
              <a:prstClr val="black">
                <a:alpha val="40000"/>
              </a:prstClr>
            </a:outerShdw>
          </a:effectLst>
        </p:grpSpPr>
        <p:sp>
          <p:nvSpPr>
            <p:cNvPr id="9" name="矩形 8"/>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514006" y="1141439"/>
              <a:ext cx="8619345" cy="4841823"/>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15" name="图片 14"/>
          <p:cNvPicPr>
            <a:picLocks noChangeAspect="1"/>
          </p:cNvPicPr>
          <p:nvPr/>
        </p:nvPicPr>
        <p:blipFill>
          <a:blip r:embed="rId5"/>
          <a:stretch>
            <a:fillRect/>
          </a:stretch>
        </p:blipFill>
        <p:spPr>
          <a:xfrm>
            <a:off x="2072287" y="100440"/>
            <a:ext cx="1271250" cy="1203750"/>
          </a:xfrm>
          <a:prstGeom prst="rect">
            <a:avLst/>
          </a:prstGeom>
        </p:spPr>
      </p:pic>
      <p:pic>
        <p:nvPicPr>
          <p:cNvPr id="67" name="图片 66"/>
          <p:cNvPicPr>
            <a:picLocks noChangeAspect="1"/>
          </p:cNvPicPr>
          <p:nvPr/>
        </p:nvPicPr>
        <p:blipFill>
          <a:blip r:embed="rId6"/>
          <a:stretch>
            <a:fillRect/>
          </a:stretch>
        </p:blipFill>
        <p:spPr>
          <a:xfrm>
            <a:off x="0" y="5913759"/>
            <a:ext cx="1216954" cy="970159"/>
          </a:xfrm>
          <a:prstGeom prst="rect">
            <a:avLst/>
          </a:prstGeom>
        </p:spPr>
      </p:pic>
      <p:sp>
        <p:nvSpPr>
          <p:cNvPr id="12" name="TextBox 11">
            <a:extLst>
              <a:ext uri="{FF2B5EF4-FFF2-40B4-BE49-F238E27FC236}">
                <a16:creationId xmlns:a16="http://schemas.microsoft.com/office/drawing/2014/main" id="{628AA24A-4DE3-48A6-891A-11EEB48FE690}"/>
              </a:ext>
            </a:extLst>
          </p:cNvPr>
          <p:cNvSpPr txBox="1"/>
          <p:nvPr/>
        </p:nvSpPr>
        <p:spPr>
          <a:xfrm>
            <a:off x="4759390" y="1124640"/>
            <a:ext cx="2207941" cy="707886"/>
          </a:xfrm>
          <a:prstGeom prst="rect">
            <a:avLst/>
          </a:prstGeom>
          <a:noFill/>
        </p:spPr>
        <p:txBody>
          <a:bodyPr wrap="square" rtlCol="0">
            <a:spAutoFit/>
          </a:bodyPr>
          <a:lstStyle/>
          <a:p>
            <a:pPr algn="ctr"/>
            <a:r>
              <a:rPr lang="en-US" sz="4000" b="1" dirty="0" err="1">
                <a:solidFill>
                  <a:srgbClr val="002060"/>
                </a:solidFill>
              </a:rPr>
              <a:t>Nhớ</a:t>
            </a:r>
            <a:r>
              <a:rPr lang="en-US" sz="4000" b="1" dirty="0">
                <a:solidFill>
                  <a:srgbClr val="002060"/>
                </a:solidFill>
              </a:rPr>
              <a:t> </a:t>
            </a:r>
            <a:r>
              <a:rPr lang="en-US" sz="4000" b="1" dirty="0" err="1">
                <a:solidFill>
                  <a:srgbClr val="002060"/>
                </a:solidFill>
              </a:rPr>
              <a:t>ơn</a:t>
            </a:r>
            <a:endParaRPr lang="en-US" sz="4000" b="1" dirty="0">
              <a:solidFill>
                <a:srgbClr val="002060"/>
              </a:solidFill>
            </a:endParaRPr>
          </a:p>
        </p:txBody>
      </p:sp>
      <p:sp>
        <p:nvSpPr>
          <p:cNvPr id="14" name="Rectangle 13">
            <a:extLst>
              <a:ext uri="{FF2B5EF4-FFF2-40B4-BE49-F238E27FC236}">
                <a16:creationId xmlns:a16="http://schemas.microsoft.com/office/drawing/2014/main" id="{7DD56885-A592-4E45-A96E-AE3B31B3D6BC}"/>
              </a:ext>
            </a:extLst>
          </p:cNvPr>
          <p:cNvSpPr/>
          <p:nvPr/>
        </p:nvSpPr>
        <p:spPr>
          <a:xfrm>
            <a:off x="1950659" y="1711755"/>
            <a:ext cx="3759041" cy="47705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bát cơm,</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đĩa rau muống,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quả đào,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Ăn một con 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Sang đò,</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2400" dirty="0">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7326237A-EB93-4EDB-B5FA-16F16FF81011}"/>
              </a:ext>
            </a:extLst>
          </p:cNvPr>
          <p:cNvSpPr/>
          <p:nvPr/>
        </p:nvSpPr>
        <p:spPr>
          <a:xfrm>
            <a:off x="6482302" y="1799765"/>
            <a:ext cx="4221713"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Nằm võng,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mắc dây.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Đứng mát gốc cây,</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trồng trọt. </a:t>
            </a:r>
          </a:p>
        </p:txBody>
      </p:sp>
      <p:pic>
        <p:nvPicPr>
          <p:cNvPr id="4" name="Picture 3">
            <a:extLst>
              <a:ext uri="{FF2B5EF4-FFF2-40B4-BE49-F238E27FC236}">
                <a16:creationId xmlns:a16="http://schemas.microsoft.com/office/drawing/2014/main" id="{F21B98F6-689B-4105-B2F9-235E96CF9C99}"/>
              </a:ext>
            </a:extLst>
          </p:cNvPr>
          <p:cNvPicPr>
            <a:picLocks noChangeAspect="1"/>
          </p:cNvPicPr>
          <p:nvPr/>
        </p:nvPicPr>
        <p:blipFill>
          <a:blip r:embed="rId7"/>
          <a:stretch>
            <a:fillRect/>
          </a:stretch>
        </p:blipFill>
        <p:spPr>
          <a:xfrm>
            <a:off x="6770397" y="3673452"/>
            <a:ext cx="2427752" cy="2479882"/>
          </a:xfrm>
          <a:prstGeom prst="rect">
            <a:avLst/>
          </a:prstGeom>
        </p:spPr>
      </p:pic>
      <p:pic>
        <p:nvPicPr>
          <p:cNvPr id="5" name="[hanhtrangso.nxbgd.vn] Đọc_ Nhớ ơn_HTS">
            <a:hlinkClick r:id="" action="ppaction://media"/>
            <a:extLst>
              <a:ext uri="{FF2B5EF4-FFF2-40B4-BE49-F238E27FC236}">
                <a16:creationId xmlns:a16="http://schemas.microsoft.com/office/drawing/2014/main" id="{C47B40B5-D8D2-4FBD-8F42-A5CA98F45C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2945" y="5728278"/>
            <a:ext cx="609600" cy="609600"/>
          </a:xfrm>
          <a:prstGeom prst="rect">
            <a:avLst/>
          </a:prstGeom>
        </p:spPr>
      </p:pic>
    </p:spTree>
    <p:extLst>
      <p:ext uri="{BB962C8B-B14F-4D97-AF65-F5344CB8AC3E}">
        <p14:creationId xmlns:p14="http://schemas.microsoft.com/office/powerpoint/2010/main" val="12894258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68900" y="-229800"/>
            <a:ext cx="2700000" cy="1755000"/>
          </a:xfrm>
          <a:prstGeom prst="rect">
            <a:avLst/>
          </a:prstGeom>
        </p:spPr>
      </p:pic>
      <p:pic>
        <p:nvPicPr>
          <p:cNvPr id="5" name="图片 4"/>
          <p:cNvPicPr>
            <a:picLocks noChangeAspect="1"/>
          </p:cNvPicPr>
          <p:nvPr/>
        </p:nvPicPr>
        <p:blipFill>
          <a:blip r:embed="rId2"/>
          <a:stretch>
            <a:fillRect/>
          </a:stretch>
        </p:blipFill>
        <p:spPr>
          <a:xfrm>
            <a:off x="0" y="0"/>
            <a:ext cx="2700000" cy="1755000"/>
          </a:xfrm>
          <a:prstGeom prst="rect">
            <a:avLst/>
          </a:prstGeom>
        </p:spPr>
      </p:pic>
      <p:pic>
        <p:nvPicPr>
          <p:cNvPr id="6" name="图片 5"/>
          <p:cNvPicPr>
            <a:picLocks noChangeAspect="1"/>
          </p:cNvPicPr>
          <p:nvPr/>
        </p:nvPicPr>
        <p:blipFill>
          <a:blip r:embed="rId3"/>
          <a:stretch>
            <a:fillRect/>
          </a:stretch>
        </p:blipFill>
        <p:spPr>
          <a:xfrm>
            <a:off x="-66412" y="0"/>
            <a:ext cx="1620000" cy="1057500"/>
          </a:xfrm>
          <a:prstGeom prst="rect">
            <a:avLst/>
          </a:prstGeom>
        </p:spPr>
      </p:pic>
      <p:pic>
        <p:nvPicPr>
          <p:cNvPr id="7" name="图片 6"/>
          <p:cNvPicPr>
            <a:picLocks noChangeAspect="1"/>
          </p:cNvPicPr>
          <p:nvPr/>
        </p:nvPicPr>
        <p:blipFill>
          <a:blip r:embed="rId4"/>
          <a:stretch>
            <a:fillRect/>
          </a:stretch>
        </p:blipFill>
        <p:spPr>
          <a:xfrm flipV="1">
            <a:off x="-113450" y="6195394"/>
            <a:ext cx="12330000" cy="45719"/>
          </a:xfrm>
          <a:prstGeom prst="rect">
            <a:avLst/>
          </a:prstGeom>
        </p:spPr>
      </p:pic>
      <p:pic>
        <p:nvPicPr>
          <p:cNvPr id="10" name="图片 9"/>
          <p:cNvPicPr>
            <a:picLocks noChangeAspect="1"/>
          </p:cNvPicPr>
          <p:nvPr/>
        </p:nvPicPr>
        <p:blipFill>
          <a:blip r:embed="rId4"/>
          <a:stretch>
            <a:fillRect/>
          </a:stretch>
        </p:blipFill>
        <p:spPr>
          <a:xfrm flipV="1">
            <a:off x="-113450" y="6351556"/>
            <a:ext cx="12330000" cy="45719"/>
          </a:xfrm>
          <a:prstGeom prst="rect">
            <a:avLst/>
          </a:prstGeom>
        </p:spPr>
      </p:pic>
      <p:pic>
        <p:nvPicPr>
          <p:cNvPr id="11" name="图片 10"/>
          <p:cNvPicPr>
            <a:picLocks noChangeAspect="1"/>
          </p:cNvPicPr>
          <p:nvPr/>
        </p:nvPicPr>
        <p:blipFill>
          <a:blip r:embed="rId4"/>
          <a:stretch>
            <a:fillRect/>
          </a:stretch>
        </p:blipFill>
        <p:spPr>
          <a:xfrm flipV="1">
            <a:off x="-113450" y="6507718"/>
            <a:ext cx="12330000" cy="45719"/>
          </a:xfrm>
          <a:prstGeom prst="rect">
            <a:avLst/>
          </a:prstGeom>
        </p:spPr>
      </p:pic>
      <p:pic>
        <p:nvPicPr>
          <p:cNvPr id="12" name="图片 11"/>
          <p:cNvPicPr>
            <a:picLocks noChangeAspect="1"/>
          </p:cNvPicPr>
          <p:nvPr/>
        </p:nvPicPr>
        <p:blipFill>
          <a:blip r:embed="rId4"/>
          <a:stretch>
            <a:fillRect/>
          </a:stretch>
        </p:blipFill>
        <p:spPr>
          <a:xfrm flipV="1">
            <a:off x="-113450" y="6663879"/>
            <a:ext cx="12330000" cy="45719"/>
          </a:xfrm>
          <a:prstGeom prst="rect">
            <a:avLst/>
          </a:prstGeom>
        </p:spPr>
      </p:pic>
      <p:pic>
        <p:nvPicPr>
          <p:cNvPr id="9" name="图片 8"/>
          <p:cNvPicPr>
            <a:picLocks noChangeAspect="1"/>
          </p:cNvPicPr>
          <p:nvPr/>
        </p:nvPicPr>
        <p:blipFill>
          <a:blip r:embed="rId5"/>
          <a:stretch>
            <a:fillRect/>
          </a:stretch>
        </p:blipFill>
        <p:spPr>
          <a:xfrm>
            <a:off x="3235858" y="704336"/>
            <a:ext cx="5673592" cy="5653257"/>
          </a:xfrm>
          <a:prstGeom prst="rect">
            <a:avLst/>
          </a:prstGeom>
        </p:spPr>
      </p:pic>
      <p:pic>
        <p:nvPicPr>
          <p:cNvPr id="8" name="图片 7"/>
          <p:cNvPicPr>
            <a:picLocks noChangeAspect="1"/>
          </p:cNvPicPr>
          <p:nvPr/>
        </p:nvPicPr>
        <p:blipFill>
          <a:blip r:embed="rId6"/>
          <a:stretch>
            <a:fillRect/>
          </a:stretch>
        </p:blipFill>
        <p:spPr>
          <a:xfrm>
            <a:off x="3479373" y="3764620"/>
            <a:ext cx="5233255" cy="2899259"/>
          </a:xfrm>
          <a:prstGeom prst="rect">
            <a:avLst/>
          </a:prstGeom>
        </p:spPr>
      </p:pic>
      <p:pic>
        <p:nvPicPr>
          <p:cNvPr id="16" name="图片 15"/>
          <p:cNvPicPr>
            <a:picLocks noChangeAspect="1"/>
          </p:cNvPicPr>
          <p:nvPr/>
        </p:nvPicPr>
        <p:blipFill>
          <a:blip r:embed="rId7"/>
          <a:stretch>
            <a:fillRect/>
          </a:stretch>
        </p:blipFill>
        <p:spPr>
          <a:xfrm>
            <a:off x="362601" y="915846"/>
            <a:ext cx="258750" cy="393750"/>
          </a:xfrm>
          <a:prstGeom prst="rect">
            <a:avLst/>
          </a:prstGeom>
        </p:spPr>
      </p:pic>
      <p:pic>
        <p:nvPicPr>
          <p:cNvPr id="17" name="图片 16"/>
          <p:cNvPicPr>
            <a:picLocks noChangeAspect="1"/>
          </p:cNvPicPr>
          <p:nvPr/>
        </p:nvPicPr>
        <p:blipFill>
          <a:blip r:embed="rId8"/>
          <a:stretch>
            <a:fillRect/>
          </a:stretch>
        </p:blipFill>
        <p:spPr>
          <a:xfrm>
            <a:off x="1338088" y="1100100"/>
            <a:ext cx="191250" cy="360000"/>
          </a:xfrm>
          <a:prstGeom prst="rect">
            <a:avLst/>
          </a:prstGeom>
        </p:spPr>
      </p:pic>
      <p:pic>
        <p:nvPicPr>
          <p:cNvPr id="18" name="图片 17"/>
          <p:cNvPicPr>
            <a:picLocks noChangeAspect="1"/>
          </p:cNvPicPr>
          <p:nvPr/>
        </p:nvPicPr>
        <p:blipFill>
          <a:blip r:embed="rId9"/>
          <a:stretch>
            <a:fillRect/>
          </a:stretch>
        </p:blipFill>
        <p:spPr>
          <a:xfrm>
            <a:off x="1622939" y="490200"/>
            <a:ext cx="101250" cy="315000"/>
          </a:xfrm>
          <a:prstGeom prst="rect">
            <a:avLst/>
          </a:prstGeom>
        </p:spPr>
      </p:pic>
      <p:sp>
        <p:nvSpPr>
          <p:cNvPr id="2" name="TextBox 1">
            <a:extLst>
              <a:ext uri="{FF2B5EF4-FFF2-40B4-BE49-F238E27FC236}">
                <a16:creationId xmlns:a16="http://schemas.microsoft.com/office/drawing/2014/main" id="{B81056CF-FF13-4CBF-B515-519F8AFA4C84}"/>
              </a:ext>
            </a:extLst>
          </p:cNvPr>
          <p:cNvSpPr txBox="1"/>
          <p:nvPr/>
        </p:nvSpPr>
        <p:spPr>
          <a:xfrm>
            <a:off x="3791210" y="2730847"/>
            <a:ext cx="4609579" cy="923330"/>
          </a:xfrm>
          <a:prstGeom prst="rect">
            <a:avLst/>
          </a:prstGeom>
          <a:noFill/>
        </p:spPr>
        <p:txBody>
          <a:bodyPr wrap="square" rtlCol="0">
            <a:spAutoFit/>
          </a:bodyPr>
          <a:lstStyle/>
          <a:p>
            <a:r>
              <a:rPr lang="en-US" sz="5400" b="1" dirty="0" err="1">
                <a:solidFill>
                  <a:schemeClr val="accent5"/>
                </a:solidFill>
              </a:rPr>
              <a:t>Luyện</a:t>
            </a:r>
            <a:r>
              <a:rPr lang="en-US" sz="5400" b="1" dirty="0">
                <a:solidFill>
                  <a:schemeClr val="accent5"/>
                </a:solidFill>
              </a:rPr>
              <a:t> </a:t>
            </a:r>
            <a:r>
              <a:rPr lang="en-US" sz="5400" b="1" dirty="0" err="1">
                <a:solidFill>
                  <a:schemeClr val="accent5"/>
                </a:solidFill>
              </a:rPr>
              <a:t>đọc</a:t>
            </a:r>
            <a:r>
              <a:rPr lang="en-US" sz="5400" b="1" dirty="0">
                <a:solidFill>
                  <a:schemeClr val="accent5"/>
                </a:solidFill>
              </a:rPr>
              <a:t> </a:t>
            </a:r>
            <a:r>
              <a:rPr lang="en-US" sz="5400" b="1" dirty="0" err="1">
                <a:solidFill>
                  <a:schemeClr val="accent5"/>
                </a:solidFill>
              </a:rPr>
              <a:t>hiểu</a:t>
            </a:r>
            <a:endParaRPr lang="en-US" sz="5400" b="1" dirty="0">
              <a:solidFill>
                <a:schemeClr val="accent5"/>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0776B1D-C2E6-4CEA-A070-7E473FDB20C6}"/>
              </a:ext>
            </a:extLst>
          </p:cNvPr>
          <p:cNvSpPr/>
          <p:nvPr/>
        </p:nvSpPr>
        <p:spPr>
          <a:xfrm>
            <a:off x="1832517" y="603940"/>
            <a:ext cx="557561" cy="546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 name="TextBox 2">
            <a:extLst>
              <a:ext uri="{FF2B5EF4-FFF2-40B4-BE49-F238E27FC236}">
                <a16:creationId xmlns:a16="http://schemas.microsoft.com/office/drawing/2014/main" id="{08C73DFA-10AC-4FDE-95DD-92F28BC5A958}"/>
              </a:ext>
            </a:extLst>
          </p:cNvPr>
          <p:cNvSpPr txBox="1"/>
          <p:nvPr/>
        </p:nvSpPr>
        <p:spPr>
          <a:xfrm>
            <a:off x="2390078" y="627130"/>
            <a:ext cx="7772400" cy="523220"/>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cuối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dòng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vần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nhau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loud 3">
            <a:extLst>
              <a:ext uri="{FF2B5EF4-FFF2-40B4-BE49-F238E27FC236}">
                <a16:creationId xmlns:a16="http://schemas.microsoft.com/office/drawing/2014/main" id="{ED15E090-BDD2-4D4A-B5B3-53A2B505A07C}"/>
              </a:ext>
            </a:extLst>
          </p:cNvPr>
          <p:cNvSpPr/>
          <p:nvPr/>
        </p:nvSpPr>
        <p:spPr>
          <a:xfrm>
            <a:off x="1475678" y="1725307"/>
            <a:ext cx="1828800" cy="892097"/>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Ruộng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072C4C33-80B8-4A32-9201-7C44B4A4867C}"/>
              </a:ext>
            </a:extLst>
          </p:cNvPr>
          <p:cNvSpPr/>
          <p:nvPr/>
        </p:nvSpPr>
        <p:spPr>
          <a:xfrm>
            <a:off x="3896888" y="1725307"/>
            <a:ext cx="1981200" cy="892097"/>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Muống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27568D97-387A-483C-BB18-89D5D70B9CE3}"/>
              </a:ext>
            </a:extLst>
          </p:cNvPr>
          <p:cNvSpPr/>
          <p:nvPr/>
        </p:nvSpPr>
        <p:spPr>
          <a:xfrm>
            <a:off x="6608955" y="1665063"/>
            <a:ext cx="1828800" cy="89209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ao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B0E43F5F-3AA6-44B2-BFB7-7B8A085C7854}"/>
              </a:ext>
            </a:extLst>
          </p:cNvPr>
          <p:cNvSpPr/>
          <p:nvPr/>
        </p:nvSpPr>
        <p:spPr>
          <a:xfrm>
            <a:off x="9056182" y="1559170"/>
            <a:ext cx="1828800" cy="892097"/>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đào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583A414A-5EB1-4BC1-84EE-58366F261535}"/>
              </a:ext>
            </a:extLst>
          </p:cNvPr>
          <p:cNvSpPr/>
          <p:nvPr/>
        </p:nvSpPr>
        <p:spPr>
          <a:xfrm>
            <a:off x="1434793" y="3638409"/>
            <a:ext cx="1828800" cy="89209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Gốc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9" name="Cloud 8">
            <a:extLst>
              <a:ext uri="{FF2B5EF4-FFF2-40B4-BE49-F238E27FC236}">
                <a16:creationId xmlns:a16="http://schemas.microsoft.com/office/drawing/2014/main" id="{E9AA9D65-4889-4DD5-9890-D07631E5CF03}"/>
              </a:ext>
            </a:extLst>
          </p:cNvPr>
          <p:cNvSpPr/>
          <p:nvPr/>
        </p:nvSpPr>
        <p:spPr>
          <a:xfrm>
            <a:off x="4113041" y="3638409"/>
            <a:ext cx="1828800" cy="892097"/>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Ốc</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7027C170-AA0C-44E9-8A19-421E5F3DDBE4}"/>
              </a:ext>
            </a:extLst>
          </p:cNvPr>
          <p:cNvSpPr/>
          <p:nvPr/>
        </p:nvSpPr>
        <p:spPr>
          <a:xfrm>
            <a:off x="6791289" y="3558369"/>
            <a:ext cx="1828800" cy="8920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mò</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6C8B01E5-CAD0-4C9A-880F-309D40AD1BC8}"/>
              </a:ext>
            </a:extLst>
          </p:cNvPr>
          <p:cNvSpPr/>
          <p:nvPr/>
        </p:nvSpPr>
        <p:spPr>
          <a:xfrm>
            <a:off x="9076723" y="3549462"/>
            <a:ext cx="1828800" cy="89209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đò</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F2C8FAD-D0F1-4D97-A522-C372DC7EA1ED}"/>
              </a:ext>
            </a:extLst>
          </p:cNvPr>
          <p:cNvSpPr/>
          <p:nvPr/>
        </p:nvSpPr>
        <p:spPr>
          <a:xfrm>
            <a:off x="4035351" y="5315683"/>
            <a:ext cx="1828800" cy="892097"/>
          </a:xfrm>
          <a:prstGeom prst="cloud">
            <a:avLst/>
          </a:prstGeom>
          <a:solidFill>
            <a:schemeClr val="accent5">
              <a:lumMod val="60000"/>
              <a:lumOff val="4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Cloud 12">
            <a:extLst>
              <a:ext uri="{FF2B5EF4-FFF2-40B4-BE49-F238E27FC236}">
                <a16:creationId xmlns:a16="http://schemas.microsoft.com/office/drawing/2014/main" id="{46ED88AF-2BFE-4312-B4E0-5AE00CB148C4}"/>
              </a:ext>
            </a:extLst>
          </p:cNvPr>
          <p:cNvSpPr/>
          <p:nvPr/>
        </p:nvSpPr>
        <p:spPr>
          <a:xfrm>
            <a:off x="6609151" y="5302080"/>
            <a:ext cx="1828800" cy="892097"/>
          </a:xfrm>
          <a:prstGeom prst="cloud">
            <a:avLst/>
          </a:prstGeom>
          <a:solidFill>
            <a:schemeClr val="accent5">
              <a:lumMod val="60000"/>
              <a:lumOff val="40000"/>
            </a:schemeClr>
          </a:solidFill>
          <a:ln>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cây</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5" name="Straight Arrow Connector 14">
            <a:extLst>
              <a:ext uri="{FF2B5EF4-FFF2-40B4-BE49-F238E27FC236}">
                <a16:creationId xmlns:a16="http://schemas.microsoft.com/office/drawing/2014/main" id="{6ED6A8A7-EE33-43DE-A4AE-810BDBBA7E86}"/>
              </a:ext>
            </a:extLst>
          </p:cNvPr>
          <p:cNvCxnSpPr>
            <a:stCxn id="4" idx="0"/>
            <a:endCxn id="5" idx="2"/>
          </p:cNvCxnSpPr>
          <p:nvPr/>
        </p:nvCxnSpPr>
        <p:spPr>
          <a:xfrm>
            <a:off x="3302954" y="2171356"/>
            <a:ext cx="6000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A7F5F76-B169-4E0A-9D87-C6E871E8B3BC}"/>
              </a:ext>
            </a:extLst>
          </p:cNvPr>
          <p:cNvCxnSpPr>
            <a:cxnSpLocks/>
            <a:stCxn id="8" idx="0"/>
            <a:endCxn id="9" idx="2"/>
          </p:cNvCxnSpPr>
          <p:nvPr/>
        </p:nvCxnSpPr>
        <p:spPr>
          <a:xfrm>
            <a:off x="3262069" y="4084458"/>
            <a:ext cx="8566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8976FA5-6EC6-48B7-82CF-6EE91B767E50}"/>
              </a:ext>
            </a:extLst>
          </p:cNvPr>
          <p:cNvCxnSpPr>
            <a:cxnSpLocks/>
            <a:stCxn id="6" idx="0"/>
            <a:endCxn id="7" idx="2"/>
          </p:cNvCxnSpPr>
          <p:nvPr/>
        </p:nvCxnSpPr>
        <p:spPr>
          <a:xfrm flipV="1">
            <a:off x="8436231" y="2005219"/>
            <a:ext cx="625624" cy="105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2B9E27B-2E17-4ABD-820C-4C48DD632F87}"/>
              </a:ext>
            </a:extLst>
          </p:cNvPr>
          <p:cNvCxnSpPr>
            <a:cxnSpLocks/>
            <a:stCxn id="10" idx="0"/>
            <a:endCxn id="11" idx="2"/>
          </p:cNvCxnSpPr>
          <p:nvPr/>
        </p:nvCxnSpPr>
        <p:spPr>
          <a:xfrm flipV="1">
            <a:off x="8618565" y="3995511"/>
            <a:ext cx="463831" cy="89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D84F39F-868A-4B64-BB6B-46C931F4E3D2}"/>
              </a:ext>
            </a:extLst>
          </p:cNvPr>
          <p:cNvCxnSpPr>
            <a:cxnSpLocks/>
            <a:stCxn id="12" idx="0"/>
            <a:endCxn id="13" idx="2"/>
          </p:cNvCxnSpPr>
          <p:nvPr/>
        </p:nvCxnSpPr>
        <p:spPr>
          <a:xfrm flipV="1">
            <a:off x="5862627" y="5748129"/>
            <a:ext cx="752197" cy="13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931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416205"/>
            <a:ext cx="10363200" cy="4895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1619250"/>
            <a:ext cx="10001250" cy="451485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pic>
        <p:nvPicPr>
          <p:cNvPr id="31" name="图片 30"/>
          <p:cNvPicPr>
            <a:picLocks noChangeAspect="1"/>
          </p:cNvPicPr>
          <p:nvPr/>
        </p:nvPicPr>
        <p:blipFill>
          <a:blip r:embed="rId3"/>
          <a:stretch>
            <a:fillRect/>
          </a:stretch>
        </p:blipFill>
        <p:spPr>
          <a:xfrm>
            <a:off x="10809940" y="3811432"/>
            <a:ext cx="1282500" cy="3161250"/>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5" y="545808"/>
            <a:ext cx="3031490" cy="584775"/>
          </a:xfrm>
          <a:prstGeom prst="rect">
            <a:avLst/>
          </a:prstGeom>
          <a:noFill/>
        </p:spPr>
        <p:txBody>
          <a:bodyPr wrap="square" rtlCol="0">
            <a:spAutoFit/>
          </a:bodyPr>
          <a:lstStyle/>
          <a:p>
            <a:r>
              <a:rPr lang="en-US" sz="3200" b="1" dirty="0">
                <a:solidFill>
                  <a:srgbClr val="FF0000"/>
                </a:solidFill>
              </a:rPr>
              <a:t>4. </a:t>
            </a:r>
            <a:r>
              <a:rPr lang="en-US" sz="3200" b="1" dirty="0" err="1">
                <a:solidFill>
                  <a:srgbClr val="FF0000"/>
                </a:solidFill>
              </a:rPr>
              <a:t>Trả</a:t>
            </a:r>
            <a:r>
              <a:rPr lang="en-US" sz="3200" b="1" dirty="0">
                <a:solidFill>
                  <a:srgbClr val="FF0000"/>
                </a:solidFill>
              </a:rPr>
              <a:t> </a:t>
            </a:r>
            <a:r>
              <a:rPr lang="en-US" sz="3200" b="1" dirty="0" err="1">
                <a:solidFill>
                  <a:srgbClr val="FF0000"/>
                </a:solidFill>
              </a:rPr>
              <a:t>lời</a:t>
            </a:r>
            <a:r>
              <a:rPr lang="en-US" sz="3200" b="1" dirty="0">
                <a:solidFill>
                  <a:srgbClr val="FF0000"/>
                </a:solidFill>
              </a:rPr>
              <a:t> </a:t>
            </a:r>
            <a:r>
              <a:rPr lang="en-US" sz="3200" b="1" dirty="0" err="1">
                <a:solidFill>
                  <a:srgbClr val="FF0000"/>
                </a:solidFill>
              </a:rPr>
              <a:t>câu</a:t>
            </a:r>
            <a:r>
              <a:rPr lang="en-US" sz="3200" b="1" dirty="0">
                <a:solidFill>
                  <a:srgbClr val="FF0000"/>
                </a:solidFill>
              </a:rPr>
              <a:t> </a:t>
            </a:r>
            <a:r>
              <a:rPr lang="en-US" sz="3200" b="1" dirty="0" err="1">
                <a:solidFill>
                  <a:srgbClr val="FF0000"/>
                </a:solidFill>
              </a:rPr>
              <a:t>hỏi</a:t>
            </a:r>
            <a:endParaRPr lang="en-US" sz="3200" b="1" dirty="0">
              <a:solidFill>
                <a:srgbClr val="FF0000"/>
              </a:solidFill>
            </a:endParaRPr>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2056153" y="1892788"/>
            <a:ext cx="8276273" cy="7827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a. </a:t>
            </a:r>
            <a:r>
              <a:rPr lang="en-US" sz="2800" b="1" dirty="0" err="1"/>
              <a:t>Bài</a:t>
            </a:r>
            <a:r>
              <a:rPr lang="en-US" sz="2800" b="1" dirty="0"/>
              <a:t> </a:t>
            </a:r>
            <a:r>
              <a:rPr lang="en-US" sz="2800" b="1" dirty="0" err="1"/>
              <a:t>đồng</a:t>
            </a:r>
            <a:r>
              <a:rPr lang="en-US" sz="2800" b="1" dirty="0"/>
              <a:t> </a:t>
            </a:r>
            <a:r>
              <a:rPr lang="en-US" sz="2800" b="1" dirty="0" err="1"/>
              <a:t>dao</a:t>
            </a:r>
            <a:r>
              <a:rPr lang="en-US" sz="2800" b="1" dirty="0"/>
              <a:t> </a:t>
            </a:r>
            <a:r>
              <a:rPr lang="en-US" sz="2800" b="1" dirty="0" err="1"/>
              <a:t>nhắc</a:t>
            </a:r>
            <a:r>
              <a:rPr lang="en-US" sz="2800" b="1" dirty="0"/>
              <a:t> </a:t>
            </a:r>
            <a:r>
              <a:rPr lang="en-US" sz="2800" b="1" dirty="0" err="1"/>
              <a:t>chúng</a:t>
            </a:r>
            <a:r>
              <a:rPr lang="en-US" sz="2800" b="1" dirty="0"/>
              <a:t> ta </a:t>
            </a:r>
            <a:r>
              <a:rPr lang="en-US" sz="2800" b="1" dirty="0" err="1"/>
              <a:t>cần</a:t>
            </a:r>
            <a:r>
              <a:rPr lang="en-US" sz="2800" b="1" dirty="0"/>
              <a:t> </a:t>
            </a:r>
            <a:r>
              <a:rPr lang="en-US" sz="2800" b="1" dirty="0" err="1"/>
              <a:t>nhớ</a:t>
            </a:r>
            <a:r>
              <a:rPr lang="en-US" sz="2800" b="1" dirty="0"/>
              <a:t> </a:t>
            </a:r>
            <a:r>
              <a:rPr lang="en-US" sz="2800" b="1" dirty="0" err="1"/>
              <a:t>ơn</a:t>
            </a:r>
            <a:r>
              <a:rPr lang="en-US" sz="2800" b="1" dirty="0"/>
              <a:t> </a:t>
            </a:r>
            <a:r>
              <a:rPr lang="en-US" sz="2800" b="1" dirty="0" err="1"/>
              <a:t>những</a:t>
            </a:r>
            <a:r>
              <a:rPr lang="en-US" sz="2800" b="1" dirty="0"/>
              <a:t> ai?</a:t>
            </a:r>
          </a:p>
        </p:txBody>
      </p:sp>
      <p:sp>
        <p:nvSpPr>
          <p:cNvPr id="12" name="Rectangle 11">
            <a:extLst>
              <a:ext uri="{FF2B5EF4-FFF2-40B4-BE49-F238E27FC236}">
                <a16:creationId xmlns:a16="http://schemas.microsoft.com/office/drawing/2014/main" id="{3BA2A1AE-53B7-4E91-AB97-F9C3457101FF}"/>
              </a:ext>
            </a:extLst>
          </p:cNvPr>
          <p:cNvSpPr/>
          <p:nvPr/>
        </p:nvSpPr>
        <p:spPr>
          <a:xfrm>
            <a:off x="4580255" y="2752881"/>
            <a:ext cx="3968973" cy="3108543"/>
          </a:xfrm>
          <a:prstGeom prst="rect">
            <a:avLst/>
          </a:prstGeom>
        </p:spPr>
        <p:txBody>
          <a:bodyPr wrap="square">
            <a:spAutoFit/>
          </a:bodyPr>
          <a:lstStyle/>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đào ao.</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vun gốc.</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đi mò. </a:t>
            </a:r>
          </a:p>
          <a:p>
            <a:pPr>
              <a:defRPr/>
            </a:pPr>
            <a:r>
              <a:rPr lang="en-US" sz="2800" dirty="0">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mắc dây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Nhớ người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trồng</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trọt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12" fill="hold" nodeType="afterEffect">
                                  <p:stCondLst>
                                    <p:cond delay="0"/>
                                  </p:stCondLst>
                                  <p:iterate type="lt">
                                    <p:tmPct val="10000"/>
                                  </p:iterate>
                                  <p:childTnLst>
                                    <p:set>
                                      <p:cBhvr>
                                        <p:cTn id="17" dur="1" fill="hold">
                                          <p:stCondLst>
                                            <p:cond delay="0"/>
                                          </p:stCondLst>
                                        </p:cTn>
                                        <p:tgtEl>
                                          <p:spTgt spid="12">
                                            <p:txEl>
                                              <p:pRg st="1" end="1"/>
                                            </p:txEl>
                                          </p:spTgt>
                                        </p:tgtEl>
                                        <p:attrNameLst>
                                          <p:attrName>style.visibility</p:attrName>
                                        </p:attrNameLst>
                                      </p:cBhvr>
                                      <p:to>
                                        <p:strVal val="visible"/>
                                      </p:to>
                                    </p:set>
                                    <p:anim calcmode="lin" valueType="num">
                                      <p:cBhvr additive="base">
                                        <p:cTn id="18"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650"/>
                            </p:stCondLst>
                            <p:childTnLst>
                              <p:par>
                                <p:cTn id="21" presetID="2" presetClass="entr" presetSubtype="12" fill="hold" nodeType="afterEffect">
                                  <p:stCondLst>
                                    <p:cond delay="0"/>
                                  </p:stCondLst>
                                  <p:iterate type="lt">
                                    <p:tmPct val="10000"/>
                                  </p:iterate>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additive="base">
                                        <p:cTn id="23" dur="500" fill="hold"/>
                                        <p:tgtEl>
                                          <p:spTgt spid="12">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850"/>
                            </p:stCondLst>
                            <p:childTnLst>
                              <p:par>
                                <p:cTn id="26" presetID="2" presetClass="entr" presetSubtype="12" fill="hold" nodeType="afterEffect">
                                  <p:stCondLst>
                                    <p:cond delay="0"/>
                                  </p:stCondLst>
                                  <p:iterate type="lt">
                                    <p:tmPct val="10000"/>
                                  </p:iterate>
                                  <p:childTnLst>
                                    <p:set>
                                      <p:cBhvr>
                                        <p:cTn id="27" dur="1" fill="hold">
                                          <p:stCondLst>
                                            <p:cond delay="0"/>
                                          </p:stCondLst>
                                        </p:cTn>
                                        <p:tgtEl>
                                          <p:spTgt spid="12">
                                            <p:txEl>
                                              <p:pRg st="3" end="3"/>
                                            </p:txEl>
                                          </p:spTgt>
                                        </p:tgtEl>
                                        <p:attrNameLst>
                                          <p:attrName>style.visibility</p:attrName>
                                        </p:attrNameLst>
                                      </p:cBhvr>
                                      <p:to>
                                        <p:strVal val="visible"/>
                                      </p:to>
                                    </p:set>
                                    <p:anim calcmode="lin" valueType="num">
                                      <p:cBhvr additive="base">
                                        <p:cTn id="28" dur="500" fill="hold"/>
                                        <p:tgtEl>
                                          <p:spTgt spid="12">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par>
                          <p:cTn id="30" fill="hold">
                            <p:stCondLst>
                              <p:cond delay="3950"/>
                            </p:stCondLst>
                            <p:childTnLst>
                              <p:par>
                                <p:cTn id="31" presetID="2" presetClass="entr" presetSubtype="12" fill="hold" nodeType="afterEffect">
                                  <p:stCondLst>
                                    <p:cond delay="0"/>
                                  </p:stCondLst>
                                  <p:iterate type="lt">
                                    <p:tmPct val="10000"/>
                                  </p:iterate>
                                  <p:childTnLst>
                                    <p:set>
                                      <p:cBhvr>
                                        <p:cTn id="32" dur="1" fill="hold">
                                          <p:stCondLst>
                                            <p:cond delay="0"/>
                                          </p:stCondLst>
                                        </p:cTn>
                                        <p:tgtEl>
                                          <p:spTgt spid="12">
                                            <p:txEl>
                                              <p:pRg st="4" end="4"/>
                                            </p:txEl>
                                          </p:spTgt>
                                        </p:tgtEl>
                                        <p:attrNameLst>
                                          <p:attrName>style.visibility</p:attrName>
                                        </p:attrNameLst>
                                      </p:cBhvr>
                                      <p:to>
                                        <p:strVal val="visible"/>
                                      </p:to>
                                    </p:set>
                                    <p:anim calcmode="lin" valueType="num">
                                      <p:cBhvr additive="base">
                                        <p:cTn id="33" dur="500" fill="hold"/>
                                        <p:tgtEl>
                                          <p:spTgt spid="12">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5300"/>
                            </p:stCondLst>
                            <p:childTnLst>
                              <p:par>
                                <p:cTn id="36" presetID="2" presetClass="entr" presetSubtype="12" fill="hold" nodeType="afterEffect">
                                  <p:stCondLst>
                                    <p:cond delay="0"/>
                                  </p:stCondLst>
                                  <p:iterate type="lt">
                                    <p:tmPct val="10000"/>
                                  </p:iterate>
                                  <p:childTnLst>
                                    <p:set>
                                      <p:cBhvr>
                                        <p:cTn id="37" dur="1" fill="hold">
                                          <p:stCondLst>
                                            <p:cond delay="0"/>
                                          </p:stCondLst>
                                        </p:cTn>
                                        <p:tgtEl>
                                          <p:spTgt spid="12">
                                            <p:txEl>
                                              <p:pRg st="5" end="5"/>
                                            </p:txEl>
                                          </p:spTgt>
                                        </p:tgtEl>
                                        <p:attrNameLst>
                                          <p:attrName>style.visibility</p:attrName>
                                        </p:attrNameLst>
                                      </p:cBhvr>
                                      <p:to>
                                        <p:strVal val="visible"/>
                                      </p:to>
                                    </p:set>
                                    <p:anim calcmode="lin" valueType="num">
                                      <p:cBhvr additive="base">
                                        <p:cTn id="38" dur="500" fill="hold"/>
                                        <p:tgtEl>
                                          <p:spTgt spid="12">
                                            <p:txEl>
                                              <p:pRg st="5" end="5"/>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6450"/>
                            </p:stCondLst>
                            <p:childTnLst>
                              <p:par>
                                <p:cTn id="41" presetID="2" presetClass="entr" presetSubtype="12" fill="hold" nodeType="afterEffect">
                                  <p:stCondLst>
                                    <p:cond delay="0"/>
                                  </p:stCondLst>
                                  <p:iterate type="lt">
                                    <p:tmPct val="10000"/>
                                  </p:iterate>
                                  <p:childTnLst>
                                    <p:set>
                                      <p:cBhvr>
                                        <p:cTn id="42" dur="1" fill="hold">
                                          <p:stCondLst>
                                            <p:cond delay="0"/>
                                          </p:stCondLst>
                                        </p:cTn>
                                        <p:tgtEl>
                                          <p:spTgt spid="12">
                                            <p:txEl>
                                              <p:pRg st="6" end="6"/>
                                            </p:txEl>
                                          </p:spTgt>
                                        </p:tgtEl>
                                        <p:attrNameLst>
                                          <p:attrName>style.visibility</p:attrName>
                                        </p:attrNameLst>
                                      </p:cBhvr>
                                      <p:to>
                                        <p:strVal val="visible"/>
                                      </p:to>
                                    </p:set>
                                    <p:anim calcmode="lin" valueType="num">
                                      <p:cBhvr additive="base">
                                        <p:cTn id="43" dur="500" fill="hold"/>
                                        <p:tgtEl>
                                          <p:spTgt spid="1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5" y="208025"/>
            <a:ext cx="3031490" cy="584775"/>
          </a:xfrm>
          <a:prstGeom prst="rect">
            <a:avLst/>
          </a:prstGeom>
          <a:noFill/>
        </p:spPr>
        <p:txBody>
          <a:bodyPr wrap="square" rtlCol="0">
            <a:spAutoFit/>
          </a:bodyPr>
          <a:lstStyle/>
          <a:p>
            <a:r>
              <a:rPr lang="en-US" sz="3200" b="1" dirty="0"/>
              <a:t>4. </a:t>
            </a:r>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3980985" y="2423085"/>
            <a:ext cx="5331925" cy="79173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t>b. </a:t>
            </a:r>
            <a:r>
              <a:rPr lang="en-US" sz="2800" b="1" dirty="0" err="1"/>
              <a:t>Vì</a:t>
            </a:r>
            <a:r>
              <a:rPr lang="en-US" sz="2800" b="1" dirty="0"/>
              <a:t> </a:t>
            </a:r>
            <a:r>
              <a:rPr lang="en-US" sz="2800" b="1" dirty="0" err="1"/>
              <a:t>sao</a:t>
            </a:r>
            <a:r>
              <a:rPr lang="en-US" sz="2800" b="1" dirty="0"/>
              <a:t> </a:t>
            </a:r>
            <a:r>
              <a:rPr lang="en-US" sz="2800" b="1" dirty="0" err="1"/>
              <a:t>chúng</a:t>
            </a:r>
            <a:r>
              <a:rPr lang="en-US" sz="2800" b="1" dirty="0"/>
              <a:t> ta </a:t>
            </a:r>
            <a:r>
              <a:rPr lang="en-US" sz="2800" b="1" dirty="0" err="1"/>
              <a:t>cần</a:t>
            </a:r>
            <a:r>
              <a:rPr lang="en-US" sz="2800" b="1" dirty="0"/>
              <a:t> </a:t>
            </a:r>
            <a:r>
              <a:rPr lang="en-US" sz="2800" b="1" dirty="0" err="1"/>
              <a:t>nhớ</a:t>
            </a:r>
            <a:r>
              <a:rPr lang="en-US" sz="2800" b="1" dirty="0"/>
              <a:t> </a:t>
            </a:r>
            <a:r>
              <a:rPr lang="en-US" sz="2800" b="1" dirty="0" err="1"/>
              <a:t>ơn</a:t>
            </a:r>
            <a:r>
              <a:rPr lang="en-US" sz="2800" b="1" dirty="0"/>
              <a:t> </a:t>
            </a:r>
            <a:r>
              <a:rPr lang="en-US" sz="2800" b="1" dirty="0" err="1"/>
              <a:t>họ</a:t>
            </a:r>
            <a:r>
              <a:rPr lang="en-US" sz="2800" b="1" dirty="0"/>
              <a:t>?</a:t>
            </a:r>
          </a:p>
        </p:txBody>
      </p:sp>
      <p:sp>
        <p:nvSpPr>
          <p:cNvPr id="5" name="TextBox 4">
            <a:extLst>
              <a:ext uri="{FF2B5EF4-FFF2-40B4-BE49-F238E27FC236}">
                <a16:creationId xmlns:a16="http://schemas.microsoft.com/office/drawing/2014/main" id="{9142FB96-A799-4A00-AF14-AC85CEA827CA}"/>
              </a:ext>
            </a:extLst>
          </p:cNvPr>
          <p:cNvSpPr txBox="1"/>
          <p:nvPr/>
        </p:nvSpPr>
        <p:spPr>
          <a:xfrm>
            <a:off x="1701050" y="3669090"/>
            <a:ext cx="8986480" cy="1569660"/>
          </a:xfrm>
          <a:prstGeom prst="rect">
            <a:avLst/>
          </a:prstGeom>
          <a:noFill/>
        </p:spPr>
        <p:txBody>
          <a:bodyPr wrap="square" rtlCol="0">
            <a:spAutoFit/>
          </a:bodyPr>
          <a:lstStyle/>
          <a:p>
            <a:pPr algn="ctr">
              <a:defRPr/>
            </a:pPr>
            <a:r>
              <a:rPr lang="en-US" sz="32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200" dirty="0">
                <a:latin typeface="Arial-Rounded" panose="020B0500000000000000" pitchFamily="34" charset="0"/>
                <a:ea typeface="Arial-Rounded" panose="020B0500000000000000" pitchFamily="34" charset="0"/>
                <a:cs typeface="Arial-Rounded" panose="020B0500000000000000" pitchFamily="34" charset="0"/>
              </a:rPr>
              <a:t> ta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họ</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3200" dirty="0">
                <a:latin typeface="Arial-Rounded" panose="020B0500000000000000" pitchFamily="34" charset="0"/>
                <a:ea typeface="Arial-Rounded" panose="020B0500000000000000" pitchFamily="34" charset="0"/>
                <a:cs typeface="Arial-Rounded" panose="020B0500000000000000" pitchFamily="34" charset="0"/>
              </a:rPr>
              <a:t> ta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bóng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mát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trú</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võng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dirty="0">
                <a:latin typeface="Arial-Rounded" panose="020B0500000000000000" pitchFamily="34" charset="0"/>
                <a:ea typeface="Arial-Rounded" panose="020B0500000000000000" pitchFamily="34" charset="0"/>
                <a:cs typeface="Arial-Rounded" panose="020B0500000000000000" pitchFamily="34" charset="0"/>
              </a:rPr>
              <a:t> sang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603754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3667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219200" y="2209800"/>
            <a:ext cx="10001250" cy="290861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pic>
        <p:nvPicPr>
          <p:cNvPr id="30" name="图片 29"/>
          <p:cNvPicPr>
            <a:picLocks noChangeAspect="1"/>
          </p:cNvPicPr>
          <p:nvPr/>
        </p:nvPicPr>
        <p:blipFill>
          <a:blip r:embed="rId2"/>
          <a:stretch>
            <a:fillRect/>
          </a:stretch>
        </p:blipFill>
        <p:spPr>
          <a:xfrm>
            <a:off x="512177" y="165021"/>
            <a:ext cx="837560" cy="1149417"/>
          </a:xfrm>
          <a:prstGeom prst="rect">
            <a:avLst/>
          </a:prstGeom>
        </p:spPr>
      </p:pic>
      <p:sp>
        <p:nvSpPr>
          <p:cNvPr id="2" name="TextBox 1">
            <a:extLst>
              <a:ext uri="{FF2B5EF4-FFF2-40B4-BE49-F238E27FC236}">
                <a16:creationId xmlns:a16="http://schemas.microsoft.com/office/drawing/2014/main" id="{A01237CC-7462-47D3-B733-D7CCDF8533DF}"/>
              </a:ext>
            </a:extLst>
          </p:cNvPr>
          <p:cNvSpPr txBox="1"/>
          <p:nvPr/>
        </p:nvSpPr>
        <p:spPr>
          <a:xfrm>
            <a:off x="4580254" y="739729"/>
            <a:ext cx="3031490" cy="584775"/>
          </a:xfrm>
          <a:prstGeom prst="rect">
            <a:avLst/>
          </a:prstGeom>
          <a:noFill/>
        </p:spPr>
        <p:txBody>
          <a:bodyPr wrap="square" rtlCol="0">
            <a:spAutoFit/>
          </a:bodyPr>
          <a:lstStyle/>
          <a:p>
            <a:r>
              <a:rPr lang="en-US" sz="3200" b="1" dirty="0"/>
              <a:t>4. </a:t>
            </a:r>
            <a:r>
              <a:rPr lang="en-US" sz="3200" b="1" dirty="0" err="1"/>
              <a:t>Trả</a:t>
            </a:r>
            <a:r>
              <a:rPr lang="en-US" sz="3200" b="1" dirty="0"/>
              <a:t> </a:t>
            </a:r>
            <a:r>
              <a:rPr lang="en-US" sz="3200" b="1" dirty="0" err="1"/>
              <a:t>lời</a:t>
            </a:r>
            <a:r>
              <a:rPr lang="en-US" sz="3200" b="1" dirty="0"/>
              <a:t> </a:t>
            </a:r>
            <a:r>
              <a:rPr lang="en-US" sz="3200" b="1" dirty="0" err="1"/>
              <a:t>câu</a:t>
            </a:r>
            <a:r>
              <a:rPr lang="en-US" sz="3200" b="1" dirty="0"/>
              <a:t> </a:t>
            </a:r>
            <a:r>
              <a:rPr lang="en-US" sz="3200" b="1" dirty="0" err="1"/>
              <a:t>hỏi</a:t>
            </a:r>
            <a:endParaRPr lang="en-US" sz="3200" b="1" dirty="0"/>
          </a:p>
        </p:txBody>
      </p:sp>
      <p:sp>
        <p:nvSpPr>
          <p:cNvPr id="3" name="Rectangle: Rounded Corners 2">
            <a:extLst>
              <a:ext uri="{FF2B5EF4-FFF2-40B4-BE49-F238E27FC236}">
                <a16:creationId xmlns:a16="http://schemas.microsoft.com/office/drawing/2014/main" id="{643F433D-0651-471B-ADFD-CD4FB23368FF}"/>
              </a:ext>
            </a:extLst>
          </p:cNvPr>
          <p:cNvSpPr/>
          <p:nvPr/>
        </p:nvSpPr>
        <p:spPr>
          <a:xfrm>
            <a:off x="2709748" y="2882590"/>
            <a:ext cx="6772501" cy="10928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c. </a:t>
            </a:r>
            <a:r>
              <a:rPr lang="en-US" sz="2800" b="1" dirty="0" err="1">
                <a:effectLst>
                  <a:outerShdw blurRad="38100" dist="38100" dir="2700000" algn="tl">
                    <a:srgbClr val="000000">
                      <a:alpha val="43137"/>
                    </a:srgbClr>
                  </a:outerShdw>
                </a:effectLst>
              </a:rPr>
              <a:t>Còn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em</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em</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nhớ</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ơn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những</a:t>
            </a:r>
            <a:r>
              <a:rPr lang="en-US" sz="2800" b="1" dirty="0">
                <a:effectLst>
                  <a:outerShdw blurRad="38100" dist="38100" dir="2700000" algn="tl">
                    <a:srgbClr val="000000">
                      <a:alpha val="43137"/>
                    </a:srgbClr>
                  </a:outerShdw>
                </a:effectLst>
              </a:rPr>
              <a:t> ai? </a:t>
            </a:r>
            <a:r>
              <a:rPr lang="en-US" sz="2800" b="1" dirty="0" err="1">
                <a:effectLst>
                  <a:outerShdw blurRad="38100" dist="38100" dir="2700000" algn="tl">
                    <a:srgbClr val="000000">
                      <a:alpha val="43137"/>
                    </a:srgbClr>
                  </a:outerShdw>
                </a:effectLst>
              </a:rPr>
              <a:t>Vì</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sao</a:t>
            </a:r>
            <a:r>
              <a:rPr lang="en-US" sz="2800" b="1" dirty="0">
                <a:effectLst>
                  <a:outerShdw blurRad="38100" dist="38100" dir="2700000" algn="tl">
                    <a:srgbClr val="000000">
                      <a:alpha val="43137"/>
                    </a:srgbClr>
                  </a:outerShdw>
                </a:effectLst>
              </a:rPr>
              <a:t>?</a:t>
            </a:r>
          </a:p>
        </p:txBody>
      </p:sp>
      <p:pic>
        <p:nvPicPr>
          <p:cNvPr id="11" name="Picture 10">
            <a:extLst>
              <a:ext uri="{FF2B5EF4-FFF2-40B4-BE49-F238E27FC236}">
                <a16:creationId xmlns:a16="http://schemas.microsoft.com/office/drawing/2014/main" id="{52F07276-6349-4FCD-BD58-138525B9E8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93571" l="9091" r="89474"/>
                    </a14:imgEffect>
                  </a14:imgLayer>
                </a14:imgProps>
              </a:ext>
            </a:extLst>
          </a:blip>
          <a:srcRect b="5714"/>
          <a:stretch/>
        </p:blipFill>
        <p:spPr>
          <a:xfrm>
            <a:off x="9385165" y="2406805"/>
            <a:ext cx="1990725" cy="2514600"/>
          </a:xfrm>
          <a:prstGeom prst="rect">
            <a:avLst/>
          </a:prstGeom>
        </p:spPr>
      </p:pic>
    </p:spTree>
    <p:extLst>
      <p:ext uri="{BB962C8B-B14F-4D97-AF65-F5344CB8AC3E}">
        <p14:creationId xmlns:p14="http://schemas.microsoft.com/office/powerpoint/2010/main" val="27198907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2400" y="69004"/>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Rounded MT Bold" pitchFamily="34" charset="0"/>
                <a:ea typeface="+mn-ea"/>
                <a:cs typeface="Times New Roman" pitchFamily="18" charset="0"/>
              </a:rPr>
              <a:t>5</a:t>
            </a:r>
          </a:p>
        </p:txBody>
      </p:sp>
      <p:sp>
        <p:nvSpPr>
          <p:cNvPr id="3" name="TextBox 2"/>
          <p:cNvSpPr txBox="1"/>
          <p:nvPr/>
        </p:nvSpPr>
        <p:spPr>
          <a:xfrm>
            <a:off x="762000" y="0"/>
            <a:ext cx="9601200" cy="707838"/>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Học thuộc lòng bài đồng dao</a:t>
            </a:r>
            <a:endParaRPr kumimoji="0" lang="en-US" sz="4000" b="1"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endParaRPr>
          </a:p>
        </p:txBody>
      </p:sp>
      <p:sp>
        <p:nvSpPr>
          <p:cNvPr id="4" name="Rectangle 3"/>
          <p:cNvSpPr/>
          <p:nvPr/>
        </p:nvSpPr>
        <p:spPr>
          <a:xfrm>
            <a:off x="62347" y="1010185"/>
            <a:ext cx="6047508" cy="80021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Sang 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p:cNvSpPr/>
          <p:nvPr/>
        </p:nvSpPr>
        <p:spPr>
          <a:xfrm>
            <a:off x="4382856" y="2092182"/>
            <a:ext cx="6047508" cy="53245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mắc dây.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7709" y="1010184"/>
            <a:ext cx="6047508" cy="800219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Ăn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Sang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4509962" y="2092182"/>
            <a:ext cx="6047508" cy="532453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mắc dây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0" y="946315"/>
            <a:ext cx="6047508" cy="800219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bát cơm,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cày ruộng.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đĩa rau muống,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đào 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quả 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vun gốc.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Ăn một con ốc,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đi mò.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Sang đò,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chèo chống.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482253" y="2156051"/>
            <a:ext cx="6047508" cy="532453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Nằm võng,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mắc dây.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 mát gốc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 người trồng trọt. </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dao)</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8324186" y="69004"/>
            <a:ext cx="3867814" cy="6858000"/>
          </a:xfrm>
          <a:prstGeom prst="rect">
            <a:avLst/>
          </a:prstGeom>
        </p:spPr>
      </p:pic>
    </p:spTree>
    <p:extLst>
      <p:ext uri="{BB962C8B-B14F-4D97-AF65-F5344CB8AC3E}">
        <p14:creationId xmlns:p14="http://schemas.microsoft.com/office/powerpoint/2010/main" val="18310541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2" name="组合 11"/>
          <p:cNvGrpSpPr/>
          <p:nvPr/>
        </p:nvGrpSpPr>
        <p:grpSpPr>
          <a:xfrm>
            <a:off x="0" y="1314437"/>
            <a:ext cx="12192000" cy="5086362"/>
            <a:chOff x="1249363" y="1343077"/>
            <a:chExt cx="9126536" cy="4878315"/>
          </a:xfrm>
          <a:effectLst>
            <a:outerShdw blurRad="50800" dist="38100" dir="2700000" algn="tl" rotWithShape="0">
              <a:prstClr val="black">
                <a:alpha val="40000"/>
              </a:prstClr>
            </a:outerShdw>
          </a:effectLst>
        </p:grpSpPr>
        <p:sp>
          <p:nvSpPr>
            <p:cNvPr id="13" name="矩形 12"/>
            <p:cNvSpPr/>
            <p:nvPr/>
          </p:nvSpPr>
          <p:spPr>
            <a:xfrm>
              <a:off x="1249363" y="1343077"/>
              <a:ext cx="9126536" cy="48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386389" y="1509674"/>
              <a:ext cx="8861893" cy="4544775"/>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60" name="图片 59"/>
          <p:cNvPicPr>
            <a:picLocks noChangeAspect="1"/>
          </p:cNvPicPr>
          <p:nvPr/>
        </p:nvPicPr>
        <p:blipFill>
          <a:blip r:embed="rId3"/>
          <a:stretch>
            <a:fillRect/>
          </a:stretch>
        </p:blipFill>
        <p:spPr>
          <a:xfrm>
            <a:off x="512177" y="165021"/>
            <a:ext cx="837560" cy="1149417"/>
          </a:xfrm>
          <a:prstGeom prst="rect">
            <a:avLst/>
          </a:prstGeom>
        </p:spPr>
      </p:pic>
      <p:sp>
        <p:nvSpPr>
          <p:cNvPr id="20" name="Oval 19">
            <a:extLst>
              <a:ext uri="{FF2B5EF4-FFF2-40B4-BE49-F238E27FC236}">
                <a16:creationId xmlns:a16="http://schemas.microsoft.com/office/drawing/2014/main" id="{745A9EEC-1BB2-4BED-B728-13925AB16A5F}"/>
              </a:ext>
            </a:extLst>
          </p:cNvPr>
          <p:cNvSpPr/>
          <p:nvPr/>
        </p:nvSpPr>
        <p:spPr>
          <a:xfrm>
            <a:off x="1773042" y="434929"/>
            <a:ext cx="609600" cy="609600"/>
          </a:xfrm>
          <a:prstGeom prst="ellipse">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4000" b="1" dirty="0">
                <a:solidFill>
                  <a:schemeClr val="bg1"/>
                </a:solidFill>
                <a:latin typeface="Arial Rounded MT Bold" pitchFamily="34" charset="0"/>
                <a:cs typeface="Times New Roman" pitchFamily="18" charset="0"/>
              </a:rPr>
              <a:t>6</a:t>
            </a:r>
          </a:p>
        </p:txBody>
      </p:sp>
      <p:sp>
        <p:nvSpPr>
          <p:cNvPr id="21" name="TextBox 20">
            <a:extLst>
              <a:ext uri="{FF2B5EF4-FFF2-40B4-BE49-F238E27FC236}">
                <a16:creationId xmlns:a16="http://schemas.microsoft.com/office/drawing/2014/main" id="{FAD81967-0701-43C0-B048-04C5134FD68A}"/>
              </a:ext>
            </a:extLst>
          </p:cNvPr>
          <p:cNvSpPr txBox="1"/>
          <p:nvPr/>
        </p:nvSpPr>
        <p:spPr>
          <a:xfrm>
            <a:off x="2496358" y="201144"/>
            <a:ext cx="7617800" cy="1077170"/>
          </a:xfrm>
          <a:prstGeom prst="rect">
            <a:avLst/>
          </a:prstGeom>
          <a:noFill/>
        </p:spPr>
        <p:txBody>
          <a:bodyPr wrap="square" lIns="91391" tIns="45696" rIns="91391" bIns="45696" rtlCol="0">
            <a:spAutoFit/>
          </a:bodyPr>
          <a:lstStyle/>
          <a:p>
            <a:pPr algn="just"/>
            <a:r>
              <a:rPr lang="en-US" sz="3200" b="1" dirty="0">
                <a:latin typeface="Arial-Rounded" pitchFamily="34" charset="0"/>
                <a:ea typeface="Arial-Rounded" pitchFamily="34" charset="0"/>
                <a:cs typeface="Arial-Rounded" pitchFamily="34" charset="0"/>
              </a:rPr>
              <a:t>Nói về việc em cần làm để thể hiện lòng biết ơn đối với người thân hoặc thầy cô giáo</a:t>
            </a:r>
            <a:endParaRPr lang="en-US" sz="3200" b="1" dirty="0">
              <a:latin typeface="Arial Rounded MT Bold" pitchFamily="34" charset="0"/>
              <a:ea typeface="Arial-Rounded" pitchFamily="34" charset="0"/>
              <a:cs typeface="Arial-Rounded" pitchFamily="34" charset="0"/>
            </a:endParaRPr>
          </a:p>
        </p:txBody>
      </p:sp>
      <p:pic>
        <p:nvPicPr>
          <p:cNvPr id="22" name="Picture 21">
            <a:extLst>
              <a:ext uri="{FF2B5EF4-FFF2-40B4-BE49-F238E27FC236}">
                <a16:creationId xmlns:a16="http://schemas.microsoft.com/office/drawing/2014/main" id="{96F53A53-66CB-4B1C-B066-E4AC7271C45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660" b="97787" l="3721" r="99535">
                        <a14:foregroundMark x1="33023" y1="20470" x2="8837" y2="47718"/>
                        <a14:foregroundMark x1="13721" y1="34302" x2="4186" y2="42877"/>
                        <a14:foregroundMark x1="63953" y1="38728" x2="52326" y2="64039"/>
                        <a14:foregroundMark x1="32093" y1="60996" x2="74186" y2="60858"/>
                        <a14:foregroundMark x1="42791" y1="1660" x2="64651" y2="9129"/>
                        <a14:foregroundMark x1="27209" y1="2628" x2="32791" y2="11895"/>
                        <a14:foregroundMark x1="69767" y1="11480" x2="71628" y2="13140"/>
                        <a14:foregroundMark x1="16977" y1="26003" x2="19535" y2="29461"/>
                        <a14:foregroundMark x1="32093" y1="47441" x2="46279" y2="49654"/>
                        <a14:foregroundMark x1="24884" y1="6086" x2="31395" y2="13140"/>
                        <a14:backgroundMark x1="28837" y1="17566" x2="58605" y2="17151"/>
                        <a14:backgroundMark x1="1395" y1="36376" x2="9302" y2="36376"/>
                      </a14:backgroundRemoval>
                    </a14:imgEffect>
                  </a14:imgLayer>
                </a14:imgProps>
              </a:ext>
              <a:ext uri="{28A0092B-C50C-407E-A947-70E740481C1C}">
                <a14:useLocalDpi xmlns:a14="http://schemas.microsoft.com/office/drawing/2010/main" val="0"/>
              </a:ext>
            </a:extLst>
          </a:blip>
          <a:stretch>
            <a:fillRect/>
          </a:stretch>
        </p:blipFill>
        <p:spPr>
          <a:xfrm>
            <a:off x="245607" y="1560630"/>
            <a:ext cx="2034083" cy="4839807"/>
          </a:xfrm>
          <a:prstGeom prst="rect">
            <a:avLst/>
          </a:prstGeom>
        </p:spPr>
      </p:pic>
      <p:pic>
        <p:nvPicPr>
          <p:cNvPr id="24" name="Picture 23">
            <a:extLst>
              <a:ext uri="{FF2B5EF4-FFF2-40B4-BE49-F238E27FC236}">
                <a16:creationId xmlns:a16="http://schemas.microsoft.com/office/drawing/2014/main" id="{768CBFB8-D51C-476A-A07E-74F8CF6283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8168" y="3718498"/>
            <a:ext cx="2743200" cy="2368218"/>
          </a:xfrm>
          <a:prstGeom prst="rect">
            <a:avLst/>
          </a:prstGeom>
        </p:spPr>
      </p:pic>
      <p:pic>
        <p:nvPicPr>
          <p:cNvPr id="25" name="Picture 24">
            <a:extLst>
              <a:ext uri="{FF2B5EF4-FFF2-40B4-BE49-F238E27FC236}">
                <a16:creationId xmlns:a16="http://schemas.microsoft.com/office/drawing/2014/main" id="{76197BDF-D740-4146-8CCD-AAB27E694C2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0" b="93571" l="9091" r="89474"/>
                    </a14:imgEffect>
                  </a14:imgLayer>
                </a14:imgProps>
              </a:ext>
            </a:extLst>
          </a:blip>
          <a:srcRect b="5714"/>
          <a:stretch/>
        </p:blipFill>
        <p:spPr>
          <a:xfrm>
            <a:off x="5605031" y="3938681"/>
            <a:ext cx="1698523" cy="2145503"/>
          </a:xfrm>
          <a:prstGeom prst="rect">
            <a:avLst/>
          </a:prstGeom>
        </p:spPr>
      </p:pic>
      <p:pic>
        <p:nvPicPr>
          <p:cNvPr id="26" name="Picture 25">
            <a:extLst>
              <a:ext uri="{FF2B5EF4-FFF2-40B4-BE49-F238E27FC236}">
                <a16:creationId xmlns:a16="http://schemas.microsoft.com/office/drawing/2014/main" id="{A6E486F3-E53E-4C94-B573-9F4235F963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1129" y="2667602"/>
            <a:ext cx="1748271" cy="2542157"/>
          </a:xfrm>
          <a:prstGeom prst="rect">
            <a:avLst/>
          </a:prstGeom>
        </p:spPr>
      </p:pic>
      <p:pic>
        <p:nvPicPr>
          <p:cNvPr id="27" name="Picture 26">
            <a:extLst>
              <a:ext uri="{FF2B5EF4-FFF2-40B4-BE49-F238E27FC236}">
                <a16:creationId xmlns:a16="http://schemas.microsoft.com/office/drawing/2014/main" id="{CCB2D835-EC50-42BF-BFD0-7E881D2ED0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43957" y="1686396"/>
            <a:ext cx="2948422" cy="2054028"/>
          </a:xfrm>
          <a:prstGeom prst="rect">
            <a:avLst/>
          </a:prstGeom>
        </p:spPr>
      </p:pic>
      <p:pic>
        <p:nvPicPr>
          <p:cNvPr id="4" name="Picture 3">
            <a:extLst>
              <a:ext uri="{FF2B5EF4-FFF2-40B4-BE49-F238E27FC236}">
                <a16:creationId xmlns:a16="http://schemas.microsoft.com/office/drawing/2014/main" id="{F1DC3CFE-95D3-4214-AEBB-20BF7B6B1D00}"/>
              </a:ext>
            </a:extLst>
          </p:cNvPr>
          <p:cNvPicPr>
            <a:picLocks noChangeAspect="1"/>
          </p:cNvPicPr>
          <p:nvPr/>
        </p:nvPicPr>
        <p:blipFill>
          <a:blip r:embed="rId11"/>
          <a:stretch>
            <a:fillRect/>
          </a:stretch>
        </p:blipFill>
        <p:spPr>
          <a:xfrm>
            <a:off x="2761686" y="2495317"/>
            <a:ext cx="2200275" cy="3562350"/>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4285783" y="413068"/>
            <a:ext cx="1319764" cy="1071391"/>
          </a:xfrm>
          <a:prstGeom prst="rect">
            <a:avLst/>
          </a:prstGeom>
        </p:spPr>
      </p:pic>
      <p:pic>
        <p:nvPicPr>
          <p:cNvPr id="23" name="图片 22"/>
          <p:cNvPicPr>
            <a:picLocks noChangeAspect="1"/>
          </p:cNvPicPr>
          <p:nvPr/>
        </p:nvPicPr>
        <p:blipFill>
          <a:blip r:embed="rId3"/>
          <a:stretch>
            <a:fillRect/>
          </a:stretch>
        </p:blipFill>
        <p:spPr>
          <a:xfrm>
            <a:off x="2711416" y="732515"/>
            <a:ext cx="7221108" cy="5608098"/>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6708775" y="289916"/>
            <a:ext cx="1592643" cy="914039"/>
          </a:xfrm>
          <a:prstGeom prst="rect">
            <a:avLst/>
          </a:prstGeom>
        </p:spPr>
      </p:pic>
      <p:pic>
        <p:nvPicPr>
          <p:cNvPr id="9" name="图片 8"/>
          <p:cNvPicPr>
            <a:picLocks noChangeAspect="1"/>
          </p:cNvPicPr>
          <p:nvPr/>
        </p:nvPicPr>
        <p:blipFill>
          <a:blip r:embed="rId5"/>
          <a:stretch>
            <a:fillRect/>
          </a:stretch>
        </p:blipFill>
        <p:spPr>
          <a:xfrm>
            <a:off x="10373349" y="1864522"/>
            <a:ext cx="2025823" cy="4993478"/>
          </a:xfrm>
          <a:prstGeom prst="rect">
            <a:avLst/>
          </a:prstGeom>
        </p:spPr>
      </p:pic>
      <p:pic>
        <p:nvPicPr>
          <p:cNvPr id="8" name="图片 7"/>
          <p:cNvPicPr>
            <a:picLocks noChangeAspect="1"/>
          </p:cNvPicPr>
          <p:nvPr/>
        </p:nvPicPr>
        <p:blipFill>
          <a:blip r:embed="rId6"/>
          <a:stretch>
            <a:fillRect/>
          </a:stretch>
        </p:blipFill>
        <p:spPr>
          <a:xfrm>
            <a:off x="674557" y="4264077"/>
            <a:ext cx="11517443" cy="2593923"/>
          </a:xfrm>
          <a:prstGeom prst="rect">
            <a:avLst/>
          </a:prstGeom>
        </p:spPr>
      </p:pic>
      <p:pic>
        <p:nvPicPr>
          <p:cNvPr id="10" name="图片 9"/>
          <p:cNvPicPr>
            <a:picLocks noChangeAspect="1"/>
          </p:cNvPicPr>
          <p:nvPr/>
        </p:nvPicPr>
        <p:blipFill>
          <a:blip r:embed="rId7"/>
          <a:stretch>
            <a:fillRect/>
          </a:stretch>
        </p:blipFill>
        <p:spPr>
          <a:xfrm>
            <a:off x="0" y="-271677"/>
            <a:ext cx="3764906" cy="7129677"/>
          </a:xfrm>
          <a:prstGeom prst="rect">
            <a:avLst/>
          </a:prstGeom>
        </p:spPr>
      </p:pic>
      <p:pic>
        <p:nvPicPr>
          <p:cNvPr id="7" name="图片 6"/>
          <p:cNvPicPr>
            <a:picLocks noChangeAspect="1"/>
          </p:cNvPicPr>
          <p:nvPr/>
        </p:nvPicPr>
        <p:blipFill>
          <a:blip r:embed="rId8"/>
          <a:stretch>
            <a:fillRect/>
          </a:stretch>
        </p:blipFill>
        <p:spPr>
          <a:xfrm>
            <a:off x="6488229" y="-68642"/>
            <a:ext cx="4656021" cy="2328011"/>
          </a:xfrm>
          <a:prstGeom prst="rect">
            <a:avLst/>
          </a:prstGeom>
        </p:spPr>
      </p:pic>
      <p:pic>
        <p:nvPicPr>
          <p:cNvPr id="21" name="图片 20"/>
          <p:cNvPicPr>
            <a:picLocks noChangeAspect="1"/>
          </p:cNvPicPr>
          <p:nvPr/>
        </p:nvPicPr>
        <p:blipFill>
          <a:blip r:embed="rId9"/>
          <a:stretch>
            <a:fillRect/>
          </a:stretch>
        </p:blipFill>
        <p:spPr>
          <a:xfrm>
            <a:off x="1419414" y="268893"/>
            <a:ext cx="1292002" cy="753668"/>
          </a:xfrm>
          <a:prstGeom prst="rect">
            <a:avLst/>
          </a:prstGeom>
        </p:spPr>
      </p:pic>
      <p:pic>
        <p:nvPicPr>
          <p:cNvPr id="22" name="图片 21"/>
          <p:cNvPicPr>
            <a:picLocks noChangeAspect="1"/>
          </p:cNvPicPr>
          <p:nvPr/>
        </p:nvPicPr>
        <p:blipFill>
          <a:blip r:embed="rId10"/>
          <a:stretch>
            <a:fillRect/>
          </a:stretch>
        </p:blipFill>
        <p:spPr>
          <a:xfrm>
            <a:off x="10902042" y="353221"/>
            <a:ext cx="573750" cy="337500"/>
          </a:xfrm>
          <a:prstGeom prst="rect">
            <a:avLst/>
          </a:prstGeom>
        </p:spPr>
      </p:pic>
      <p:sp>
        <p:nvSpPr>
          <p:cNvPr id="2" name="TextBox 1">
            <a:extLst>
              <a:ext uri="{FF2B5EF4-FFF2-40B4-BE49-F238E27FC236}">
                <a16:creationId xmlns:a16="http://schemas.microsoft.com/office/drawing/2014/main" id="{D6121CD1-1866-4B9F-9537-239867FD2677}"/>
              </a:ext>
            </a:extLst>
          </p:cNvPr>
          <p:cNvSpPr txBox="1"/>
          <p:nvPr/>
        </p:nvSpPr>
        <p:spPr>
          <a:xfrm>
            <a:off x="4317871" y="2476893"/>
            <a:ext cx="4008198" cy="1569660"/>
          </a:xfrm>
          <a:prstGeom prst="rect">
            <a:avLst/>
          </a:prstGeom>
          <a:noFill/>
        </p:spPr>
        <p:txBody>
          <a:bodyPr wrap="square" rtlCol="0">
            <a:spAutoFit/>
          </a:bodyPr>
          <a:lstStyle/>
          <a:p>
            <a:pPr algn="ctr"/>
            <a:r>
              <a:rPr lang="en-US" sz="4800" b="1" dirty="0" err="1">
                <a:solidFill>
                  <a:srgbClr val="00B0F0"/>
                </a:solidFill>
              </a:rPr>
              <a:t>Chào</a:t>
            </a:r>
            <a:r>
              <a:rPr lang="en-US" sz="4800" b="1" dirty="0">
                <a:solidFill>
                  <a:srgbClr val="00B0F0"/>
                </a:solidFill>
              </a:rPr>
              <a:t> </a:t>
            </a:r>
            <a:r>
              <a:rPr lang="en-US" sz="4800" b="1" dirty="0" err="1">
                <a:solidFill>
                  <a:srgbClr val="00B0F0"/>
                </a:solidFill>
              </a:rPr>
              <a:t>tạm</a:t>
            </a:r>
            <a:r>
              <a:rPr lang="en-US" sz="4800" b="1" dirty="0">
                <a:solidFill>
                  <a:srgbClr val="00B0F0"/>
                </a:solidFill>
              </a:rPr>
              <a:t> </a:t>
            </a:r>
            <a:r>
              <a:rPr lang="en-US" sz="4800" b="1" dirty="0" err="1">
                <a:solidFill>
                  <a:srgbClr val="00B0F0"/>
                </a:solidFill>
              </a:rPr>
              <a:t>biệt</a:t>
            </a:r>
            <a:r>
              <a:rPr lang="en-US" sz="4800" b="1" dirty="0">
                <a:solidFill>
                  <a:srgbClr val="00B0F0"/>
                </a:solidFill>
              </a:rPr>
              <a:t> </a:t>
            </a:r>
            <a:r>
              <a:rPr lang="en-US" sz="4800" b="1" dirty="0" err="1">
                <a:solidFill>
                  <a:srgbClr val="00B0F0"/>
                </a:solidFill>
              </a:rPr>
              <a:t>các</a:t>
            </a:r>
            <a:r>
              <a:rPr lang="en-US" sz="4800" b="1" dirty="0">
                <a:solidFill>
                  <a:srgbClr val="00B0F0"/>
                </a:solidFill>
              </a:rPr>
              <a:t> </a:t>
            </a:r>
            <a:r>
              <a:rPr lang="en-US" sz="4800" b="1" dirty="0" err="1">
                <a:solidFill>
                  <a:srgbClr val="00B0F0"/>
                </a:solidFill>
              </a:rPr>
              <a:t>em</a:t>
            </a:r>
            <a:r>
              <a:rPr lang="en-US" sz="4800" b="1" dirty="0">
                <a:solidFill>
                  <a:srgbClr val="00B0F0"/>
                </a:solidFill>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304800" y="1969754"/>
            <a:ext cx="125730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744200" y="-64940"/>
            <a:ext cx="1578429" cy="2053744"/>
          </a:xfrm>
          <a:prstGeom prst="rect">
            <a:avLst/>
          </a:prstGeom>
        </p:spPr>
      </p:pic>
      <p:sp>
        <p:nvSpPr>
          <p:cNvPr id="15" name="TextBox 14"/>
          <p:cNvSpPr txBox="1"/>
          <p:nvPr/>
        </p:nvSpPr>
        <p:spPr>
          <a:xfrm>
            <a:off x="4366848" y="195637"/>
            <a:ext cx="678180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Ruộng bậc thang được tạo nên bởi đôi bàn tay chăm chỉ cần mẫn của những dân tộc nào ở Sa Pa? </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a:t>
            </a:r>
            <a:r>
              <a:rPr kumimoji="0" lang="en-US" sz="4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H‘mông</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Dao, Hà Nhì,…</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204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10591800" y="-264871"/>
            <a:ext cx="1578429" cy="2053744"/>
          </a:xfrm>
          <a:prstGeom prst="rect">
            <a:avLst/>
          </a:prstGeom>
        </p:spPr>
      </p:pic>
      <p:sp>
        <p:nvSpPr>
          <p:cNvPr id="15" name="TextBox 14"/>
          <p:cNvSpPr txBox="1"/>
          <p:nvPr/>
        </p:nvSpPr>
        <p:spPr>
          <a:xfrm>
            <a:off x="4308764" y="861875"/>
            <a:ext cx="601980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các bạn nhỏ đang làm gì?</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nhỏ vừa hái quả đào và đang ngồi dưới gốc cây đào</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470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114800" y="978960"/>
            <a:ext cx="5486400"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 hiểu câu “Ăn quả nhớ kẻ trồng cây” ý nói gì? </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khi đang hưởng thụ một thành quả tốt đẹp, bạn nên biết ơn người đã tạo ra thành quả đó, bởi thành quả mà chúng ta đang hưởng thụ không phải tự nhiên mà có. Nó là cả một quá trình lao động, sáng tạo, đổ mồ hôi, nước mắt, kể cả xương máu của biết bao lớp người, qua biết bao thế hệ</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7788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p:blipFill>
        <p:spPr>
          <a:xfrm>
            <a:off x="9122229" y="338932"/>
            <a:ext cx="1578429" cy="2053744"/>
          </a:xfrm>
          <a:prstGeom prst="rect">
            <a:avLst/>
          </a:prstGeom>
        </p:spPr>
      </p:pic>
      <p:sp>
        <p:nvSpPr>
          <p:cNvPr id="15" name="TextBox 14"/>
          <p:cNvSpPr txBox="1"/>
          <p:nvPr/>
        </p:nvSpPr>
        <p:spPr>
          <a:xfrm>
            <a:off x="4080164" y="1094510"/>
            <a:ext cx="5410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27/07 hàng năm là ngày gì? Hãy nêu tên.</a:t>
            </a: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thương binh liệt sĩ.</a:t>
            </a:r>
          </a:p>
        </p:txBody>
      </p:sp>
      <p:sp>
        <p:nvSpPr>
          <p:cNvPr id="18" name="Right Arrow 17">
            <a:hlinkClick r:id="rId8" action="ppaction://hlinksldjump"/>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8786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6030382" y="2145921"/>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2168832" y="3575646"/>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4061397" y="1521564"/>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3124201" y="2466626"/>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CHÚC MỪNG</a:t>
            </a:r>
          </a:p>
        </p:txBody>
      </p:sp>
      <p:sp>
        <p:nvSpPr>
          <p:cNvPr id="2" name="Rounded Rectangular Callout 1"/>
          <p:cNvSpPr/>
          <p:nvPr/>
        </p:nvSpPr>
        <p:spPr>
          <a:xfrm>
            <a:off x="2168832" y="2784288"/>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8429522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grpSp>
        <p:nvGrpSpPr>
          <p:cNvPr id="16" name="组合 15"/>
          <p:cNvGrpSpPr/>
          <p:nvPr/>
        </p:nvGrpSpPr>
        <p:grpSpPr>
          <a:xfrm>
            <a:off x="2284893" y="1495386"/>
            <a:ext cx="8687907" cy="4657098"/>
            <a:chOff x="1249363" y="868048"/>
            <a:chExt cx="9126536" cy="5353344"/>
          </a:xfrm>
          <a:effectLst>
            <a:outerShdw blurRad="50800" dist="38100" dir="2700000" algn="tl" rotWithShape="0">
              <a:prstClr val="black">
                <a:alpha val="40000"/>
              </a:prstClr>
            </a:outerShdw>
          </a:effectLst>
        </p:grpSpPr>
        <p:sp>
          <p:nvSpPr>
            <p:cNvPr id="17" name="矩形 16"/>
            <p:cNvSpPr/>
            <p:nvPr/>
          </p:nvSpPr>
          <p:spPr>
            <a:xfrm>
              <a:off x="1249363" y="868048"/>
              <a:ext cx="9126536" cy="5353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613648" y="1082203"/>
              <a:ext cx="8433138" cy="4967538"/>
            </a:xfrm>
            <a:prstGeom prst="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grpSp>
      <p:pic>
        <p:nvPicPr>
          <p:cNvPr id="37" name="图片 36"/>
          <p:cNvPicPr>
            <a:picLocks noChangeAspect="1"/>
          </p:cNvPicPr>
          <p:nvPr/>
        </p:nvPicPr>
        <p:blipFill>
          <a:blip r:embed="rId2"/>
          <a:stretch>
            <a:fillRect/>
          </a:stretch>
        </p:blipFill>
        <p:spPr>
          <a:xfrm>
            <a:off x="0" y="4497682"/>
            <a:ext cx="1812868" cy="2360318"/>
          </a:xfrm>
          <a:prstGeom prst="rect">
            <a:avLst/>
          </a:prstGeom>
        </p:spPr>
      </p:pic>
      <p:pic>
        <p:nvPicPr>
          <p:cNvPr id="40" name="图片 39"/>
          <p:cNvPicPr>
            <a:picLocks noChangeAspect="1"/>
          </p:cNvPicPr>
          <p:nvPr/>
        </p:nvPicPr>
        <p:blipFill>
          <a:blip r:embed="rId3"/>
          <a:stretch>
            <a:fillRect/>
          </a:stretch>
        </p:blipFill>
        <p:spPr>
          <a:xfrm>
            <a:off x="512177" y="165021"/>
            <a:ext cx="837560" cy="1149417"/>
          </a:xfrm>
          <a:prstGeom prst="rect">
            <a:avLst/>
          </a:prstGeom>
        </p:spPr>
      </p:pic>
      <p:sp>
        <p:nvSpPr>
          <p:cNvPr id="10" name="TextBox 9">
            <a:extLst>
              <a:ext uri="{FF2B5EF4-FFF2-40B4-BE49-F238E27FC236}">
                <a16:creationId xmlns:a16="http://schemas.microsoft.com/office/drawing/2014/main" id="{E67182E0-3243-4D0C-9622-1DB113345C1D}"/>
              </a:ext>
            </a:extLst>
          </p:cNvPr>
          <p:cNvSpPr txBox="1"/>
          <p:nvPr/>
        </p:nvSpPr>
        <p:spPr>
          <a:xfrm>
            <a:off x="4693634" y="335538"/>
            <a:ext cx="4358931" cy="769441"/>
          </a:xfrm>
          <a:prstGeom prst="rect">
            <a:avLst/>
          </a:prstGeom>
          <a:noFill/>
        </p:spPr>
        <p:txBody>
          <a:bodyPr wrap="square" rtlCol="0">
            <a:spAutoFit/>
          </a:bodyPr>
          <a:lstStyle/>
          <a:p>
            <a:r>
              <a:rPr lang="en-US" sz="4400" dirty="0">
                <a:latin typeface="Arial-Rounded" panose="020B0500000000000000" pitchFamily="34" charset="0"/>
                <a:ea typeface="Arial-Rounded" panose="020B0500000000000000" pitchFamily="34" charset="0"/>
                <a:cs typeface="Arial-Rounded" panose="020B0500000000000000" pitchFamily="34" charset="0"/>
              </a:rPr>
              <a:t>1. Quan </a:t>
            </a:r>
            <a:r>
              <a:rPr lang="en-US" sz="4400" dirty="0" err="1">
                <a:latin typeface="Arial-Rounded" panose="020B0500000000000000" pitchFamily="34" charset="0"/>
                <a:ea typeface="Arial-Rounded" panose="020B0500000000000000" pitchFamily="34" charset="0"/>
                <a:cs typeface="Arial-Rounded" panose="020B0500000000000000" pitchFamily="34" charset="0"/>
              </a:rPr>
              <a:t>sát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tranh</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FD2C9DD6-8072-4C3A-B5E3-8ADCA9AB4BAE}"/>
              </a:ext>
            </a:extLst>
          </p:cNvPr>
          <p:cNvPicPr>
            <a:picLocks noChangeAspect="1"/>
          </p:cNvPicPr>
          <p:nvPr/>
        </p:nvPicPr>
        <p:blipFill>
          <a:blip r:embed="rId4"/>
          <a:stretch>
            <a:fillRect/>
          </a:stretch>
        </p:blipFill>
        <p:spPr>
          <a:xfrm>
            <a:off x="3324125" y="1571903"/>
            <a:ext cx="6735012" cy="3828986"/>
          </a:xfrm>
          <a:prstGeom prst="rect">
            <a:avLst/>
          </a:prstGeom>
        </p:spPr>
      </p:pic>
      <p:sp>
        <p:nvSpPr>
          <p:cNvPr id="11" name="Cloud 10">
            <a:extLst>
              <a:ext uri="{FF2B5EF4-FFF2-40B4-BE49-F238E27FC236}">
                <a16:creationId xmlns:a16="http://schemas.microsoft.com/office/drawing/2014/main" id="{252FDFD5-1D85-423C-8C5B-CA2B00623E60}"/>
              </a:ext>
            </a:extLst>
          </p:cNvPr>
          <p:cNvSpPr/>
          <p:nvPr/>
        </p:nvSpPr>
        <p:spPr>
          <a:xfrm>
            <a:off x="3324126" y="5494041"/>
            <a:ext cx="7097945" cy="1070999"/>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đang</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34" name="Cloud 33">
            <a:extLst>
              <a:ext uri="{FF2B5EF4-FFF2-40B4-BE49-F238E27FC236}">
                <a16:creationId xmlns:a16="http://schemas.microsoft.com/office/drawing/2014/main" id="{B2D9F759-1D5D-41EE-803B-CAB32CE38DEC}"/>
              </a:ext>
            </a:extLst>
          </p:cNvPr>
          <p:cNvSpPr/>
          <p:nvPr/>
        </p:nvSpPr>
        <p:spPr>
          <a:xfrm>
            <a:off x="3324125" y="5494040"/>
            <a:ext cx="7097945" cy="1070999"/>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latin typeface="Arial-Rounded" panose="020B0500000000000000" pitchFamily="34" charset="0"/>
                <a:ea typeface="Arial-Rounded" panose="020B0500000000000000" pitchFamily="34" charset="0"/>
                <a:cs typeface="Arial-Rounded" panose="020B0500000000000000" pitchFamily="34" charset="0"/>
              </a:rPr>
              <a:t>b.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Ăn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kẻ</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a:extLst>
              <a:ext uri="{FF2B5EF4-FFF2-40B4-BE49-F238E27FC236}">
                <a16:creationId xmlns:a16="http://schemas.microsoft.com/office/drawing/2014/main" id="{278F4714-C353-45FB-A7F9-B9AD5B3EF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4815" y="2358460"/>
            <a:ext cx="2707680" cy="3815169"/>
          </a:xfrm>
          <a:prstGeom prst="rect">
            <a:avLst/>
          </a:prstGeom>
        </p:spPr>
      </p:pic>
      <p:sp>
        <p:nvSpPr>
          <p:cNvPr id="4" name="Rectangle: Rounded Corners 3">
            <a:extLst>
              <a:ext uri="{FF2B5EF4-FFF2-40B4-BE49-F238E27FC236}">
                <a16:creationId xmlns:a16="http://schemas.microsoft.com/office/drawing/2014/main" id="{A9AD8FB2-96B1-4F18-8AE3-78CC2D4F0704}"/>
              </a:ext>
            </a:extLst>
          </p:cNvPr>
          <p:cNvSpPr/>
          <p:nvPr/>
        </p:nvSpPr>
        <p:spPr>
          <a:xfrm>
            <a:off x="638650" y="959126"/>
            <a:ext cx="8398565" cy="4939748"/>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0B34427-5ABF-4F31-B9E7-8B399ABF7C1C}"/>
              </a:ext>
            </a:extLst>
          </p:cNvPr>
          <p:cNvSpPr txBox="1"/>
          <p:nvPr/>
        </p:nvSpPr>
        <p:spPr>
          <a:xfrm>
            <a:off x="3738174" y="1663626"/>
            <a:ext cx="2610398" cy="584775"/>
          </a:xfrm>
          <a:prstGeom prst="rect">
            <a:avLst/>
          </a:prstGeom>
          <a:noFill/>
        </p:spPr>
        <p:txBody>
          <a:bodyPr wrap="square">
            <a:spAutoFit/>
          </a:bodyPr>
          <a:lstStyle/>
          <a:p>
            <a:r>
              <a:rPr lang="en-US" sz="3200"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TIẾNG VIỆT</a:t>
            </a:r>
          </a:p>
        </p:txBody>
      </p:sp>
      <p:pic>
        <p:nvPicPr>
          <p:cNvPr id="22" name="Picture 21">
            <a:extLst>
              <a:ext uri="{FF2B5EF4-FFF2-40B4-BE49-F238E27FC236}">
                <a16:creationId xmlns:a16="http://schemas.microsoft.com/office/drawing/2014/main" id="{8808D151-78DA-42E5-9984-EC44371FF1F4}"/>
              </a:ext>
            </a:extLst>
          </p:cNvPr>
          <p:cNvPicPr>
            <a:picLocks noChangeAspect="1"/>
          </p:cNvPicPr>
          <p:nvPr/>
        </p:nvPicPr>
        <p:blipFill>
          <a:blip r:embed="rId4"/>
          <a:stretch>
            <a:fillRect/>
          </a:stretch>
        </p:blipFill>
        <p:spPr>
          <a:xfrm>
            <a:off x="1394956" y="2882301"/>
            <a:ext cx="6736664"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1238</Words>
  <Application>Microsoft Office PowerPoint</Application>
  <PresentationFormat>Widescreen</PresentationFormat>
  <Paragraphs>247</Paragraphs>
  <Slides>29</Slides>
  <Notes>3</Notes>
  <HiddenSlides>0</HiddenSlides>
  <MMClips>4</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29</vt:i4>
      </vt:variant>
    </vt:vector>
  </HeadingPairs>
  <TitlesOfParts>
    <vt:vector size="44" baseType="lpstr">
      <vt:lpstr>等线</vt:lpstr>
      <vt:lpstr>等线 Light</vt:lpstr>
      <vt:lpstr>Arial</vt:lpstr>
      <vt:lpstr>Arial Rounded MT Bold</vt:lpstr>
      <vt:lpstr>Arial-Rounded</vt:lpstr>
      <vt:lpstr>Calibri</vt:lpstr>
      <vt:lpstr>Times New Roman</vt:lpstr>
      <vt:lpstr>Office 主题</vt:lpstr>
      <vt:lpstr>11_Office Theme</vt:lpstr>
      <vt:lpstr>12_Office Theme</vt:lpstr>
      <vt:lpstr>2_Office 主题​​</vt:lpstr>
      <vt:lpstr>千图网海量PPT模板www.58pic.com​​</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dc:description>www.051661.com</dc:description>
  <cp:lastModifiedBy>thao</cp:lastModifiedBy>
  <cp:revision>16</cp:revision>
  <dcterms:created xsi:type="dcterms:W3CDTF">2016-11-23T14:13:00Z</dcterms:created>
  <dcterms:modified xsi:type="dcterms:W3CDTF">2021-12-18T09:44:53Z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