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716" r:id="rId3"/>
    <p:sldMasterId id="2147483729" r:id="rId4"/>
    <p:sldMasterId id="2147483754" r:id="rId5"/>
    <p:sldMasterId id="2147483756" r:id="rId6"/>
    <p:sldMasterId id="2147483764" r:id="rId7"/>
    <p:sldMasterId id="2147483775" r:id="rId8"/>
  </p:sldMasterIdLst>
  <p:notesMasterIdLst>
    <p:notesMasterId r:id="rId40"/>
  </p:notesMasterIdLst>
  <p:sldIdLst>
    <p:sldId id="522" r:id="rId9"/>
    <p:sldId id="471" r:id="rId10"/>
    <p:sldId id="257" r:id="rId11"/>
    <p:sldId id="256" r:id="rId12"/>
    <p:sldId id="2007577159" r:id="rId13"/>
    <p:sldId id="263" r:id="rId14"/>
    <p:sldId id="264" r:id="rId15"/>
    <p:sldId id="265" r:id="rId16"/>
    <p:sldId id="470" r:id="rId17"/>
    <p:sldId id="2007577106" r:id="rId18"/>
    <p:sldId id="2007577145" r:id="rId19"/>
    <p:sldId id="334" r:id="rId20"/>
    <p:sldId id="489" r:id="rId21"/>
    <p:sldId id="259" r:id="rId22"/>
    <p:sldId id="2007577150" r:id="rId23"/>
    <p:sldId id="2007577151" r:id="rId24"/>
    <p:sldId id="2007577152" r:id="rId25"/>
    <p:sldId id="2007577146" r:id="rId26"/>
    <p:sldId id="2007577147" r:id="rId27"/>
    <p:sldId id="2007577149" r:id="rId28"/>
    <p:sldId id="2007577148" r:id="rId29"/>
    <p:sldId id="2007577125" r:id="rId30"/>
    <p:sldId id="2007577153" r:id="rId31"/>
    <p:sldId id="493" r:id="rId32"/>
    <p:sldId id="330" r:id="rId33"/>
    <p:sldId id="260" r:id="rId34"/>
    <p:sldId id="2007577154" r:id="rId35"/>
    <p:sldId id="2007577155" r:id="rId36"/>
    <p:sldId id="2007577156" r:id="rId37"/>
    <p:sldId id="2007577158" r:id="rId38"/>
    <p:sldId id="51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B1684-5BCE-4ECD-A89A-3FDF9DC72796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78553-6D02-4B89-8DAC-5816516DE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16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711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68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131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78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780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936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513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90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56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655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7974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940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541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gi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38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5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37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77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062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873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433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22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471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2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01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87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320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959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47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25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309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59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88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554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239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834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453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595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0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2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/>
          <p:nvPr/>
        </p:nvSpPr>
        <p:spPr>
          <a:xfrm>
            <a:off x="804475" y="643500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5"/>
          <p:cNvSpPr/>
          <p:nvPr/>
        </p:nvSpPr>
        <p:spPr>
          <a:xfrm>
            <a:off x="621428" y="643500"/>
            <a:ext cx="10541251" cy="5604964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5"/>
          <p:cNvSpPr txBox="1">
            <a:spLocks noGrp="1"/>
          </p:cNvSpPr>
          <p:nvPr>
            <p:ph type="title"/>
          </p:nvPr>
        </p:nvSpPr>
        <p:spPr>
          <a:xfrm>
            <a:off x="2147950" y="805400"/>
            <a:ext cx="8591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10" name="Google Shape;110;p5"/>
          <p:cNvGrpSpPr/>
          <p:nvPr/>
        </p:nvGrpSpPr>
        <p:grpSpPr>
          <a:xfrm rot="8540225">
            <a:off x="304153" y="-1512094"/>
            <a:ext cx="957470" cy="4380497"/>
            <a:chOff x="8286350" y="2240498"/>
            <a:chExt cx="957493" cy="4380603"/>
          </a:xfrm>
        </p:grpSpPr>
        <p:sp>
          <p:nvSpPr>
            <p:cNvPr id="111" name="Google Shape;111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5"/>
          <p:cNvGrpSpPr/>
          <p:nvPr/>
        </p:nvGrpSpPr>
        <p:grpSpPr>
          <a:xfrm>
            <a:off x="10872387" y="2291011"/>
            <a:ext cx="957493" cy="4380603"/>
            <a:chOff x="8286350" y="2240498"/>
            <a:chExt cx="957493" cy="4380603"/>
          </a:xfrm>
        </p:grpSpPr>
        <p:sp>
          <p:nvSpPr>
            <p:cNvPr id="120" name="Google Shape;120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6680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83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099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158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2019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0123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752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04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95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85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5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78252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72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935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4111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462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0192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449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233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16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0499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1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9797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4461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1751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9198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4721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43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794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21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71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39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24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45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 rot="-493640">
            <a:off x="1918890" y="348393"/>
            <a:ext cx="5272398" cy="5604919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0" y="459773"/>
            <a:ext cx="957493" cy="4380603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1692155">
            <a:off x="1188180" y="2373239"/>
            <a:ext cx="957512" cy="4380691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0917222" y="322853"/>
            <a:ext cx="957505" cy="4380657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1341854">
            <a:off x="9570400" y="2373248"/>
            <a:ext cx="957510" cy="4380680"/>
            <a:chOff x="8286350" y="2240498"/>
            <a:chExt cx="957493" cy="4380603"/>
          </a:xfrm>
        </p:grpSpPr>
        <p:sp>
          <p:nvSpPr>
            <p:cNvPr id="4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3428804" y="941124"/>
            <a:ext cx="5272441" cy="5604964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4237025" y="1255650"/>
            <a:ext cx="4188000" cy="431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813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37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7" name="Google Shape;67;p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8" name="Google Shape;68;p3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" name="Google Shape;69;p3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70" name="Google Shape;70;p3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71" name="Google Shape;71;p3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3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3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3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Google Shape;75;p3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129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7547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/>
          <p:nvPr/>
        </p:nvSpPr>
        <p:spPr>
          <a:xfrm>
            <a:off x="804475" y="643500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5"/>
          <p:cNvSpPr/>
          <p:nvPr/>
        </p:nvSpPr>
        <p:spPr>
          <a:xfrm>
            <a:off x="621428" y="643500"/>
            <a:ext cx="10541251" cy="5604964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5"/>
          <p:cNvSpPr txBox="1">
            <a:spLocks noGrp="1"/>
          </p:cNvSpPr>
          <p:nvPr>
            <p:ph type="title"/>
          </p:nvPr>
        </p:nvSpPr>
        <p:spPr>
          <a:xfrm>
            <a:off x="2147950" y="805400"/>
            <a:ext cx="8591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10" name="Google Shape;110;p5"/>
          <p:cNvGrpSpPr/>
          <p:nvPr/>
        </p:nvGrpSpPr>
        <p:grpSpPr>
          <a:xfrm rot="8540225">
            <a:off x="304153" y="-1512094"/>
            <a:ext cx="957470" cy="4380497"/>
            <a:chOff x="8286350" y="2240498"/>
            <a:chExt cx="957493" cy="4380603"/>
          </a:xfrm>
        </p:grpSpPr>
        <p:sp>
          <p:nvSpPr>
            <p:cNvPr id="111" name="Google Shape;111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5"/>
          <p:cNvGrpSpPr/>
          <p:nvPr/>
        </p:nvGrpSpPr>
        <p:grpSpPr>
          <a:xfrm>
            <a:off x="10872387" y="2291011"/>
            <a:ext cx="957493" cy="4380603"/>
            <a:chOff x="8286350" y="2240498"/>
            <a:chExt cx="957493" cy="4380603"/>
          </a:xfrm>
        </p:grpSpPr>
        <p:sp>
          <p:nvSpPr>
            <p:cNvPr id="120" name="Google Shape;120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694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 1">
  <p:cSld name="003 Talking Points 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/>
          <p:nvPr/>
        </p:nvSpPr>
        <p:spPr>
          <a:xfrm>
            <a:off x="257475" y="1611348"/>
            <a:ext cx="3718676" cy="4804931"/>
          </a:xfrm>
          <a:custGeom>
            <a:avLst/>
            <a:gdLst/>
            <a:ahLst/>
            <a:cxnLst/>
            <a:rect l="l" t="t" r="r" b="b"/>
            <a:pathLst>
              <a:path w="1381124" h="1893569" extrusionOk="0">
                <a:moveTo>
                  <a:pt x="0" y="0"/>
                </a:moveTo>
                <a:lnTo>
                  <a:pt x="1216343" y="0"/>
                </a:lnTo>
                <a:cubicBezTo>
                  <a:pt x="1306830" y="0"/>
                  <a:pt x="1381125" y="74295"/>
                  <a:pt x="1381125" y="164782"/>
                </a:cubicBezTo>
                <a:lnTo>
                  <a:pt x="1381125" y="1728788"/>
                </a:lnTo>
                <a:cubicBezTo>
                  <a:pt x="1381125" y="1819275"/>
                  <a:pt x="1306830" y="1893570"/>
                  <a:pt x="1216343" y="1893570"/>
                </a:cubicBezTo>
                <a:lnTo>
                  <a:pt x="0" y="1893570"/>
                </a:lnTo>
                <a:lnTo>
                  <a:pt x="0" y="0"/>
                </a:lnTo>
                <a:close/>
              </a:path>
            </a:pathLst>
          </a:custGeom>
          <a:solidFill>
            <a:srgbClr val="FBEFE2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975835" y="2183947"/>
            <a:ext cx="2745142" cy="3772887"/>
          </a:xfrm>
          <a:custGeom>
            <a:avLst/>
            <a:gdLst/>
            <a:ahLst/>
            <a:cxnLst/>
            <a:rect l="l" t="t" r="r" b="b"/>
            <a:pathLst>
              <a:path w="940117" h="1486852" extrusionOk="0">
                <a:moveTo>
                  <a:pt x="24765" y="204788"/>
                </a:moveTo>
                <a:cubicBezTo>
                  <a:pt x="321945" y="204788"/>
                  <a:pt x="619125" y="204788"/>
                  <a:pt x="915352" y="204788"/>
                </a:cubicBezTo>
                <a:cubicBezTo>
                  <a:pt x="928688" y="204788"/>
                  <a:pt x="940118" y="216217"/>
                  <a:pt x="940118" y="229552"/>
                </a:cubicBezTo>
                <a:lnTo>
                  <a:pt x="940118" y="229552"/>
                </a:lnTo>
                <a:cubicBezTo>
                  <a:pt x="940118" y="242888"/>
                  <a:pt x="928688" y="254317"/>
                  <a:pt x="915352" y="254317"/>
                </a:cubicBezTo>
                <a:cubicBezTo>
                  <a:pt x="618173" y="254317"/>
                  <a:pt x="320993" y="254317"/>
                  <a:pt x="24765" y="254317"/>
                </a:cubicBezTo>
                <a:cubicBezTo>
                  <a:pt x="11430" y="254317"/>
                  <a:pt x="0" y="242888"/>
                  <a:pt x="0" y="229552"/>
                </a:cubicBezTo>
                <a:lnTo>
                  <a:pt x="0" y="229552"/>
                </a:lnTo>
                <a:cubicBezTo>
                  <a:pt x="0" y="216217"/>
                  <a:pt x="11430" y="204788"/>
                  <a:pt x="24765" y="204788"/>
                </a:cubicBezTo>
                <a:lnTo>
                  <a:pt x="24765" y="204788"/>
                </a:lnTo>
                <a:close/>
                <a:moveTo>
                  <a:pt x="24765" y="0"/>
                </a:moveTo>
                <a:lnTo>
                  <a:pt x="915352" y="0"/>
                </a:lnTo>
                <a:cubicBezTo>
                  <a:pt x="928688" y="0"/>
                  <a:pt x="940118" y="11430"/>
                  <a:pt x="940118" y="24765"/>
                </a:cubicBezTo>
                <a:lnTo>
                  <a:pt x="940118" y="24765"/>
                </a:lnTo>
                <a:cubicBezTo>
                  <a:pt x="940118" y="38100"/>
                  <a:pt x="928688" y="49530"/>
                  <a:pt x="915352" y="49530"/>
                </a:cubicBezTo>
                <a:lnTo>
                  <a:pt x="24765" y="49530"/>
                </a:lnTo>
                <a:cubicBezTo>
                  <a:pt x="11430" y="49530"/>
                  <a:pt x="0" y="38100"/>
                  <a:pt x="0" y="24765"/>
                </a:cubicBezTo>
                <a:lnTo>
                  <a:pt x="0" y="24765"/>
                </a:lnTo>
                <a:cubicBezTo>
                  <a:pt x="0" y="10477"/>
                  <a:pt x="11430" y="0"/>
                  <a:pt x="24765" y="0"/>
                </a:cubicBezTo>
                <a:lnTo>
                  <a:pt x="24765" y="0"/>
                </a:lnTo>
                <a:close/>
                <a:moveTo>
                  <a:pt x="24765" y="410527"/>
                </a:moveTo>
                <a:cubicBezTo>
                  <a:pt x="321945" y="410527"/>
                  <a:pt x="619125" y="410527"/>
                  <a:pt x="915352" y="410527"/>
                </a:cubicBezTo>
                <a:cubicBezTo>
                  <a:pt x="928688" y="410527"/>
                  <a:pt x="940118" y="421957"/>
                  <a:pt x="940118" y="435292"/>
                </a:cubicBezTo>
                <a:lnTo>
                  <a:pt x="940118" y="435292"/>
                </a:lnTo>
                <a:cubicBezTo>
                  <a:pt x="940118" y="448627"/>
                  <a:pt x="928688" y="460057"/>
                  <a:pt x="915352" y="460057"/>
                </a:cubicBezTo>
                <a:cubicBezTo>
                  <a:pt x="618173" y="460057"/>
                  <a:pt x="320993" y="460057"/>
                  <a:pt x="24765" y="460057"/>
                </a:cubicBezTo>
                <a:cubicBezTo>
                  <a:pt x="11430" y="460057"/>
                  <a:pt x="0" y="448627"/>
                  <a:pt x="0" y="435292"/>
                </a:cubicBezTo>
                <a:lnTo>
                  <a:pt x="0" y="435292"/>
                </a:lnTo>
                <a:cubicBezTo>
                  <a:pt x="0" y="421005"/>
                  <a:pt x="11430" y="410527"/>
                  <a:pt x="24765" y="410527"/>
                </a:cubicBezTo>
                <a:lnTo>
                  <a:pt x="24765" y="410527"/>
                </a:lnTo>
                <a:close/>
                <a:moveTo>
                  <a:pt x="24765" y="615315"/>
                </a:moveTo>
                <a:cubicBezTo>
                  <a:pt x="321945" y="615315"/>
                  <a:pt x="619125" y="615315"/>
                  <a:pt x="915352" y="615315"/>
                </a:cubicBezTo>
                <a:cubicBezTo>
                  <a:pt x="928688" y="615315"/>
                  <a:pt x="940118" y="626745"/>
                  <a:pt x="940118" y="640080"/>
                </a:cubicBezTo>
                <a:lnTo>
                  <a:pt x="940118" y="640080"/>
                </a:lnTo>
                <a:cubicBezTo>
                  <a:pt x="940118" y="653415"/>
                  <a:pt x="928688" y="664845"/>
                  <a:pt x="915352" y="664845"/>
                </a:cubicBezTo>
                <a:cubicBezTo>
                  <a:pt x="618173" y="664845"/>
                  <a:pt x="320993" y="664845"/>
                  <a:pt x="24765" y="664845"/>
                </a:cubicBezTo>
                <a:cubicBezTo>
                  <a:pt x="11430" y="664845"/>
                  <a:pt x="0" y="653415"/>
                  <a:pt x="0" y="640080"/>
                </a:cubicBezTo>
                <a:lnTo>
                  <a:pt x="0" y="640080"/>
                </a:lnTo>
                <a:cubicBezTo>
                  <a:pt x="0" y="626745"/>
                  <a:pt x="11430" y="615315"/>
                  <a:pt x="24765" y="615315"/>
                </a:cubicBezTo>
                <a:lnTo>
                  <a:pt x="24765" y="615315"/>
                </a:lnTo>
                <a:close/>
                <a:moveTo>
                  <a:pt x="24765" y="821055"/>
                </a:moveTo>
                <a:cubicBezTo>
                  <a:pt x="321945" y="821055"/>
                  <a:pt x="619125" y="821055"/>
                  <a:pt x="915352" y="821055"/>
                </a:cubicBezTo>
                <a:cubicBezTo>
                  <a:pt x="928688" y="821055"/>
                  <a:pt x="940118" y="832485"/>
                  <a:pt x="940118" y="845820"/>
                </a:cubicBezTo>
                <a:lnTo>
                  <a:pt x="940118" y="845820"/>
                </a:lnTo>
                <a:cubicBezTo>
                  <a:pt x="940118" y="859155"/>
                  <a:pt x="928688" y="870585"/>
                  <a:pt x="915352" y="870585"/>
                </a:cubicBezTo>
                <a:cubicBezTo>
                  <a:pt x="618173" y="870585"/>
                  <a:pt x="320993" y="870585"/>
                  <a:pt x="24765" y="870585"/>
                </a:cubicBezTo>
                <a:cubicBezTo>
                  <a:pt x="11430" y="870585"/>
                  <a:pt x="0" y="859155"/>
                  <a:pt x="0" y="845820"/>
                </a:cubicBezTo>
                <a:lnTo>
                  <a:pt x="0" y="845820"/>
                </a:lnTo>
                <a:cubicBezTo>
                  <a:pt x="0" y="831532"/>
                  <a:pt x="11430" y="821055"/>
                  <a:pt x="24765" y="821055"/>
                </a:cubicBezTo>
                <a:lnTo>
                  <a:pt x="24765" y="821055"/>
                </a:lnTo>
                <a:close/>
                <a:moveTo>
                  <a:pt x="24765" y="1025842"/>
                </a:moveTo>
                <a:cubicBezTo>
                  <a:pt x="321945" y="1025842"/>
                  <a:pt x="619125" y="1025842"/>
                  <a:pt x="915352" y="1025842"/>
                </a:cubicBezTo>
                <a:cubicBezTo>
                  <a:pt x="928688" y="1025842"/>
                  <a:pt x="940118" y="1037272"/>
                  <a:pt x="940118" y="1050607"/>
                </a:cubicBezTo>
                <a:lnTo>
                  <a:pt x="940118" y="1050607"/>
                </a:lnTo>
                <a:cubicBezTo>
                  <a:pt x="940118" y="1063942"/>
                  <a:pt x="928688" y="1075373"/>
                  <a:pt x="915352" y="1075373"/>
                </a:cubicBezTo>
                <a:cubicBezTo>
                  <a:pt x="618173" y="1075373"/>
                  <a:pt x="320993" y="1075373"/>
                  <a:pt x="24765" y="1075373"/>
                </a:cubicBezTo>
                <a:cubicBezTo>
                  <a:pt x="11430" y="1075373"/>
                  <a:pt x="0" y="1063942"/>
                  <a:pt x="0" y="1050607"/>
                </a:cubicBezTo>
                <a:lnTo>
                  <a:pt x="0" y="1050607"/>
                </a:lnTo>
                <a:cubicBezTo>
                  <a:pt x="0" y="1037272"/>
                  <a:pt x="11430" y="1025842"/>
                  <a:pt x="24765" y="1025842"/>
                </a:cubicBezTo>
                <a:lnTo>
                  <a:pt x="24765" y="1025842"/>
                </a:lnTo>
                <a:close/>
                <a:moveTo>
                  <a:pt x="24765" y="1231582"/>
                </a:moveTo>
                <a:cubicBezTo>
                  <a:pt x="321945" y="1231582"/>
                  <a:pt x="619125" y="1231582"/>
                  <a:pt x="915352" y="1231582"/>
                </a:cubicBezTo>
                <a:cubicBezTo>
                  <a:pt x="928688" y="1231582"/>
                  <a:pt x="940118" y="1243013"/>
                  <a:pt x="940118" y="1256348"/>
                </a:cubicBezTo>
                <a:lnTo>
                  <a:pt x="940118" y="1256348"/>
                </a:lnTo>
                <a:cubicBezTo>
                  <a:pt x="940118" y="1269682"/>
                  <a:pt x="928688" y="1281113"/>
                  <a:pt x="915352" y="1281113"/>
                </a:cubicBezTo>
                <a:cubicBezTo>
                  <a:pt x="618173" y="1281113"/>
                  <a:pt x="320993" y="1281113"/>
                  <a:pt x="24765" y="1281113"/>
                </a:cubicBezTo>
                <a:cubicBezTo>
                  <a:pt x="11430" y="1281113"/>
                  <a:pt x="0" y="1269682"/>
                  <a:pt x="0" y="1256348"/>
                </a:cubicBezTo>
                <a:lnTo>
                  <a:pt x="0" y="1256348"/>
                </a:lnTo>
                <a:cubicBezTo>
                  <a:pt x="0" y="1243013"/>
                  <a:pt x="11430" y="1231582"/>
                  <a:pt x="24765" y="1231582"/>
                </a:cubicBezTo>
                <a:lnTo>
                  <a:pt x="24765" y="1231582"/>
                </a:lnTo>
                <a:close/>
                <a:moveTo>
                  <a:pt x="24765" y="1437323"/>
                </a:moveTo>
                <a:lnTo>
                  <a:pt x="915352" y="1437323"/>
                </a:lnTo>
                <a:cubicBezTo>
                  <a:pt x="928688" y="1437323"/>
                  <a:pt x="940118" y="1448752"/>
                  <a:pt x="940118" y="1462088"/>
                </a:cubicBezTo>
                <a:lnTo>
                  <a:pt x="940118" y="1462088"/>
                </a:lnTo>
                <a:cubicBezTo>
                  <a:pt x="940118" y="1475423"/>
                  <a:pt x="928688" y="1486852"/>
                  <a:pt x="915352" y="1486852"/>
                </a:cubicBezTo>
                <a:lnTo>
                  <a:pt x="24765" y="1486852"/>
                </a:lnTo>
                <a:cubicBezTo>
                  <a:pt x="11430" y="1486852"/>
                  <a:pt x="0" y="1475423"/>
                  <a:pt x="0" y="1462088"/>
                </a:cubicBezTo>
                <a:lnTo>
                  <a:pt x="0" y="1462088"/>
                </a:lnTo>
                <a:cubicBezTo>
                  <a:pt x="0" y="1447800"/>
                  <a:pt x="11430" y="1437323"/>
                  <a:pt x="24765" y="1437323"/>
                </a:cubicBezTo>
                <a:close/>
              </a:path>
            </a:pathLst>
          </a:custGeom>
          <a:solidFill>
            <a:srgbClr val="F6E2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407144" y="1850688"/>
            <a:ext cx="444600" cy="444600"/>
          </a:xfrm>
          <a:prstGeom prst="ellipse">
            <a:avLst/>
          </a:prstGeom>
          <a:solidFill>
            <a:srgbClr val="B19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6"/>
          <p:cNvSpPr/>
          <p:nvPr/>
        </p:nvSpPr>
        <p:spPr>
          <a:xfrm>
            <a:off x="403791" y="2788399"/>
            <a:ext cx="444600" cy="444600"/>
          </a:xfrm>
          <a:prstGeom prst="ellipse">
            <a:avLst/>
          </a:prstGeom>
          <a:solidFill>
            <a:srgbClr val="B19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6"/>
          <p:cNvSpPr/>
          <p:nvPr/>
        </p:nvSpPr>
        <p:spPr>
          <a:xfrm>
            <a:off x="407144" y="3744449"/>
            <a:ext cx="444600" cy="444600"/>
          </a:xfrm>
          <a:prstGeom prst="ellipse">
            <a:avLst/>
          </a:prstGeom>
          <a:solidFill>
            <a:srgbClr val="B19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6"/>
          <p:cNvSpPr/>
          <p:nvPr/>
        </p:nvSpPr>
        <p:spPr>
          <a:xfrm>
            <a:off x="403791" y="4616858"/>
            <a:ext cx="444600" cy="444600"/>
          </a:xfrm>
          <a:prstGeom prst="ellipse">
            <a:avLst/>
          </a:prstGeom>
          <a:solidFill>
            <a:srgbClr val="B19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403791" y="5596390"/>
            <a:ext cx="444600" cy="444600"/>
          </a:xfrm>
          <a:prstGeom prst="ellipse">
            <a:avLst/>
          </a:prstGeom>
          <a:solidFill>
            <a:srgbClr val="B19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6"/>
          <p:cNvSpPr/>
          <p:nvPr/>
        </p:nvSpPr>
        <p:spPr>
          <a:xfrm rot="-6461940">
            <a:off x="4498794" y="577946"/>
            <a:ext cx="3319879" cy="39099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6"/>
          <p:cNvSpPr/>
          <p:nvPr/>
        </p:nvSpPr>
        <p:spPr>
          <a:xfrm rot="6459363" flipH="1">
            <a:off x="4475651" y="3350170"/>
            <a:ext cx="3422003" cy="4030225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6"/>
          <p:cNvSpPr/>
          <p:nvPr/>
        </p:nvSpPr>
        <p:spPr>
          <a:xfrm rot="-5400000">
            <a:off x="7172689" y="2360241"/>
            <a:ext cx="5405239" cy="2968169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6"/>
          <p:cNvSpPr/>
          <p:nvPr/>
        </p:nvSpPr>
        <p:spPr>
          <a:xfrm rot="-5400000">
            <a:off x="7133140" y="2527546"/>
            <a:ext cx="5370723" cy="2854555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6"/>
          <p:cNvSpPr/>
          <p:nvPr/>
        </p:nvSpPr>
        <p:spPr>
          <a:xfrm rot="-5400000">
            <a:off x="8475358" y="1183142"/>
            <a:ext cx="2686286" cy="2854555"/>
          </a:xfrm>
          <a:custGeom>
            <a:avLst/>
            <a:gdLst/>
            <a:ahLst/>
            <a:cxnLst/>
            <a:rect l="l" t="t" r="r" b="b"/>
            <a:pathLst>
              <a:path w="1381124" h="1893569" extrusionOk="0">
                <a:moveTo>
                  <a:pt x="0" y="0"/>
                </a:moveTo>
                <a:lnTo>
                  <a:pt x="1216343" y="0"/>
                </a:lnTo>
                <a:cubicBezTo>
                  <a:pt x="1306830" y="0"/>
                  <a:pt x="1381125" y="74295"/>
                  <a:pt x="1381125" y="164782"/>
                </a:cubicBezTo>
                <a:lnTo>
                  <a:pt x="1381125" y="1728788"/>
                </a:lnTo>
                <a:cubicBezTo>
                  <a:pt x="1381125" y="1819275"/>
                  <a:pt x="1306830" y="1893570"/>
                  <a:pt x="1216343" y="1893570"/>
                </a:cubicBezTo>
                <a:lnTo>
                  <a:pt x="0" y="1893570"/>
                </a:lnTo>
                <a:lnTo>
                  <a:pt x="0" y="0"/>
                </a:lnTo>
                <a:close/>
              </a:path>
            </a:pathLst>
          </a:custGeom>
          <a:solidFill>
            <a:srgbClr val="FBEFE2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1" name="Google Shape;141;p6"/>
          <p:cNvGrpSpPr/>
          <p:nvPr/>
        </p:nvGrpSpPr>
        <p:grpSpPr>
          <a:xfrm rot="-5400000">
            <a:off x="8382533" y="3810899"/>
            <a:ext cx="692112" cy="264208"/>
            <a:chOff x="5237910" y="1046627"/>
            <a:chExt cx="1358948" cy="518767"/>
          </a:xfrm>
        </p:grpSpPr>
        <p:sp>
          <p:nvSpPr>
            <p:cNvPr id="142" name="Google Shape;142;p6"/>
            <p:cNvSpPr/>
            <p:nvPr/>
          </p:nvSpPr>
          <p:spPr>
            <a:xfrm>
              <a:off x="5237910" y="10466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5321082" y="11790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5578885" y="12391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" name="Google Shape;145;p6"/>
          <p:cNvGrpSpPr/>
          <p:nvPr/>
        </p:nvGrpSpPr>
        <p:grpSpPr>
          <a:xfrm rot="-5400000">
            <a:off x="8935570" y="3810899"/>
            <a:ext cx="692112" cy="264208"/>
            <a:chOff x="5237910" y="1961027"/>
            <a:chExt cx="1358948" cy="518767"/>
          </a:xfrm>
        </p:grpSpPr>
        <p:sp>
          <p:nvSpPr>
            <p:cNvPr id="146" name="Google Shape;146;p6"/>
            <p:cNvSpPr/>
            <p:nvPr/>
          </p:nvSpPr>
          <p:spPr>
            <a:xfrm>
              <a:off x="5237910" y="19610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5321082" y="20934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5578885" y="21535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6"/>
          <p:cNvGrpSpPr/>
          <p:nvPr/>
        </p:nvGrpSpPr>
        <p:grpSpPr>
          <a:xfrm rot="-5400000">
            <a:off x="9488595" y="3810899"/>
            <a:ext cx="692112" cy="264208"/>
            <a:chOff x="5237910" y="3027827"/>
            <a:chExt cx="1358948" cy="518767"/>
          </a:xfrm>
        </p:grpSpPr>
        <p:sp>
          <p:nvSpPr>
            <p:cNvPr id="150" name="Google Shape;150;p6"/>
            <p:cNvSpPr/>
            <p:nvPr/>
          </p:nvSpPr>
          <p:spPr>
            <a:xfrm>
              <a:off x="5237910" y="30278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5321082" y="31602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5578885" y="32203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6"/>
          <p:cNvGrpSpPr/>
          <p:nvPr/>
        </p:nvGrpSpPr>
        <p:grpSpPr>
          <a:xfrm rot="-5400000">
            <a:off x="10041620" y="3810899"/>
            <a:ext cx="692112" cy="264208"/>
            <a:chOff x="5237910" y="4094627"/>
            <a:chExt cx="1358948" cy="518767"/>
          </a:xfrm>
        </p:grpSpPr>
        <p:sp>
          <p:nvSpPr>
            <p:cNvPr id="154" name="Google Shape;154;p6"/>
            <p:cNvSpPr/>
            <p:nvPr/>
          </p:nvSpPr>
          <p:spPr>
            <a:xfrm>
              <a:off x="5237910" y="40946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5321082" y="42270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5578885" y="42871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" name="Google Shape;157;p6"/>
          <p:cNvGrpSpPr/>
          <p:nvPr/>
        </p:nvGrpSpPr>
        <p:grpSpPr>
          <a:xfrm rot="-5400000">
            <a:off x="10517027" y="3810899"/>
            <a:ext cx="692112" cy="264208"/>
            <a:chOff x="5237910" y="5009027"/>
            <a:chExt cx="1358948" cy="518767"/>
          </a:xfrm>
        </p:grpSpPr>
        <p:sp>
          <p:nvSpPr>
            <p:cNvPr id="158" name="Google Shape;158;p6"/>
            <p:cNvSpPr/>
            <p:nvPr/>
          </p:nvSpPr>
          <p:spPr>
            <a:xfrm>
              <a:off x="5237910" y="50090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5321082" y="51414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578885" y="52015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603155">
            <a:off x="231576" y="4060425"/>
            <a:ext cx="591330" cy="2705378"/>
            <a:chOff x="8286350" y="2240498"/>
            <a:chExt cx="957493" cy="4380603"/>
          </a:xfrm>
        </p:grpSpPr>
        <p:sp>
          <p:nvSpPr>
            <p:cNvPr id="162" name="Google Shape;162;p6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" name="Google Shape;170;p6"/>
          <p:cNvGrpSpPr/>
          <p:nvPr/>
        </p:nvGrpSpPr>
        <p:grpSpPr>
          <a:xfrm rot="-690760">
            <a:off x="11584904" y="4050912"/>
            <a:ext cx="594402" cy="2724418"/>
            <a:chOff x="8286350" y="2240498"/>
            <a:chExt cx="957493" cy="4380603"/>
          </a:xfrm>
        </p:grpSpPr>
        <p:sp>
          <p:nvSpPr>
            <p:cNvPr id="171" name="Google Shape;171;p6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6"/>
          <p:cNvGrpSpPr/>
          <p:nvPr/>
        </p:nvGrpSpPr>
        <p:grpSpPr>
          <a:xfrm rot="9477105">
            <a:off x="-93096" y="-395921"/>
            <a:ext cx="594309" cy="2713883"/>
            <a:chOff x="8286350" y="2240498"/>
            <a:chExt cx="957493" cy="4380603"/>
          </a:xfrm>
        </p:grpSpPr>
        <p:sp>
          <p:nvSpPr>
            <p:cNvPr id="180" name="Google Shape;180;p6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" name="Google Shape;188;p6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15711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"/>
          <p:cNvSpPr/>
          <p:nvPr/>
        </p:nvSpPr>
        <p:spPr>
          <a:xfrm>
            <a:off x="804475" y="795900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7"/>
          <p:cNvSpPr/>
          <p:nvPr/>
        </p:nvSpPr>
        <p:spPr>
          <a:xfrm>
            <a:off x="621428" y="795900"/>
            <a:ext cx="10541251" cy="5604964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7"/>
          <p:cNvSpPr/>
          <p:nvPr/>
        </p:nvSpPr>
        <p:spPr>
          <a:xfrm>
            <a:off x="5895748" y="795900"/>
            <a:ext cx="5272441" cy="5604964"/>
          </a:xfrm>
          <a:custGeom>
            <a:avLst/>
            <a:gdLst/>
            <a:ahLst/>
            <a:cxnLst/>
            <a:rect l="l" t="t" r="r" b="b"/>
            <a:pathLst>
              <a:path w="1381124" h="1893569" extrusionOk="0">
                <a:moveTo>
                  <a:pt x="0" y="0"/>
                </a:moveTo>
                <a:lnTo>
                  <a:pt x="1216343" y="0"/>
                </a:lnTo>
                <a:cubicBezTo>
                  <a:pt x="1306830" y="0"/>
                  <a:pt x="1381125" y="74295"/>
                  <a:pt x="1381125" y="164782"/>
                </a:cubicBezTo>
                <a:lnTo>
                  <a:pt x="1381125" y="1728788"/>
                </a:lnTo>
                <a:cubicBezTo>
                  <a:pt x="1381125" y="1819275"/>
                  <a:pt x="1306830" y="1893570"/>
                  <a:pt x="1216343" y="1893570"/>
                </a:cubicBezTo>
                <a:lnTo>
                  <a:pt x="0" y="1893570"/>
                </a:lnTo>
                <a:lnTo>
                  <a:pt x="0" y="0"/>
                </a:lnTo>
                <a:close/>
              </a:path>
            </a:pathLst>
          </a:custGeom>
          <a:solidFill>
            <a:srgbClr val="FBEFE2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3" name="Google Shape;193;p7"/>
          <p:cNvGrpSpPr/>
          <p:nvPr/>
        </p:nvGrpSpPr>
        <p:grpSpPr>
          <a:xfrm>
            <a:off x="5237910" y="1199027"/>
            <a:ext cx="1358948" cy="518767"/>
            <a:chOff x="5237910" y="1046627"/>
            <a:chExt cx="1358948" cy="518767"/>
          </a:xfrm>
        </p:grpSpPr>
        <p:sp>
          <p:nvSpPr>
            <p:cNvPr id="194" name="Google Shape;194;p7"/>
            <p:cNvSpPr/>
            <p:nvPr/>
          </p:nvSpPr>
          <p:spPr>
            <a:xfrm>
              <a:off x="5237910" y="10466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5321082" y="11790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5578885" y="12391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" name="Google Shape;197;p7"/>
          <p:cNvSpPr/>
          <p:nvPr/>
        </p:nvSpPr>
        <p:spPr>
          <a:xfrm>
            <a:off x="942797" y="1464050"/>
            <a:ext cx="4084808" cy="4401082"/>
          </a:xfrm>
          <a:custGeom>
            <a:avLst/>
            <a:gdLst/>
            <a:ahLst/>
            <a:cxnLst/>
            <a:rect l="l" t="t" r="r" b="b"/>
            <a:pathLst>
              <a:path w="940117" h="1486852" extrusionOk="0">
                <a:moveTo>
                  <a:pt x="24765" y="204788"/>
                </a:moveTo>
                <a:cubicBezTo>
                  <a:pt x="321945" y="204788"/>
                  <a:pt x="619125" y="204788"/>
                  <a:pt x="915352" y="204788"/>
                </a:cubicBezTo>
                <a:cubicBezTo>
                  <a:pt x="928688" y="204788"/>
                  <a:pt x="940118" y="216217"/>
                  <a:pt x="940118" y="229552"/>
                </a:cubicBezTo>
                <a:lnTo>
                  <a:pt x="940118" y="229552"/>
                </a:lnTo>
                <a:cubicBezTo>
                  <a:pt x="940118" y="242888"/>
                  <a:pt x="928688" y="254317"/>
                  <a:pt x="915352" y="254317"/>
                </a:cubicBezTo>
                <a:cubicBezTo>
                  <a:pt x="618173" y="254317"/>
                  <a:pt x="320993" y="254317"/>
                  <a:pt x="24765" y="254317"/>
                </a:cubicBezTo>
                <a:cubicBezTo>
                  <a:pt x="11430" y="254317"/>
                  <a:pt x="0" y="242888"/>
                  <a:pt x="0" y="229552"/>
                </a:cubicBezTo>
                <a:lnTo>
                  <a:pt x="0" y="229552"/>
                </a:lnTo>
                <a:cubicBezTo>
                  <a:pt x="0" y="216217"/>
                  <a:pt x="11430" y="204788"/>
                  <a:pt x="24765" y="204788"/>
                </a:cubicBezTo>
                <a:lnTo>
                  <a:pt x="24765" y="204788"/>
                </a:lnTo>
                <a:close/>
                <a:moveTo>
                  <a:pt x="24765" y="0"/>
                </a:moveTo>
                <a:lnTo>
                  <a:pt x="915352" y="0"/>
                </a:lnTo>
                <a:cubicBezTo>
                  <a:pt x="928688" y="0"/>
                  <a:pt x="940118" y="11430"/>
                  <a:pt x="940118" y="24765"/>
                </a:cubicBezTo>
                <a:lnTo>
                  <a:pt x="940118" y="24765"/>
                </a:lnTo>
                <a:cubicBezTo>
                  <a:pt x="940118" y="38100"/>
                  <a:pt x="928688" y="49530"/>
                  <a:pt x="915352" y="49530"/>
                </a:cubicBezTo>
                <a:lnTo>
                  <a:pt x="24765" y="49530"/>
                </a:lnTo>
                <a:cubicBezTo>
                  <a:pt x="11430" y="49530"/>
                  <a:pt x="0" y="38100"/>
                  <a:pt x="0" y="24765"/>
                </a:cubicBezTo>
                <a:lnTo>
                  <a:pt x="0" y="24765"/>
                </a:lnTo>
                <a:cubicBezTo>
                  <a:pt x="0" y="10477"/>
                  <a:pt x="11430" y="0"/>
                  <a:pt x="24765" y="0"/>
                </a:cubicBezTo>
                <a:lnTo>
                  <a:pt x="24765" y="0"/>
                </a:lnTo>
                <a:close/>
                <a:moveTo>
                  <a:pt x="24765" y="410527"/>
                </a:moveTo>
                <a:cubicBezTo>
                  <a:pt x="321945" y="410527"/>
                  <a:pt x="619125" y="410527"/>
                  <a:pt x="915352" y="410527"/>
                </a:cubicBezTo>
                <a:cubicBezTo>
                  <a:pt x="928688" y="410527"/>
                  <a:pt x="940118" y="421957"/>
                  <a:pt x="940118" y="435292"/>
                </a:cubicBezTo>
                <a:lnTo>
                  <a:pt x="940118" y="435292"/>
                </a:lnTo>
                <a:cubicBezTo>
                  <a:pt x="940118" y="448627"/>
                  <a:pt x="928688" y="460057"/>
                  <a:pt x="915352" y="460057"/>
                </a:cubicBezTo>
                <a:cubicBezTo>
                  <a:pt x="618173" y="460057"/>
                  <a:pt x="320993" y="460057"/>
                  <a:pt x="24765" y="460057"/>
                </a:cubicBezTo>
                <a:cubicBezTo>
                  <a:pt x="11430" y="460057"/>
                  <a:pt x="0" y="448627"/>
                  <a:pt x="0" y="435292"/>
                </a:cubicBezTo>
                <a:lnTo>
                  <a:pt x="0" y="435292"/>
                </a:lnTo>
                <a:cubicBezTo>
                  <a:pt x="0" y="421005"/>
                  <a:pt x="11430" y="410527"/>
                  <a:pt x="24765" y="410527"/>
                </a:cubicBezTo>
                <a:lnTo>
                  <a:pt x="24765" y="410527"/>
                </a:lnTo>
                <a:close/>
                <a:moveTo>
                  <a:pt x="24765" y="615315"/>
                </a:moveTo>
                <a:cubicBezTo>
                  <a:pt x="321945" y="615315"/>
                  <a:pt x="619125" y="615315"/>
                  <a:pt x="915352" y="615315"/>
                </a:cubicBezTo>
                <a:cubicBezTo>
                  <a:pt x="928688" y="615315"/>
                  <a:pt x="940118" y="626745"/>
                  <a:pt x="940118" y="640080"/>
                </a:cubicBezTo>
                <a:lnTo>
                  <a:pt x="940118" y="640080"/>
                </a:lnTo>
                <a:cubicBezTo>
                  <a:pt x="940118" y="653415"/>
                  <a:pt x="928688" y="664845"/>
                  <a:pt x="915352" y="664845"/>
                </a:cubicBezTo>
                <a:cubicBezTo>
                  <a:pt x="618173" y="664845"/>
                  <a:pt x="320993" y="664845"/>
                  <a:pt x="24765" y="664845"/>
                </a:cubicBezTo>
                <a:cubicBezTo>
                  <a:pt x="11430" y="664845"/>
                  <a:pt x="0" y="653415"/>
                  <a:pt x="0" y="640080"/>
                </a:cubicBezTo>
                <a:lnTo>
                  <a:pt x="0" y="640080"/>
                </a:lnTo>
                <a:cubicBezTo>
                  <a:pt x="0" y="626745"/>
                  <a:pt x="11430" y="615315"/>
                  <a:pt x="24765" y="615315"/>
                </a:cubicBezTo>
                <a:lnTo>
                  <a:pt x="24765" y="615315"/>
                </a:lnTo>
                <a:close/>
                <a:moveTo>
                  <a:pt x="24765" y="821055"/>
                </a:moveTo>
                <a:cubicBezTo>
                  <a:pt x="321945" y="821055"/>
                  <a:pt x="619125" y="821055"/>
                  <a:pt x="915352" y="821055"/>
                </a:cubicBezTo>
                <a:cubicBezTo>
                  <a:pt x="928688" y="821055"/>
                  <a:pt x="940118" y="832485"/>
                  <a:pt x="940118" y="845820"/>
                </a:cubicBezTo>
                <a:lnTo>
                  <a:pt x="940118" y="845820"/>
                </a:lnTo>
                <a:cubicBezTo>
                  <a:pt x="940118" y="859155"/>
                  <a:pt x="928688" y="870585"/>
                  <a:pt x="915352" y="870585"/>
                </a:cubicBezTo>
                <a:cubicBezTo>
                  <a:pt x="618173" y="870585"/>
                  <a:pt x="320993" y="870585"/>
                  <a:pt x="24765" y="870585"/>
                </a:cubicBezTo>
                <a:cubicBezTo>
                  <a:pt x="11430" y="870585"/>
                  <a:pt x="0" y="859155"/>
                  <a:pt x="0" y="845820"/>
                </a:cubicBezTo>
                <a:lnTo>
                  <a:pt x="0" y="845820"/>
                </a:lnTo>
                <a:cubicBezTo>
                  <a:pt x="0" y="831532"/>
                  <a:pt x="11430" y="821055"/>
                  <a:pt x="24765" y="821055"/>
                </a:cubicBezTo>
                <a:lnTo>
                  <a:pt x="24765" y="821055"/>
                </a:lnTo>
                <a:close/>
                <a:moveTo>
                  <a:pt x="24765" y="1025842"/>
                </a:moveTo>
                <a:cubicBezTo>
                  <a:pt x="321945" y="1025842"/>
                  <a:pt x="619125" y="1025842"/>
                  <a:pt x="915352" y="1025842"/>
                </a:cubicBezTo>
                <a:cubicBezTo>
                  <a:pt x="928688" y="1025842"/>
                  <a:pt x="940118" y="1037272"/>
                  <a:pt x="940118" y="1050607"/>
                </a:cubicBezTo>
                <a:lnTo>
                  <a:pt x="940118" y="1050607"/>
                </a:lnTo>
                <a:cubicBezTo>
                  <a:pt x="940118" y="1063942"/>
                  <a:pt x="928688" y="1075373"/>
                  <a:pt x="915352" y="1075373"/>
                </a:cubicBezTo>
                <a:cubicBezTo>
                  <a:pt x="618173" y="1075373"/>
                  <a:pt x="320993" y="1075373"/>
                  <a:pt x="24765" y="1075373"/>
                </a:cubicBezTo>
                <a:cubicBezTo>
                  <a:pt x="11430" y="1075373"/>
                  <a:pt x="0" y="1063942"/>
                  <a:pt x="0" y="1050607"/>
                </a:cubicBezTo>
                <a:lnTo>
                  <a:pt x="0" y="1050607"/>
                </a:lnTo>
                <a:cubicBezTo>
                  <a:pt x="0" y="1037272"/>
                  <a:pt x="11430" y="1025842"/>
                  <a:pt x="24765" y="1025842"/>
                </a:cubicBezTo>
                <a:lnTo>
                  <a:pt x="24765" y="1025842"/>
                </a:lnTo>
                <a:close/>
                <a:moveTo>
                  <a:pt x="24765" y="1231582"/>
                </a:moveTo>
                <a:cubicBezTo>
                  <a:pt x="321945" y="1231582"/>
                  <a:pt x="619125" y="1231582"/>
                  <a:pt x="915352" y="1231582"/>
                </a:cubicBezTo>
                <a:cubicBezTo>
                  <a:pt x="928688" y="1231582"/>
                  <a:pt x="940118" y="1243013"/>
                  <a:pt x="940118" y="1256348"/>
                </a:cubicBezTo>
                <a:lnTo>
                  <a:pt x="940118" y="1256348"/>
                </a:lnTo>
                <a:cubicBezTo>
                  <a:pt x="940118" y="1269682"/>
                  <a:pt x="928688" y="1281113"/>
                  <a:pt x="915352" y="1281113"/>
                </a:cubicBezTo>
                <a:cubicBezTo>
                  <a:pt x="618173" y="1281113"/>
                  <a:pt x="320993" y="1281113"/>
                  <a:pt x="24765" y="1281113"/>
                </a:cubicBezTo>
                <a:cubicBezTo>
                  <a:pt x="11430" y="1281113"/>
                  <a:pt x="0" y="1269682"/>
                  <a:pt x="0" y="1256348"/>
                </a:cubicBezTo>
                <a:lnTo>
                  <a:pt x="0" y="1256348"/>
                </a:lnTo>
                <a:cubicBezTo>
                  <a:pt x="0" y="1243013"/>
                  <a:pt x="11430" y="1231582"/>
                  <a:pt x="24765" y="1231582"/>
                </a:cubicBezTo>
                <a:lnTo>
                  <a:pt x="24765" y="1231582"/>
                </a:lnTo>
                <a:close/>
                <a:moveTo>
                  <a:pt x="24765" y="1437323"/>
                </a:moveTo>
                <a:lnTo>
                  <a:pt x="915352" y="1437323"/>
                </a:lnTo>
                <a:cubicBezTo>
                  <a:pt x="928688" y="1437323"/>
                  <a:pt x="940118" y="1448752"/>
                  <a:pt x="940118" y="1462088"/>
                </a:cubicBezTo>
                <a:lnTo>
                  <a:pt x="940118" y="1462088"/>
                </a:lnTo>
                <a:cubicBezTo>
                  <a:pt x="940118" y="1475423"/>
                  <a:pt x="928688" y="1486852"/>
                  <a:pt x="915352" y="1486852"/>
                </a:cubicBezTo>
                <a:lnTo>
                  <a:pt x="24765" y="1486852"/>
                </a:lnTo>
                <a:cubicBezTo>
                  <a:pt x="11430" y="1486852"/>
                  <a:pt x="0" y="1475423"/>
                  <a:pt x="0" y="1462088"/>
                </a:cubicBezTo>
                <a:lnTo>
                  <a:pt x="0" y="1462088"/>
                </a:lnTo>
                <a:cubicBezTo>
                  <a:pt x="0" y="1447800"/>
                  <a:pt x="11430" y="1437323"/>
                  <a:pt x="24765" y="1437323"/>
                </a:cubicBezTo>
                <a:close/>
              </a:path>
            </a:pathLst>
          </a:custGeom>
          <a:solidFill>
            <a:srgbClr val="F6E2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8" name="Google Shape;198;p7"/>
          <p:cNvGrpSpPr/>
          <p:nvPr/>
        </p:nvGrpSpPr>
        <p:grpSpPr>
          <a:xfrm>
            <a:off x="5237910" y="2284877"/>
            <a:ext cx="1358948" cy="518767"/>
            <a:chOff x="5237910" y="1961027"/>
            <a:chExt cx="1358948" cy="518767"/>
          </a:xfrm>
        </p:grpSpPr>
        <p:sp>
          <p:nvSpPr>
            <p:cNvPr id="199" name="Google Shape;199;p7"/>
            <p:cNvSpPr/>
            <p:nvPr/>
          </p:nvSpPr>
          <p:spPr>
            <a:xfrm>
              <a:off x="5237910" y="19610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321082" y="20934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5578885" y="21535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7"/>
          <p:cNvGrpSpPr/>
          <p:nvPr/>
        </p:nvGrpSpPr>
        <p:grpSpPr>
          <a:xfrm>
            <a:off x="5237910" y="3370727"/>
            <a:ext cx="1358948" cy="518767"/>
            <a:chOff x="5237910" y="3027827"/>
            <a:chExt cx="1358948" cy="518767"/>
          </a:xfrm>
        </p:grpSpPr>
        <p:sp>
          <p:nvSpPr>
            <p:cNvPr id="203" name="Google Shape;203;p7"/>
            <p:cNvSpPr/>
            <p:nvPr/>
          </p:nvSpPr>
          <p:spPr>
            <a:xfrm>
              <a:off x="5237910" y="30278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5321082" y="31602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5578885" y="32203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p7"/>
          <p:cNvGrpSpPr/>
          <p:nvPr/>
        </p:nvGrpSpPr>
        <p:grpSpPr>
          <a:xfrm>
            <a:off x="5237910" y="4456577"/>
            <a:ext cx="1358948" cy="518767"/>
            <a:chOff x="5237910" y="4094627"/>
            <a:chExt cx="1358948" cy="518767"/>
          </a:xfrm>
        </p:grpSpPr>
        <p:sp>
          <p:nvSpPr>
            <p:cNvPr id="207" name="Google Shape;207;p7"/>
            <p:cNvSpPr/>
            <p:nvPr/>
          </p:nvSpPr>
          <p:spPr>
            <a:xfrm>
              <a:off x="5237910" y="40946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321082" y="42270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5578885" y="42871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7"/>
          <p:cNvGrpSpPr/>
          <p:nvPr/>
        </p:nvGrpSpPr>
        <p:grpSpPr>
          <a:xfrm>
            <a:off x="5237910" y="5390027"/>
            <a:ext cx="1358948" cy="518767"/>
            <a:chOff x="5237910" y="5009027"/>
            <a:chExt cx="1358948" cy="518767"/>
          </a:xfrm>
        </p:grpSpPr>
        <p:sp>
          <p:nvSpPr>
            <p:cNvPr id="211" name="Google Shape;211;p7"/>
            <p:cNvSpPr/>
            <p:nvPr/>
          </p:nvSpPr>
          <p:spPr>
            <a:xfrm>
              <a:off x="5237910" y="50090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5321082" y="51414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578885" y="52015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Google Shape;214;p7"/>
          <p:cNvSpPr/>
          <p:nvPr/>
        </p:nvSpPr>
        <p:spPr>
          <a:xfrm>
            <a:off x="6733992" y="1464050"/>
            <a:ext cx="4084808" cy="4401082"/>
          </a:xfrm>
          <a:custGeom>
            <a:avLst/>
            <a:gdLst/>
            <a:ahLst/>
            <a:cxnLst/>
            <a:rect l="l" t="t" r="r" b="b"/>
            <a:pathLst>
              <a:path w="940117" h="1486852" extrusionOk="0">
                <a:moveTo>
                  <a:pt x="24765" y="204788"/>
                </a:moveTo>
                <a:cubicBezTo>
                  <a:pt x="321945" y="204788"/>
                  <a:pt x="619125" y="204788"/>
                  <a:pt x="915352" y="204788"/>
                </a:cubicBezTo>
                <a:cubicBezTo>
                  <a:pt x="928688" y="204788"/>
                  <a:pt x="940118" y="216217"/>
                  <a:pt x="940118" y="229552"/>
                </a:cubicBezTo>
                <a:lnTo>
                  <a:pt x="940118" y="229552"/>
                </a:lnTo>
                <a:cubicBezTo>
                  <a:pt x="940118" y="242888"/>
                  <a:pt x="928688" y="254317"/>
                  <a:pt x="915352" y="254317"/>
                </a:cubicBezTo>
                <a:cubicBezTo>
                  <a:pt x="618173" y="254317"/>
                  <a:pt x="320993" y="254317"/>
                  <a:pt x="24765" y="254317"/>
                </a:cubicBezTo>
                <a:cubicBezTo>
                  <a:pt x="11430" y="254317"/>
                  <a:pt x="0" y="242888"/>
                  <a:pt x="0" y="229552"/>
                </a:cubicBezTo>
                <a:lnTo>
                  <a:pt x="0" y="229552"/>
                </a:lnTo>
                <a:cubicBezTo>
                  <a:pt x="0" y="216217"/>
                  <a:pt x="11430" y="204788"/>
                  <a:pt x="24765" y="204788"/>
                </a:cubicBezTo>
                <a:lnTo>
                  <a:pt x="24765" y="204788"/>
                </a:lnTo>
                <a:close/>
                <a:moveTo>
                  <a:pt x="24765" y="0"/>
                </a:moveTo>
                <a:lnTo>
                  <a:pt x="915352" y="0"/>
                </a:lnTo>
                <a:cubicBezTo>
                  <a:pt x="928688" y="0"/>
                  <a:pt x="940118" y="11430"/>
                  <a:pt x="940118" y="24765"/>
                </a:cubicBezTo>
                <a:lnTo>
                  <a:pt x="940118" y="24765"/>
                </a:lnTo>
                <a:cubicBezTo>
                  <a:pt x="940118" y="38100"/>
                  <a:pt x="928688" y="49530"/>
                  <a:pt x="915352" y="49530"/>
                </a:cubicBezTo>
                <a:lnTo>
                  <a:pt x="24765" y="49530"/>
                </a:lnTo>
                <a:cubicBezTo>
                  <a:pt x="11430" y="49530"/>
                  <a:pt x="0" y="38100"/>
                  <a:pt x="0" y="24765"/>
                </a:cubicBezTo>
                <a:lnTo>
                  <a:pt x="0" y="24765"/>
                </a:lnTo>
                <a:cubicBezTo>
                  <a:pt x="0" y="10477"/>
                  <a:pt x="11430" y="0"/>
                  <a:pt x="24765" y="0"/>
                </a:cubicBezTo>
                <a:lnTo>
                  <a:pt x="24765" y="0"/>
                </a:lnTo>
                <a:close/>
                <a:moveTo>
                  <a:pt x="24765" y="410527"/>
                </a:moveTo>
                <a:cubicBezTo>
                  <a:pt x="321945" y="410527"/>
                  <a:pt x="619125" y="410527"/>
                  <a:pt x="915352" y="410527"/>
                </a:cubicBezTo>
                <a:cubicBezTo>
                  <a:pt x="928688" y="410527"/>
                  <a:pt x="940118" y="421957"/>
                  <a:pt x="940118" y="435292"/>
                </a:cubicBezTo>
                <a:lnTo>
                  <a:pt x="940118" y="435292"/>
                </a:lnTo>
                <a:cubicBezTo>
                  <a:pt x="940118" y="448627"/>
                  <a:pt x="928688" y="460057"/>
                  <a:pt x="915352" y="460057"/>
                </a:cubicBezTo>
                <a:cubicBezTo>
                  <a:pt x="618173" y="460057"/>
                  <a:pt x="320993" y="460057"/>
                  <a:pt x="24765" y="460057"/>
                </a:cubicBezTo>
                <a:cubicBezTo>
                  <a:pt x="11430" y="460057"/>
                  <a:pt x="0" y="448627"/>
                  <a:pt x="0" y="435292"/>
                </a:cubicBezTo>
                <a:lnTo>
                  <a:pt x="0" y="435292"/>
                </a:lnTo>
                <a:cubicBezTo>
                  <a:pt x="0" y="421005"/>
                  <a:pt x="11430" y="410527"/>
                  <a:pt x="24765" y="410527"/>
                </a:cubicBezTo>
                <a:lnTo>
                  <a:pt x="24765" y="410527"/>
                </a:lnTo>
                <a:close/>
                <a:moveTo>
                  <a:pt x="24765" y="615315"/>
                </a:moveTo>
                <a:cubicBezTo>
                  <a:pt x="321945" y="615315"/>
                  <a:pt x="619125" y="615315"/>
                  <a:pt x="915352" y="615315"/>
                </a:cubicBezTo>
                <a:cubicBezTo>
                  <a:pt x="928688" y="615315"/>
                  <a:pt x="940118" y="626745"/>
                  <a:pt x="940118" y="640080"/>
                </a:cubicBezTo>
                <a:lnTo>
                  <a:pt x="940118" y="640080"/>
                </a:lnTo>
                <a:cubicBezTo>
                  <a:pt x="940118" y="653415"/>
                  <a:pt x="928688" y="664845"/>
                  <a:pt x="915352" y="664845"/>
                </a:cubicBezTo>
                <a:cubicBezTo>
                  <a:pt x="618173" y="664845"/>
                  <a:pt x="320993" y="664845"/>
                  <a:pt x="24765" y="664845"/>
                </a:cubicBezTo>
                <a:cubicBezTo>
                  <a:pt x="11430" y="664845"/>
                  <a:pt x="0" y="653415"/>
                  <a:pt x="0" y="640080"/>
                </a:cubicBezTo>
                <a:lnTo>
                  <a:pt x="0" y="640080"/>
                </a:lnTo>
                <a:cubicBezTo>
                  <a:pt x="0" y="626745"/>
                  <a:pt x="11430" y="615315"/>
                  <a:pt x="24765" y="615315"/>
                </a:cubicBezTo>
                <a:lnTo>
                  <a:pt x="24765" y="615315"/>
                </a:lnTo>
                <a:close/>
                <a:moveTo>
                  <a:pt x="24765" y="821055"/>
                </a:moveTo>
                <a:cubicBezTo>
                  <a:pt x="321945" y="821055"/>
                  <a:pt x="619125" y="821055"/>
                  <a:pt x="915352" y="821055"/>
                </a:cubicBezTo>
                <a:cubicBezTo>
                  <a:pt x="928688" y="821055"/>
                  <a:pt x="940118" y="832485"/>
                  <a:pt x="940118" y="845820"/>
                </a:cubicBezTo>
                <a:lnTo>
                  <a:pt x="940118" y="845820"/>
                </a:lnTo>
                <a:cubicBezTo>
                  <a:pt x="940118" y="859155"/>
                  <a:pt x="928688" y="870585"/>
                  <a:pt x="915352" y="870585"/>
                </a:cubicBezTo>
                <a:cubicBezTo>
                  <a:pt x="618173" y="870585"/>
                  <a:pt x="320993" y="870585"/>
                  <a:pt x="24765" y="870585"/>
                </a:cubicBezTo>
                <a:cubicBezTo>
                  <a:pt x="11430" y="870585"/>
                  <a:pt x="0" y="859155"/>
                  <a:pt x="0" y="845820"/>
                </a:cubicBezTo>
                <a:lnTo>
                  <a:pt x="0" y="845820"/>
                </a:lnTo>
                <a:cubicBezTo>
                  <a:pt x="0" y="831532"/>
                  <a:pt x="11430" y="821055"/>
                  <a:pt x="24765" y="821055"/>
                </a:cubicBezTo>
                <a:lnTo>
                  <a:pt x="24765" y="821055"/>
                </a:lnTo>
                <a:close/>
                <a:moveTo>
                  <a:pt x="24765" y="1025842"/>
                </a:moveTo>
                <a:cubicBezTo>
                  <a:pt x="321945" y="1025842"/>
                  <a:pt x="619125" y="1025842"/>
                  <a:pt x="915352" y="1025842"/>
                </a:cubicBezTo>
                <a:cubicBezTo>
                  <a:pt x="928688" y="1025842"/>
                  <a:pt x="940118" y="1037272"/>
                  <a:pt x="940118" y="1050607"/>
                </a:cubicBezTo>
                <a:lnTo>
                  <a:pt x="940118" y="1050607"/>
                </a:lnTo>
                <a:cubicBezTo>
                  <a:pt x="940118" y="1063942"/>
                  <a:pt x="928688" y="1075373"/>
                  <a:pt x="915352" y="1075373"/>
                </a:cubicBezTo>
                <a:cubicBezTo>
                  <a:pt x="618173" y="1075373"/>
                  <a:pt x="320993" y="1075373"/>
                  <a:pt x="24765" y="1075373"/>
                </a:cubicBezTo>
                <a:cubicBezTo>
                  <a:pt x="11430" y="1075373"/>
                  <a:pt x="0" y="1063942"/>
                  <a:pt x="0" y="1050607"/>
                </a:cubicBezTo>
                <a:lnTo>
                  <a:pt x="0" y="1050607"/>
                </a:lnTo>
                <a:cubicBezTo>
                  <a:pt x="0" y="1037272"/>
                  <a:pt x="11430" y="1025842"/>
                  <a:pt x="24765" y="1025842"/>
                </a:cubicBezTo>
                <a:lnTo>
                  <a:pt x="24765" y="1025842"/>
                </a:lnTo>
                <a:close/>
                <a:moveTo>
                  <a:pt x="24765" y="1231582"/>
                </a:moveTo>
                <a:cubicBezTo>
                  <a:pt x="321945" y="1231582"/>
                  <a:pt x="619125" y="1231582"/>
                  <a:pt x="915352" y="1231582"/>
                </a:cubicBezTo>
                <a:cubicBezTo>
                  <a:pt x="928688" y="1231582"/>
                  <a:pt x="940118" y="1243013"/>
                  <a:pt x="940118" y="1256348"/>
                </a:cubicBezTo>
                <a:lnTo>
                  <a:pt x="940118" y="1256348"/>
                </a:lnTo>
                <a:cubicBezTo>
                  <a:pt x="940118" y="1269682"/>
                  <a:pt x="928688" y="1281113"/>
                  <a:pt x="915352" y="1281113"/>
                </a:cubicBezTo>
                <a:cubicBezTo>
                  <a:pt x="618173" y="1281113"/>
                  <a:pt x="320993" y="1281113"/>
                  <a:pt x="24765" y="1281113"/>
                </a:cubicBezTo>
                <a:cubicBezTo>
                  <a:pt x="11430" y="1281113"/>
                  <a:pt x="0" y="1269682"/>
                  <a:pt x="0" y="1256348"/>
                </a:cubicBezTo>
                <a:lnTo>
                  <a:pt x="0" y="1256348"/>
                </a:lnTo>
                <a:cubicBezTo>
                  <a:pt x="0" y="1243013"/>
                  <a:pt x="11430" y="1231582"/>
                  <a:pt x="24765" y="1231582"/>
                </a:cubicBezTo>
                <a:lnTo>
                  <a:pt x="24765" y="1231582"/>
                </a:lnTo>
                <a:close/>
                <a:moveTo>
                  <a:pt x="24765" y="1437323"/>
                </a:moveTo>
                <a:lnTo>
                  <a:pt x="915352" y="1437323"/>
                </a:lnTo>
                <a:cubicBezTo>
                  <a:pt x="928688" y="1437323"/>
                  <a:pt x="940118" y="1448752"/>
                  <a:pt x="940118" y="1462088"/>
                </a:cubicBezTo>
                <a:lnTo>
                  <a:pt x="940118" y="1462088"/>
                </a:lnTo>
                <a:cubicBezTo>
                  <a:pt x="940118" y="1475423"/>
                  <a:pt x="928688" y="1486852"/>
                  <a:pt x="915352" y="1486852"/>
                </a:cubicBezTo>
                <a:lnTo>
                  <a:pt x="24765" y="1486852"/>
                </a:lnTo>
                <a:cubicBezTo>
                  <a:pt x="11430" y="1486852"/>
                  <a:pt x="0" y="1475423"/>
                  <a:pt x="0" y="1462088"/>
                </a:cubicBezTo>
                <a:lnTo>
                  <a:pt x="0" y="1462088"/>
                </a:lnTo>
                <a:cubicBezTo>
                  <a:pt x="0" y="1447800"/>
                  <a:pt x="11430" y="1437323"/>
                  <a:pt x="24765" y="1437323"/>
                </a:cubicBezTo>
                <a:close/>
              </a:path>
            </a:pathLst>
          </a:custGeom>
          <a:solidFill>
            <a:srgbClr val="F6E2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7"/>
          <p:cNvGrpSpPr/>
          <p:nvPr/>
        </p:nvGrpSpPr>
        <p:grpSpPr>
          <a:xfrm rot="-1341854">
            <a:off x="10561175" y="2302298"/>
            <a:ext cx="957510" cy="4380680"/>
            <a:chOff x="8286350" y="2240498"/>
            <a:chExt cx="957493" cy="4380603"/>
          </a:xfrm>
        </p:grpSpPr>
        <p:sp>
          <p:nvSpPr>
            <p:cNvPr id="216" name="Google Shape;216;p7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7"/>
          <p:cNvGrpSpPr/>
          <p:nvPr/>
        </p:nvGrpSpPr>
        <p:grpSpPr>
          <a:xfrm rot="10800000">
            <a:off x="261475" y="459773"/>
            <a:ext cx="957493" cy="4380603"/>
            <a:chOff x="8286350" y="2240498"/>
            <a:chExt cx="957493" cy="4380603"/>
          </a:xfrm>
        </p:grpSpPr>
        <p:sp>
          <p:nvSpPr>
            <p:cNvPr id="225" name="Google Shape;225;p7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p7"/>
          <p:cNvSpPr txBox="1">
            <a:spLocks noGrp="1"/>
          </p:cNvSpPr>
          <p:nvPr>
            <p:ph type="body" idx="1"/>
          </p:nvPr>
        </p:nvSpPr>
        <p:spPr>
          <a:xfrm>
            <a:off x="1338975" y="1938125"/>
            <a:ext cx="3688500" cy="392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4" name="Google Shape;234;p7"/>
          <p:cNvSpPr txBox="1">
            <a:spLocks noGrp="1"/>
          </p:cNvSpPr>
          <p:nvPr>
            <p:ph type="body" idx="2"/>
          </p:nvPr>
        </p:nvSpPr>
        <p:spPr>
          <a:xfrm>
            <a:off x="6672975" y="1938125"/>
            <a:ext cx="3688500" cy="392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5" name="Google Shape;235;p7"/>
          <p:cNvSpPr txBox="1">
            <a:spLocks noGrp="1"/>
          </p:cNvSpPr>
          <p:nvPr>
            <p:ph type="subTitle" idx="3"/>
          </p:nvPr>
        </p:nvSpPr>
        <p:spPr>
          <a:xfrm>
            <a:off x="1134667" y="10335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subTitle" idx="4"/>
          </p:nvPr>
        </p:nvSpPr>
        <p:spPr>
          <a:xfrm>
            <a:off x="6782267" y="10335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5706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9385741">
            <a:off x="59115" y="-1163774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54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 1">
  <p:cSld name="006 Two columns 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/>
          <p:nvPr/>
        </p:nvSpPr>
        <p:spPr>
          <a:xfrm rot="-6455144">
            <a:off x="1080942" y="-18077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9" name="Google Shape;279;p9"/>
          <p:cNvGrpSpPr/>
          <p:nvPr/>
        </p:nvGrpSpPr>
        <p:grpSpPr>
          <a:xfrm rot="9385741">
            <a:off x="59115" y="-1163774"/>
            <a:ext cx="957529" cy="4380768"/>
            <a:chOff x="8286350" y="2240498"/>
            <a:chExt cx="957493" cy="4380603"/>
          </a:xfrm>
        </p:grpSpPr>
        <p:sp>
          <p:nvSpPr>
            <p:cNvPr id="280" name="Google Shape;280;p9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9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89" name="Google Shape;289;p9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9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98" name="Google Shape;298;p9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6" name="Google Shape;306;p9"/>
          <p:cNvSpPr txBox="1">
            <a:spLocks noGrp="1"/>
          </p:cNvSpPr>
          <p:nvPr>
            <p:ph type="title"/>
          </p:nvPr>
        </p:nvSpPr>
        <p:spPr>
          <a:xfrm>
            <a:off x="4284750" y="3225700"/>
            <a:ext cx="3218700" cy="1546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grpSp>
        <p:nvGrpSpPr>
          <p:cNvPr id="307" name="Google Shape;307;p9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308" name="Google Shape;308;p9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6" name="Google Shape;316;p9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392916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2123795" y="-614369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9456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78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1"/>
          <p:cNvSpPr/>
          <p:nvPr/>
        </p:nvSpPr>
        <p:spPr>
          <a:xfrm rot="9351724">
            <a:off x="717730" y="-643601"/>
            <a:ext cx="6774824" cy="797897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1"/>
          <p:cNvSpPr/>
          <p:nvPr/>
        </p:nvSpPr>
        <p:spPr>
          <a:xfrm rot="9987512">
            <a:off x="5498733" y="-791257"/>
            <a:ext cx="6771141" cy="797463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1"/>
          <p:cNvSpPr txBox="1">
            <a:spLocks noGrp="1"/>
          </p:cNvSpPr>
          <p:nvPr>
            <p:ph type="title"/>
          </p:nvPr>
        </p:nvSpPr>
        <p:spPr>
          <a:xfrm rot="-601397">
            <a:off x="1838142" y="576587"/>
            <a:ext cx="4166086" cy="88197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9pPr>
          </a:lstStyle>
          <a:p>
            <a:endParaRPr/>
          </a:p>
        </p:txBody>
      </p:sp>
      <p:sp>
        <p:nvSpPr>
          <p:cNvPr id="361" name="Google Shape;361;p11"/>
          <p:cNvSpPr txBox="1">
            <a:spLocks noGrp="1"/>
          </p:cNvSpPr>
          <p:nvPr>
            <p:ph type="body" idx="1"/>
          </p:nvPr>
        </p:nvSpPr>
        <p:spPr>
          <a:xfrm rot="-595362">
            <a:off x="2180062" y="1919879"/>
            <a:ext cx="4413318" cy="369673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2" name="Google Shape;362;p11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63" name="Google Shape;363;p11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11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11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1" name="Google Shape;371;p11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72" name="Google Shape;372;p11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1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1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1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1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11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11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0" name="Google Shape;380;p11"/>
          <p:cNvSpPr txBox="1">
            <a:spLocks noGrp="1"/>
          </p:cNvSpPr>
          <p:nvPr>
            <p:ph type="title" idx="2"/>
          </p:nvPr>
        </p:nvSpPr>
        <p:spPr>
          <a:xfrm rot="128512">
            <a:off x="7145004" y="316472"/>
            <a:ext cx="4166011" cy="88201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9pPr>
          </a:lstStyle>
          <a:p>
            <a:endParaRPr/>
          </a:p>
        </p:txBody>
      </p:sp>
      <p:sp>
        <p:nvSpPr>
          <p:cNvPr id="381" name="Google Shape;381;p11"/>
          <p:cNvSpPr txBox="1">
            <a:spLocks noGrp="1"/>
          </p:cNvSpPr>
          <p:nvPr>
            <p:ph type="body" idx="3"/>
          </p:nvPr>
        </p:nvSpPr>
        <p:spPr>
          <a:xfrm rot="133467">
            <a:off x="6860923" y="1919811"/>
            <a:ext cx="4413326" cy="369668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9919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7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13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56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73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44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32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92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1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36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132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0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75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849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3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8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74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62" r:id="rId12"/>
    <p:sldLayoutId id="214748376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79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02524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98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2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942160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jpg"/><Relationship Id="rId10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78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7.png"/><Relationship Id="rId5" Type="http://schemas.openxmlformats.org/officeDocument/2006/relationships/image" Target="../media/image82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23.wdp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0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47.png"/><Relationship Id="rId12" Type="http://schemas.microsoft.com/office/2007/relationships/hdphoto" Target="../media/hdphoto7.wdp"/><Relationship Id="rId17" Type="http://schemas.openxmlformats.org/officeDocument/2006/relationships/slide" Target="slide4.xml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10" Type="http://schemas.microsoft.com/office/2007/relationships/hdphoto" Target="../media/hdphoto6.wdp"/><Relationship Id="rId19" Type="http://schemas.openxmlformats.org/officeDocument/2006/relationships/image" Target="../media/image53.png"/><Relationship Id="rId4" Type="http://schemas.openxmlformats.org/officeDocument/2006/relationships/image" Target="../media/image45.jpg"/><Relationship Id="rId9" Type="http://schemas.openxmlformats.org/officeDocument/2006/relationships/image" Target="../media/image48.png"/><Relationship Id="rId14" Type="http://schemas.microsoft.com/office/2007/relationships/hdphoto" Target="../media/hdphoto8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0.png"/><Relationship Id="rId18" Type="http://schemas.openxmlformats.org/officeDocument/2006/relationships/image" Target="../media/image62.png"/><Relationship Id="rId26" Type="http://schemas.microsoft.com/office/2007/relationships/hdphoto" Target="../media/hdphoto16.wdp"/><Relationship Id="rId3" Type="http://schemas.openxmlformats.org/officeDocument/2006/relationships/image" Target="../media/image55.png"/><Relationship Id="rId21" Type="http://schemas.openxmlformats.org/officeDocument/2006/relationships/image" Target="../media/image64.png"/><Relationship Id="rId7" Type="http://schemas.openxmlformats.org/officeDocument/2006/relationships/image" Target="../media/image57.png"/><Relationship Id="rId12" Type="http://schemas.openxmlformats.org/officeDocument/2006/relationships/slide" Target="slide6.xml"/><Relationship Id="rId17" Type="http://schemas.openxmlformats.org/officeDocument/2006/relationships/slide" Target="slide5.xml"/><Relationship Id="rId25" Type="http://schemas.openxmlformats.org/officeDocument/2006/relationships/image" Target="../media/image67.png"/><Relationship Id="rId2" Type="http://schemas.openxmlformats.org/officeDocument/2006/relationships/image" Target="../media/image54.jpg"/><Relationship Id="rId16" Type="http://schemas.openxmlformats.org/officeDocument/2006/relationships/slide" Target="slide8.xml"/><Relationship Id="rId20" Type="http://schemas.microsoft.com/office/2007/relationships/hdphoto" Target="../media/hdphoto14.wdp"/><Relationship Id="rId1" Type="http://schemas.openxmlformats.org/officeDocument/2006/relationships/slideLayout" Target="../slideLayouts/slideLayout71.xml"/><Relationship Id="rId6" Type="http://schemas.microsoft.com/office/2007/relationships/hdphoto" Target="../media/hdphoto11.wdp"/><Relationship Id="rId11" Type="http://schemas.microsoft.com/office/2007/relationships/hdphoto" Target="../media/hdphoto13.wdp"/><Relationship Id="rId24" Type="http://schemas.openxmlformats.org/officeDocument/2006/relationships/image" Target="../media/image66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28" Type="http://schemas.microsoft.com/office/2007/relationships/hdphoto" Target="../media/hdphoto17.wdp"/><Relationship Id="rId10" Type="http://schemas.openxmlformats.org/officeDocument/2006/relationships/image" Target="../media/image59.png"/><Relationship Id="rId19" Type="http://schemas.openxmlformats.org/officeDocument/2006/relationships/image" Target="../media/image63.png"/><Relationship Id="rId4" Type="http://schemas.microsoft.com/office/2007/relationships/hdphoto" Target="../media/hdphoto10.wdp"/><Relationship Id="rId9" Type="http://schemas.microsoft.com/office/2007/relationships/hdphoto" Target="../media/hdphoto12.wdp"/><Relationship Id="rId14" Type="http://schemas.openxmlformats.org/officeDocument/2006/relationships/slide" Target="slide7.xml"/><Relationship Id="rId22" Type="http://schemas.microsoft.com/office/2007/relationships/hdphoto" Target="../media/hdphoto15.wdp"/><Relationship Id="rId27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20.wdp"/><Relationship Id="rId3" Type="http://schemas.openxmlformats.org/officeDocument/2006/relationships/slide" Target="slide4.xml"/><Relationship Id="rId7" Type="http://schemas.microsoft.com/office/2007/relationships/hdphoto" Target="../media/hdphoto5.wdp"/><Relationship Id="rId12" Type="http://schemas.openxmlformats.org/officeDocument/2006/relationships/image" Target="../media/image71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7.png"/><Relationship Id="rId11" Type="http://schemas.microsoft.com/office/2007/relationships/hdphoto" Target="../media/hdphoto8.wdp"/><Relationship Id="rId5" Type="http://schemas.microsoft.com/office/2007/relationships/hdphoto" Target="../media/hdphoto18.wdp"/><Relationship Id="rId10" Type="http://schemas.openxmlformats.org/officeDocument/2006/relationships/image" Target="../media/image50.png"/><Relationship Id="rId4" Type="http://schemas.openxmlformats.org/officeDocument/2006/relationships/image" Target="../media/image69.png"/><Relationship Id="rId9" Type="http://schemas.microsoft.com/office/2007/relationships/hdphoto" Target="../media/hdphoto1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20.wdp"/><Relationship Id="rId3" Type="http://schemas.openxmlformats.org/officeDocument/2006/relationships/slide" Target="slide4.xml"/><Relationship Id="rId7" Type="http://schemas.microsoft.com/office/2007/relationships/hdphoto" Target="../media/hdphoto5.wdp"/><Relationship Id="rId12" Type="http://schemas.openxmlformats.org/officeDocument/2006/relationships/image" Target="../media/image71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7.png"/><Relationship Id="rId11" Type="http://schemas.microsoft.com/office/2007/relationships/hdphoto" Target="../media/hdphoto8.wdp"/><Relationship Id="rId5" Type="http://schemas.microsoft.com/office/2007/relationships/hdphoto" Target="../media/hdphoto18.wdp"/><Relationship Id="rId10" Type="http://schemas.openxmlformats.org/officeDocument/2006/relationships/image" Target="../media/image50.png"/><Relationship Id="rId4" Type="http://schemas.openxmlformats.org/officeDocument/2006/relationships/image" Target="../media/image69.png"/><Relationship Id="rId9" Type="http://schemas.microsoft.com/office/2007/relationships/hdphoto" Target="../media/hdphoto1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20.wdp"/><Relationship Id="rId3" Type="http://schemas.openxmlformats.org/officeDocument/2006/relationships/slide" Target="slide4.xml"/><Relationship Id="rId7" Type="http://schemas.microsoft.com/office/2007/relationships/hdphoto" Target="../media/hdphoto5.wdp"/><Relationship Id="rId12" Type="http://schemas.openxmlformats.org/officeDocument/2006/relationships/image" Target="../media/image71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7.png"/><Relationship Id="rId11" Type="http://schemas.microsoft.com/office/2007/relationships/hdphoto" Target="../media/hdphoto8.wdp"/><Relationship Id="rId5" Type="http://schemas.microsoft.com/office/2007/relationships/hdphoto" Target="../media/hdphoto18.wdp"/><Relationship Id="rId10" Type="http://schemas.openxmlformats.org/officeDocument/2006/relationships/image" Target="../media/image50.png"/><Relationship Id="rId4" Type="http://schemas.openxmlformats.org/officeDocument/2006/relationships/image" Target="../media/image69.png"/><Relationship Id="rId9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20.wdp"/><Relationship Id="rId3" Type="http://schemas.openxmlformats.org/officeDocument/2006/relationships/slide" Target="slide4.xml"/><Relationship Id="rId7" Type="http://schemas.microsoft.com/office/2007/relationships/hdphoto" Target="../media/hdphoto5.wdp"/><Relationship Id="rId12" Type="http://schemas.openxmlformats.org/officeDocument/2006/relationships/image" Target="../media/image71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7.png"/><Relationship Id="rId11" Type="http://schemas.microsoft.com/office/2007/relationships/hdphoto" Target="../media/hdphoto8.wdp"/><Relationship Id="rId5" Type="http://schemas.microsoft.com/office/2007/relationships/hdphoto" Target="../media/hdphoto18.wdp"/><Relationship Id="rId10" Type="http://schemas.openxmlformats.org/officeDocument/2006/relationships/image" Target="../media/image50.png"/><Relationship Id="rId4" Type="http://schemas.openxmlformats.org/officeDocument/2006/relationships/image" Target="../media/image69.png"/><Relationship Id="rId9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18D9E3-902F-4663-B3B6-C1B96A482F9F}"/>
              </a:ext>
            </a:extLst>
          </p:cNvPr>
          <p:cNvSpPr/>
          <p:nvPr/>
        </p:nvSpPr>
        <p:spPr>
          <a:xfrm>
            <a:off x="1768277" y="3585172"/>
            <a:ext cx="8655446" cy="25545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thầy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F17475"/>
                </a:solidFill>
                <a:prstDash val="solid"/>
              </a:ln>
              <a:solidFill>
                <a:srgbClr val="F17475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02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24BA78-0C44-4347-9869-F99CE4D52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74" y="1984917"/>
            <a:ext cx="10631251" cy="213905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FE24540-0DA9-4191-A4AE-3C605464AF2D}"/>
              </a:ext>
            </a:extLst>
          </p:cNvPr>
          <p:cNvSpPr/>
          <p:nvPr/>
        </p:nvSpPr>
        <p:spPr>
          <a:xfrm>
            <a:off x="3668752" y="915831"/>
            <a:ext cx="468351" cy="481478"/>
          </a:xfrm>
          <a:prstGeom prst="ellipse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A1A3A-CD34-4092-966A-F41B21425241}"/>
              </a:ext>
            </a:extLst>
          </p:cNvPr>
          <p:cNvSpPr txBox="1"/>
          <p:nvPr/>
        </p:nvSpPr>
        <p:spPr>
          <a:xfrm>
            <a:off x="4003287" y="894960"/>
            <a:ext cx="4493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Quan </a:t>
            </a:r>
            <a:r>
              <a:rPr lang="en-US" sz="2800" b="1" dirty="0" err="1"/>
              <a:t>sát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dưới</a:t>
            </a:r>
            <a:r>
              <a:rPr lang="en-US" sz="2800" b="1" dirty="0"/>
              <a:t> </a:t>
            </a:r>
            <a:r>
              <a:rPr lang="en-US" sz="2800" b="1" dirty="0" err="1"/>
              <a:t>đây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FE2CF-1A25-4B64-81A2-A67920BD965B}"/>
              </a:ext>
            </a:extLst>
          </p:cNvPr>
          <p:cNvSpPr txBox="1"/>
          <p:nvPr/>
        </p:nvSpPr>
        <p:spPr>
          <a:xfrm>
            <a:off x="3263589" y="4429103"/>
            <a:ext cx="5664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nghề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FC18CA-36D2-41E4-8B71-9F3C5E3B5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" y="0"/>
            <a:ext cx="1097352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F81AA4-90E5-43A7-B48A-C26BA01E9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440" y="150471"/>
            <a:ext cx="9359996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2EA15CF-2041-4652-9A83-5F6BC64444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6823333" y="1348451"/>
            <a:ext cx="4759430" cy="446204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9B6887D-A44E-4384-AB71-BF715F15B332}"/>
              </a:ext>
            </a:extLst>
          </p:cNvPr>
          <p:cNvSpPr/>
          <p:nvPr/>
        </p:nvSpPr>
        <p:spPr>
          <a:xfrm>
            <a:off x="2336614" y="2293955"/>
            <a:ext cx="3451888" cy="1687000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8000" b="1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ĐỌC</a:t>
            </a:r>
            <a:endParaRPr kumimoji="0" lang="zh-CN" altLang="en-US" sz="8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字魂7号-温暖童稚体" panose="00000500000000000000" pitchFamily="2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1706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492186" y="3854595"/>
            <a:ext cx="786313" cy="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8395AD-7637-4664-B986-DF09B49C6C43}"/>
              </a:ext>
            </a:extLst>
          </p:cNvPr>
          <p:cNvSpPr/>
          <p:nvPr/>
        </p:nvSpPr>
        <p:spPr>
          <a:xfrm>
            <a:off x="0" y="622009"/>
            <a:ext cx="12192000" cy="5776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0DA53-1562-4364-A8AC-7490C5FB59E2}"/>
              </a:ext>
            </a:extLst>
          </p:cNvPr>
          <p:cNvSpPr txBox="1"/>
          <p:nvPr/>
        </p:nvSpPr>
        <p:spPr>
          <a:xfrm>
            <a:off x="4591933" y="763123"/>
            <a:ext cx="34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Lớn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BA9B0-43BD-4C16-B53A-878133CC7036}"/>
              </a:ext>
            </a:extLst>
          </p:cNvPr>
          <p:cNvSpPr txBox="1"/>
          <p:nvPr/>
        </p:nvSpPr>
        <p:spPr>
          <a:xfrm>
            <a:off x="1843157" y="1472201"/>
            <a:ext cx="4482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r>
              <a:rPr lang="en-US" sz="2800" dirty="0" err="1"/>
              <a:t>Lái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song </a:t>
            </a:r>
            <a:r>
              <a:rPr lang="en-US" sz="2800" dirty="0" err="1"/>
              <a:t>dữ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Băng</a:t>
            </a:r>
            <a:r>
              <a:rPr lang="en-US" sz="2800" dirty="0"/>
              <a:t> qua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F1B72-260E-4C52-81E5-F28DA1173951}"/>
              </a:ext>
            </a:extLst>
          </p:cNvPr>
          <p:cNvSpPr txBox="1"/>
          <p:nvPr/>
        </p:nvSpPr>
        <p:spPr>
          <a:xfrm>
            <a:off x="7089743" y="1472201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DC9FF7-2D88-4812-92C5-C5E625180E05}"/>
              </a:ext>
            </a:extLst>
          </p:cNvPr>
          <p:cNvSpPr txBox="1"/>
          <p:nvPr/>
        </p:nvSpPr>
        <p:spPr>
          <a:xfrm>
            <a:off x="7089743" y="3569917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D9C18-A033-41D5-A670-D3D5EE200088}"/>
              </a:ext>
            </a:extLst>
          </p:cNvPr>
          <p:cNvSpPr txBox="1"/>
          <p:nvPr/>
        </p:nvSpPr>
        <p:spPr>
          <a:xfrm>
            <a:off x="1843157" y="3680498"/>
            <a:ext cx="405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Làm</a:t>
            </a:r>
            <a:r>
              <a:rPr lang="en-US" sz="2800" dirty="0"/>
              <a:t> bánh </a:t>
            </a:r>
            <a:r>
              <a:rPr lang="en-US" sz="2800" dirty="0" err="1"/>
              <a:t>ngọt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mì</a:t>
            </a:r>
            <a:r>
              <a:rPr lang="en-US" sz="2800" dirty="0"/>
              <a:t>…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94C2D3-995F-4C3D-8E3E-9C4BEC2CF584}"/>
              </a:ext>
            </a:extLst>
          </p:cNvPr>
          <p:cNvSpPr/>
          <p:nvPr/>
        </p:nvSpPr>
        <p:spPr>
          <a:xfrm>
            <a:off x="6694635" y="1600200"/>
            <a:ext cx="368687" cy="3657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596DA-D104-413B-8A9E-0CCFF03BADAF}"/>
              </a:ext>
            </a:extLst>
          </p:cNvPr>
          <p:cNvSpPr txBox="1"/>
          <p:nvPr/>
        </p:nvSpPr>
        <p:spPr>
          <a:xfrm>
            <a:off x="8972605" y="5385799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F74329B-3EB0-4778-9A31-46CAB62376EC}"/>
              </a:ext>
            </a:extLst>
          </p:cNvPr>
          <p:cNvSpPr/>
          <p:nvPr/>
        </p:nvSpPr>
        <p:spPr>
          <a:xfrm>
            <a:off x="1066690" y="5681370"/>
            <a:ext cx="2553629" cy="5232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mẫu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32B2A20F-ECD4-4BC3-BE87-6CD97D4238F1}"/>
              </a:ext>
            </a:extLst>
          </p:cNvPr>
          <p:cNvSpPr/>
          <p:nvPr/>
        </p:nvSpPr>
        <p:spPr>
          <a:xfrm>
            <a:off x="223427" y="5497720"/>
            <a:ext cx="6313981" cy="1217224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,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?</a:t>
            </a:r>
          </a:p>
        </p:txBody>
      </p:sp>
      <p:pic>
        <p:nvPicPr>
          <p:cNvPr id="2" name="Đọc_ Lớn lên bạn làm gì__HTS">
            <a:hlinkClick r:id="" action="ppaction://media"/>
            <a:extLst>
              <a:ext uri="{FF2B5EF4-FFF2-40B4-BE49-F238E27FC236}">
                <a16:creationId xmlns:a16="http://schemas.microsoft.com/office/drawing/2014/main" id="{890A12F7-E580-4A04-BD67-CDB9A6B73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136" y="879229"/>
            <a:ext cx="1060450" cy="106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16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8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97A93C-9B40-4503-B93C-B1CB5CA343CA}"/>
              </a:ext>
            </a:extLst>
          </p:cNvPr>
          <p:cNvSpPr txBox="1"/>
          <p:nvPr/>
        </p:nvSpPr>
        <p:spPr>
          <a:xfrm>
            <a:off x="4055326" y="947854"/>
            <a:ext cx="408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Giải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nghĩa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từ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8033B-A14A-447D-8C8B-AEC504424D87}"/>
              </a:ext>
            </a:extLst>
          </p:cNvPr>
          <p:cNvSpPr txBox="1"/>
          <p:nvPr/>
        </p:nvSpPr>
        <p:spPr>
          <a:xfrm>
            <a:off x="2660729" y="1684566"/>
            <a:ext cx="8035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Thủy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thủ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r>
              <a:rPr lang="vi-VN" sz="3200" dirty="0"/>
              <a:t>là một người làm việc trên tàu thủy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173D45-9DBD-4405-9E21-F4D5DBE08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291" y="2359722"/>
            <a:ext cx="2810456" cy="3550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97A93C-9B40-4503-B93C-B1CB5CA343CA}"/>
              </a:ext>
            </a:extLst>
          </p:cNvPr>
          <p:cNvSpPr txBox="1"/>
          <p:nvPr/>
        </p:nvSpPr>
        <p:spPr>
          <a:xfrm>
            <a:off x="4055326" y="947854"/>
            <a:ext cx="408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Giải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nghĩa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từ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8033B-A14A-447D-8C8B-AEC504424D87}"/>
              </a:ext>
            </a:extLst>
          </p:cNvPr>
          <p:cNvSpPr txBox="1"/>
          <p:nvPr/>
        </p:nvSpPr>
        <p:spPr>
          <a:xfrm>
            <a:off x="2765504" y="1817648"/>
            <a:ext cx="7114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Sóng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dữ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/>
              <a:t>cơn</a:t>
            </a:r>
            <a:r>
              <a:rPr lang="en-US" sz="2800" dirty="0"/>
              <a:t> </a:t>
            </a:r>
            <a:r>
              <a:rPr lang="en-US" sz="2800" dirty="0" err="1"/>
              <a:t>sóng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, </a:t>
            </a:r>
            <a:r>
              <a:rPr lang="en-US" sz="2800" dirty="0" err="1"/>
              <a:t>dữ</a:t>
            </a:r>
            <a:r>
              <a:rPr lang="en-US" sz="2800" dirty="0"/>
              <a:t> </a:t>
            </a:r>
            <a:r>
              <a:rPr lang="en-US" sz="2800" dirty="0" err="1"/>
              <a:t>dội</a:t>
            </a:r>
            <a:endParaRPr lang="en-US" sz="2800" dirty="0"/>
          </a:p>
        </p:txBody>
      </p:sp>
      <p:pic>
        <p:nvPicPr>
          <p:cNvPr id="1028" name="Picture 4" descr="Dấu hiệu của giấc mơ thấy sóng biển dữ dội là gì? - soikeo68.net">
            <a:extLst>
              <a:ext uri="{FF2B5EF4-FFF2-40B4-BE49-F238E27FC236}">
                <a16:creationId xmlns:a16="http://schemas.microsoft.com/office/drawing/2014/main" id="{FECF6CAD-E97D-45E0-82EA-CE24A6D8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1" y="2576396"/>
            <a:ext cx="58578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41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97A93C-9B40-4503-B93C-B1CB5CA343CA}"/>
              </a:ext>
            </a:extLst>
          </p:cNvPr>
          <p:cNvSpPr txBox="1"/>
          <p:nvPr/>
        </p:nvSpPr>
        <p:spPr>
          <a:xfrm>
            <a:off x="4055326" y="947854"/>
            <a:ext cx="408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Giải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nghĩa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từ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8033B-A14A-447D-8C8B-AEC504424D87}"/>
              </a:ext>
            </a:extLst>
          </p:cNvPr>
          <p:cNvSpPr txBox="1"/>
          <p:nvPr/>
        </p:nvSpPr>
        <p:spPr>
          <a:xfrm>
            <a:off x="2765504" y="1817648"/>
            <a:ext cx="7114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Đầu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bếp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vi-VN" sz="2800" dirty="0"/>
              <a:t>là một người làm việc </a:t>
            </a:r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0DE9AB-C32A-4D95-9000-FDE665486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801" y="2754494"/>
            <a:ext cx="4412398" cy="293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62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97A93C-9B40-4503-B93C-B1CB5CA343CA}"/>
              </a:ext>
            </a:extLst>
          </p:cNvPr>
          <p:cNvSpPr txBox="1"/>
          <p:nvPr/>
        </p:nvSpPr>
        <p:spPr>
          <a:xfrm>
            <a:off x="4055326" y="947854"/>
            <a:ext cx="408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Giải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nghĩa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từ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8033B-A14A-447D-8C8B-AEC504424D87}"/>
              </a:ext>
            </a:extLst>
          </p:cNvPr>
          <p:cNvSpPr txBox="1"/>
          <p:nvPr/>
        </p:nvSpPr>
        <p:spPr>
          <a:xfrm>
            <a:off x="2564779" y="1912729"/>
            <a:ext cx="8608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Gieo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r>
              <a:rPr lang="en-US" sz="3200" dirty="0" err="1"/>
              <a:t>đưa</a:t>
            </a:r>
            <a:r>
              <a:rPr lang="en-US" sz="3200" dirty="0"/>
              <a:t> </a:t>
            </a:r>
            <a:r>
              <a:rPr lang="en-US" sz="3200" dirty="0" err="1"/>
              <a:t>hạt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xuống</a:t>
            </a:r>
            <a:r>
              <a:rPr lang="en-US" sz="3200" dirty="0"/>
              <a:t> </a:t>
            </a:r>
            <a:r>
              <a:rPr lang="en-US" sz="3200" dirty="0" err="1"/>
              <a:t>đất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nó</a:t>
            </a:r>
            <a:r>
              <a:rPr lang="en-US" sz="3200" dirty="0"/>
              <a:t> </a:t>
            </a:r>
            <a:r>
              <a:rPr lang="en-US" sz="3200" dirty="0" err="1"/>
              <a:t>nảy</a:t>
            </a:r>
            <a:r>
              <a:rPr lang="en-US" sz="3200" dirty="0"/>
              <a:t> </a:t>
            </a:r>
            <a:r>
              <a:rPr lang="en-US" sz="3200" dirty="0" err="1"/>
              <a:t>mầm</a:t>
            </a:r>
            <a:endParaRPr lang="en-US" sz="3200" dirty="0"/>
          </a:p>
        </p:txBody>
      </p:sp>
      <p:pic>
        <p:nvPicPr>
          <p:cNvPr id="3074" name="Picture 2" descr="Hãy là người gieo hạt dễ thương, bền bỉ và kiên trì!">
            <a:extLst>
              <a:ext uri="{FF2B5EF4-FFF2-40B4-BE49-F238E27FC236}">
                <a16:creationId xmlns:a16="http://schemas.microsoft.com/office/drawing/2014/main" id="{65B99F1C-C169-4BDA-B842-9F9899066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61" y="2754493"/>
            <a:ext cx="5285678" cy="32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162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8395AD-7637-4664-B986-DF09B49C6C43}"/>
              </a:ext>
            </a:extLst>
          </p:cNvPr>
          <p:cNvSpPr/>
          <p:nvPr/>
        </p:nvSpPr>
        <p:spPr>
          <a:xfrm>
            <a:off x="0" y="622009"/>
            <a:ext cx="12192000" cy="5776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0DA53-1562-4364-A8AC-7490C5FB59E2}"/>
              </a:ext>
            </a:extLst>
          </p:cNvPr>
          <p:cNvSpPr txBox="1"/>
          <p:nvPr/>
        </p:nvSpPr>
        <p:spPr>
          <a:xfrm>
            <a:off x="4591933" y="763123"/>
            <a:ext cx="34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Lớn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BA9B0-43BD-4C16-B53A-878133CC7036}"/>
              </a:ext>
            </a:extLst>
          </p:cNvPr>
          <p:cNvSpPr txBox="1"/>
          <p:nvPr/>
        </p:nvSpPr>
        <p:spPr>
          <a:xfrm>
            <a:off x="1843157" y="1472201"/>
            <a:ext cx="4482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r>
              <a:rPr lang="en-US" sz="2800" dirty="0" err="1"/>
              <a:t>Lái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sóng</a:t>
            </a:r>
            <a:r>
              <a:rPr lang="en-US" sz="2800" dirty="0"/>
              <a:t> </a:t>
            </a:r>
            <a:r>
              <a:rPr lang="en-US" sz="2800" dirty="0" err="1"/>
              <a:t>dữ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Băng</a:t>
            </a:r>
            <a:r>
              <a:rPr lang="en-US" sz="2800" dirty="0"/>
              <a:t> qua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F1B72-260E-4C52-81E5-F28DA1173951}"/>
              </a:ext>
            </a:extLst>
          </p:cNvPr>
          <p:cNvSpPr txBox="1"/>
          <p:nvPr/>
        </p:nvSpPr>
        <p:spPr>
          <a:xfrm>
            <a:off x="7089743" y="1472201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DC9FF7-2D88-4812-92C5-C5E625180E05}"/>
              </a:ext>
            </a:extLst>
          </p:cNvPr>
          <p:cNvSpPr txBox="1"/>
          <p:nvPr/>
        </p:nvSpPr>
        <p:spPr>
          <a:xfrm>
            <a:off x="7089743" y="3569917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D9C18-A033-41D5-A670-D3D5EE200088}"/>
              </a:ext>
            </a:extLst>
          </p:cNvPr>
          <p:cNvSpPr txBox="1"/>
          <p:nvPr/>
        </p:nvSpPr>
        <p:spPr>
          <a:xfrm>
            <a:off x="1843157" y="3680498"/>
            <a:ext cx="405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Làm</a:t>
            </a:r>
            <a:r>
              <a:rPr lang="en-US" sz="2800" dirty="0"/>
              <a:t> bánh </a:t>
            </a:r>
            <a:r>
              <a:rPr lang="en-US" sz="2800" dirty="0" err="1"/>
              <a:t>ngọt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mì</a:t>
            </a:r>
            <a:r>
              <a:rPr lang="en-US" sz="2800" dirty="0"/>
              <a:t>…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596DA-D104-413B-8A9E-0CCFF03BADAF}"/>
              </a:ext>
            </a:extLst>
          </p:cNvPr>
          <p:cNvSpPr txBox="1"/>
          <p:nvPr/>
        </p:nvSpPr>
        <p:spPr>
          <a:xfrm>
            <a:off x="8972605" y="5385799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DE36DD-0AC9-4AF4-97C8-1D71726AE5C2}"/>
              </a:ext>
            </a:extLst>
          </p:cNvPr>
          <p:cNvCxnSpPr/>
          <p:nvPr/>
        </p:nvCxnSpPr>
        <p:spPr>
          <a:xfrm flipH="1">
            <a:off x="5754029" y="1472201"/>
            <a:ext cx="146778" cy="4937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3D4EE1-919A-4293-B237-B64AA05DABC7}"/>
              </a:ext>
            </a:extLst>
          </p:cNvPr>
          <p:cNvCxnSpPr/>
          <p:nvPr/>
        </p:nvCxnSpPr>
        <p:spPr>
          <a:xfrm flipH="1">
            <a:off x="5145654" y="1886383"/>
            <a:ext cx="146778" cy="4937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EF9335-7955-4DF4-9F80-8225AB1AAFD8}"/>
              </a:ext>
            </a:extLst>
          </p:cNvPr>
          <p:cNvCxnSpPr>
            <a:cxnSpLocks/>
          </p:cNvCxnSpPr>
          <p:nvPr/>
        </p:nvCxnSpPr>
        <p:spPr>
          <a:xfrm flipH="1">
            <a:off x="4899073" y="2391358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30115A0-7A88-412F-9FE2-D66D37DE4A27}"/>
              </a:ext>
            </a:extLst>
          </p:cNvPr>
          <p:cNvCxnSpPr>
            <a:cxnSpLocks/>
          </p:cNvCxnSpPr>
          <p:nvPr/>
        </p:nvCxnSpPr>
        <p:spPr>
          <a:xfrm flipH="1">
            <a:off x="5900807" y="2816152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548868-5481-4363-9E6C-A477830BB6BB}"/>
              </a:ext>
            </a:extLst>
          </p:cNvPr>
          <p:cNvCxnSpPr>
            <a:cxnSpLocks/>
          </p:cNvCxnSpPr>
          <p:nvPr/>
        </p:nvCxnSpPr>
        <p:spPr>
          <a:xfrm flipH="1">
            <a:off x="4758393" y="3753825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01E8E80-04E5-4062-A41F-96B8A46955EF}"/>
              </a:ext>
            </a:extLst>
          </p:cNvPr>
          <p:cNvCxnSpPr>
            <a:cxnSpLocks/>
          </p:cNvCxnSpPr>
          <p:nvPr/>
        </p:nvCxnSpPr>
        <p:spPr>
          <a:xfrm flipH="1">
            <a:off x="4758393" y="4169247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250566B-2EFA-4853-A885-C1303672D23C}"/>
              </a:ext>
            </a:extLst>
          </p:cNvPr>
          <p:cNvCxnSpPr>
            <a:cxnSpLocks/>
          </p:cNvCxnSpPr>
          <p:nvPr/>
        </p:nvCxnSpPr>
        <p:spPr>
          <a:xfrm flipH="1">
            <a:off x="5516676" y="4649622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9E7B678-A3B2-4B16-894C-160A47410F68}"/>
              </a:ext>
            </a:extLst>
          </p:cNvPr>
          <p:cNvCxnSpPr>
            <a:cxnSpLocks/>
          </p:cNvCxnSpPr>
          <p:nvPr/>
        </p:nvCxnSpPr>
        <p:spPr>
          <a:xfrm flipH="1">
            <a:off x="5771941" y="5073836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B81127-63F2-4664-83E6-A474B6D77509}"/>
              </a:ext>
            </a:extLst>
          </p:cNvPr>
          <p:cNvCxnSpPr>
            <a:cxnSpLocks/>
          </p:cNvCxnSpPr>
          <p:nvPr/>
        </p:nvCxnSpPr>
        <p:spPr>
          <a:xfrm flipH="1">
            <a:off x="10022597" y="1578781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DB7522-6152-444E-B6AE-04DC523641A8}"/>
              </a:ext>
            </a:extLst>
          </p:cNvPr>
          <p:cNvCxnSpPr>
            <a:cxnSpLocks/>
          </p:cNvCxnSpPr>
          <p:nvPr/>
        </p:nvCxnSpPr>
        <p:spPr>
          <a:xfrm flipH="1">
            <a:off x="9564012" y="1992963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D4D4D2B-B50E-42FE-A38D-C2EBD7721BF3}"/>
              </a:ext>
            </a:extLst>
          </p:cNvPr>
          <p:cNvCxnSpPr>
            <a:cxnSpLocks/>
          </p:cNvCxnSpPr>
          <p:nvPr/>
        </p:nvCxnSpPr>
        <p:spPr>
          <a:xfrm flipH="1">
            <a:off x="10219977" y="2391358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91EF94-D51D-4E05-89E1-FDE8EDD62295}"/>
              </a:ext>
            </a:extLst>
          </p:cNvPr>
          <p:cNvCxnSpPr>
            <a:cxnSpLocks/>
          </p:cNvCxnSpPr>
          <p:nvPr/>
        </p:nvCxnSpPr>
        <p:spPr>
          <a:xfrm flipH="1">
            <a:off x="10643723" y="2887005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57970B4-2659-4BD8-8E0B-8484F25CC7C3}"/>
              </a:ext>
            </a:extLst>
          </p:cNvPr>
          <p:cNvCxnSpPr>
            <a:cxnSpLocks/>
          </p:cNvCxnSpPr>
          <p:nvPr/>
        </p:nvCxnSpPr>
        <p:spPr>
          <a:xfrm flipH="1">
            <a:off x="9983452" y="3600764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B6C108C-A255-4099-9624-1DD93EFECBC3}"/>
              </a:ext>
            </a:extLst>
          </p:cNvPr>
          <p:cNvCxnSpPr>
            <a:cxnSpLocks/>
          </p:cNvCxnSpPr>
          <p:nvPr/>
        </p:nvCxnSpPr>
        <p:spPr>
          <a:xfrm flipH="1">
            <a:off x="10708156" y="4012000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59A2B3-9EEF-49DF-B14B-6F7D528CB5B2}"/>
              </a:ext>
            </a:extLst>
          </p:cNvPr>
          <p:cNvCxnSpPr>
            <a:cxnSpLocks/>
          </p:cNvCxnSpPr>
          <p:nvPr/>
        </p:nvCxnSpPr>
        <p:spPr>
          <a:xfrm flipH="1">
            <a:off x="9692878" y="4492349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D3C3078-F432-4426-B160-56A161FE8994}"/>
              </a:ext>
            </a:extLst>
          </p:cNvPr>
          <p:cNvCxnSpPr>
            <a:cxnSpLocks/>
          </p:cNvCxnSpPr>
          <p:nvPr/>
        </p:nvCxnSpPr>
        <p:spPr>
          <a:xfrm flipH="1">
            <a:off x="10612738" y="4883765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D6980A0-7FEE-4CDB-AE60-8827FF599CC6}"/>
              </a:ext>
            </a:extLst>
          </p:cNvPr>
          <p:cNvSpPr/>
          <p:nvPr/>
        </p:nvSpPr>
        <p:spPr>
          <a:xfrm>
            <a:off x="557561" y="5709424"/>
            <a:ext cx="3033132" cy="5232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10F7D5A-2CDE-4043-90EB-B62C5E819C67}"/>
              </a:ext>
            </a:extLst>
          </p:cNvPr>
          <p:cNvCxnSpPr>
            <a:cxnSpLocks/>
          </p:cNvCxnSpPr>
          <p:nvPr/>
        </p:nvCxnSpPr>
        <p:spPr>
          <a:xfrm flipH="1">
            <a:off x="10708156" y="4913051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73340FD-527C-434E-8129-A02E0F2380BB}"/>
              </a:ext>
            </a:extLst>
          </p:cNvPr>
          <p:cNvCxnSpPr>
            <a:cxnSpLocks/>
          </p:cNvCxnSpPr>
          <p:nvPr/>
        </p:nvCxnSpPr>
        <p:spPr>
          <a:xfrm flipH="1">
            <a:off x="5984511" y="2858528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376F52C-7BED-48EF-A1CD-3267290DEF8A}"/>
              </a:ext>
            </a:extLst>
          </p:cNvPr>
          <p:cNvCxnSpPr>
            <a:cxnSpLocks/>
          </p:cNvCxnSpPr>
          <p:nvPr/>
        </p:nvCxnSpPr>
        <p:spPr>
          <a:xfrm flipH="1">
            <a:off x="5857790" y="5086188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AAED95A-E3F6-4B39-B45E-87BE50D53390}"/>
              </a:ext>
            </a:extLst>
          </p:cNvPr>
          <p:cNvCxnSpPr>
            <a:cxnSpLocks/>
          </p:cNvCxnSpPr>
          <p:nvPr/>
        </p:nvCxnSpPr>
        <p:spPr>
          <a:xfrm flipH="1">
            <a:off x="10728122" y="2877904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64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8395AD-7637-4664-B986-DF09B49C6C43}"/>
              </a:ext>
            </a:extLst>
          </p:cNvPr>
          <p:cNvSpPr/>
          <p:nvPr/>
        </p:nvSpPr>
        <p:spPr>
          <a:xfrm>
            <a:off x="0" y="622009"/>
            <a:ext cx="12192000" cy="5776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0DA53-1562-4364-A8AC-7490C5FB59E2}"/>
              </a:ext>
            </a:extLst>
          </p:cNvPr>
          <p:cNvSpPr txBox="1"/>
          <p:nvPr/>
        </p:nvSpPr>
        <p:spPr>
          <a:xfrm>
            <a:off x="4591933" y="763123"/>
            <a:ext cx="34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Lớn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BA9B0-43BD-4C16-B53A-878133CC7036}"/>
              </a:ext>
            </a:extLst>
          </p:cNvPr>
          <p:cNvSpPr txBox="1"/>
          <p:nvPr/>
        </p:nvSpPr>
        <p:spPr>
          <a:xfrm>
            <a:off x="1843157" y="1472201"/>
            <a:ext cx="4482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r>
              <a:rPr lang="en-US" sz="2800" dirty="0" err="1"/>
              <a:t>Lái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sóng</a:t>
            </a:r>
            <a:r>
              <a:rPr lang="en-US" sz="2800" dirty="0"/>
              <a:t> </a:t>
            </a:r>
            <a:r>
              <a:rPr lang="en-US" sz="2800" dirty="0" err="1"/>
              <a:t>dữ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Băng</a:t>
            </a:r>
            <a:r>
              <a:rPr lang="en-US" sz="2800" dirty="0"/>
              <a:t> qua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F1B72-260E-4C52-81E5-F28DA1173951}"/>
              </a:ext>
            </a:extLst>
          </p:cNvPr>
          <p:cNvSpPr txBox="1"/>
          <p:nvPr/>
        </p:nvSpPr>
        <p:spPr>
          <a:xfrm>
            <a:off x="7089743" y="1472201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DC9FF7-2D88-4812-92C5-C5E625180E05}"/>
              </a:ext>
            </a:extLst>
          </p:cNvPr>
          <p:cNvSpPr txBox="1"/>
          <p:nvPr/>
        </p:nvSpPr>
        <p:spPr>
          <a:xfrm>
            <a:off x="7089743" y="3569917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D9C18-A033-41D5-A670-D3D5EE200088}"/>
              </a:ext>
            </a:extLst>
          </p:cNvPr>
          <p:cNvSpPr txBox="1"/>
          <p:nvPr/>
        </p:nvSpPr>
        <p:spPr>
          <a:xfrm>
            <a:off x="1843157" y="3680498"/>
            <a:ext cx="405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Làm</a:t>
            </a:r>
            <a:r>
              <a:rPr lang="en-US" sz="2800" dirty="0"/>
              <a:t> bánh </a:t>
            </a:r>
            <a:r>
              <a:rPr lang="en-US" sz="2800" dirty="0" err="1"/>
              <a:t>ngọt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mì</a:t>
            </a:r>
            <a:r>
              <a:rPr lang="en-US" sz="2800" dirty="0"/>
              <a:t>…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1A2A9E6-25DF-458D-BEAE-A4BA5D87A5F6}"/>
              </a:ext>
            </a:extLst>
          </p:cNvPr>
          <p:cNvSpPr/>
          <p:nvPr/>
        </p:nvSpPr>
        <p:spPr>
          <a:xfrm>
            <a:off x="1333500" y="1552575"/>
            <a:ext cx="509657" cy="4133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5CF519-2BA6-4A5F-9128-370660B6DB57}"/>
              </a:ext>
            </a:extLst>
          </p:cNvPr>
          <p:cNvSpPr/>
          <p:nvPr/>
        </p:nvSpPr>
        <p:spPr>
          <a:xfrm>
            <a:off x="1333500" y="3768765"/>
            <a:ext cx="509657" cy="4133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94C2D3-995F-4C3D-8E3E-9C4BEC2CF584}"/>
              </a:ext>
            </a:extLst>
          </p:cNvPr>
          <p:cNvSpPr/>
          <p:nvPr/>
        </p:nvSpPr>
        <p:spPr>
          <a:xfrm>
            <a:off x="6553665" y="1552575"/>
            <a:ext cx="509657" cy="4133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1E1E24A-E0C3-4EBD-9CEC-5748E018C052}"/>
              </a:ext>
            </a:extLst>
          </p:cNvPr>
          <p:cNvSpPr/>
          <p:nvPr/>
        </p:nvSpPr>
        <p:spPr>
          <a:xfrm>
            <a:off x="6580086" y="3695429"/>
            <a:ext cx="509657" cy="4133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596DA-D104-413B-8A9E-0CCFF03BADAF}"/>
              </a:ext>
            </a:extLst>
          </p:cNvPr>
          <p:cNvSpPr txBox="1"/>
          <p:nvPr/>
        </p:nvSpPr>
        <p:spPr>
          <a:xfrm>
            <a:off x="8972605" y="5385799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5FE5BDE-E381-4B02-BE79-5A1190825E5A}"/>
              </a:ext>
            </a:extLst>
          </p:cNvPr>
          <p:cNvSpPr/>
          <p:nvPr/>
        </p:nvSpPr>
        <p:spPr>
          <a:xfrm>
            <a:off x="557560" y="5709424"/>
            <a:ext cx="3468029" cy="5232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khổ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388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3102" y="5883796"/>
            <a:ext cx="602557" cy="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883" y="5939916"/>
            <a:ext cx="600702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  <p:pic>
        <p:nvPicPr>
          <p:cNvPr id="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454B5C7F-1E66-4271-84D9-BF7448AF6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7605" y="263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98358" y="52119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03488" y="1746097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11168" y="668234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352" y="1590768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90" y="4347272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8395AD-7637-4664-B986-DF09B49C6C43}"/>
              </a:ext>
            </a:extLst>
          </p:cNvPr>
          <p:cNvSpPr/>
          <p:nvPr/>
        </p:nvSpPr>
        <p:spPr>
          <a:xfrm>
            <a:off x="0" y="622009"/>
            <a:ext cx="12192000" cy="5776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0DA53-1562-4364-A8AC-7490C5FB59E2}"/>
              </a:ext>
            </a:extLst>
          </p:cNvPr>
          <p:cNvSpPr txBox="1"/>
          <p:nvPr/>
        </p:nvSpPr>
        <p:spPr>
          <a:xfrm>
            <a:off x="4591933" y="763123"/>
            <a:ext cx="34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Lớn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BA9B0-43BD-4C16-B53A-878133CC7036}"/>
              </a:ext>
            </a:extLst>
          </p:cNvPr>
          <p:cNvSpPr txBox="1"/>
          <p:nvPr/>
        </p:nvSpPr>
        <p:spPr>
          <a:xfrm>
            <a:off x="1843157" y="1472201"/>
            <a:ext cx="4482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r>
              <a:rPr lang="en-US" sz="2800" dirty="0" err="1"/>
              <a:t>Lái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sóng</a:t>
            </a:r>
            <a:r>
              <a:rPr lang="en-US" sz="2800" dirty="0"/>
              <a:t> </a:t>
            </a:r>
            <a:r>
              <a:rPr lang="en-US" sz="2800" dirty="0" err="1"/>
              <a:t>dữ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Băng</a:t>
            </a:r>
            <a:r>
              <a:rPr lang="en-US" sz="2800" dirty="0"/>
              <a:t> qua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F1B72-260E-4C52-81E5-F28DA1173951}"/>
              </a:ext>
            </a:extLst>
          </p:cNvPr>
          <p:cNvSpPr txBox="1"/>
          <p:nvPr/>
        </p:nvSpPr>
        <p:spPr>
          <a:xfrm>
            <a:off x="7089743" y="1472201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DC9FF7-2D88-4812-92C5-C5E625180E05}"/>
              </a:ext>
            </a:extLst>
          </p:cNvPr>
          <p:cNvSpPr txBox="1"/>
          <p:nvPr/>
        </p:nvSpPr>
        <p:spPr>
          <a:xfrm>
            <a:off x="7089743" y="3569917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D9C18-A033-41D5-A670-D3D5EE200088}"/>
              </a:ext>
            </a:extLst>
          </p:cNvPr>
          <p:cNvSpPr txBox="1"/>
          <p:nvPr/>
        </p:nvSpPr>
        <p:spPr>
          <a:xfrm>
            <a:off x="1843157" y="3680498"/>
            <a:ext cx="405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Làm</a:t>
            </a:r>
            <a:r>
              <a:rPr lang="en-US" sz="2800" dirty="0"/>
              <a:t> bánh </a:t>
            </a:r>
            <a:r>
              <a:rPr lang="en-US" sz="2800" dirty="0" err="1"/>
              <a:t>ngọt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mì</a:t>
            </a:r>
            <a:r>
              <a:rPr lang="en-US" sz="2800" dirty="0"/>
              <a:t>…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1A2A9E6-25DF-458D-BEAE-A4BA5D87A5F6}"/>
              </a:ext>
            </a:extLst>
          </p:cNvPr>
          <p:cNvSpPr/>
          <p:nvPr/>
        </p:nvSpPr>
        <p:spPr>
          <a:xfrm>
            <a:off x="1474470" y="1600200"/>
            <a:ext cx="368687" cy="3657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5CF519-2BA6-4A5F-9128-370660B6DB57}"/>
              </a:ext>
            </a:extLst>
          </p:cNvPr>
          <p:cNvSpPr/>
          <p:nvPr/>
        </p:nvSpPr>
        <p:spPr>
          <a:xfrm>
            <a:off x="1474470" y="3816390"/>
            <a:ext cx="368687" cy="3657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94C2D3-995F-4C3D-8E3E-9C4BEC2CF584}"/>
              </a:ext>
            </a:extLst>
          </p:cNvPr>
          <p:cNvSpPr/>
          <p:nvPr/>
        </p:nvSpPr>
        <p:spPr>
          <a:xfrm>
            <a:off x="6694635" y="1600200"/>
            <a:ext cx="368687" cy="3657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1E1E24A-E0C3-4EBD-9CEC-5748E018C052}"/>
              </a:ext>
            </a:extLst>
          </p:cNvPr>
          <p:cNvSpPr/>
          <p:nvPr/>
        </p:nvSpPr>
        <p:spPr>
          <a:xfrm>
            <a:off x="6721056" y="3743054"/>
            <a:ext cx="368687" cy="3657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596DA-D104-413B-8A9E-0CCFF03BADAF}"/>
              </a:ext>
            </a:extLst>
          </p:cNvPr>
          <p:cNvSpPr txBox="1"/>
          <p:nvPr/>
        </p:nvSpPr>
        <p:spPr>
          <a:xfrm>
            <a:off x="8972605" y="5385799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2604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93627" y="469657"/>
            <a:ext cx="5748611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8" y="1581195"/>
            <a:ext cx="7026960" cy="4617041"/>
            <a:chOff x="4157489" y="467780"/>
            <a:chExt cx="6566615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89" y="467780"/>
              <a:ext cx="6566615" cy="4683218"/>
              <a:chOff x="4125650" y="446369"/>
              <a:chExt cx="6566615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0" y="446369"/>
                <a:ext cx="6509688" cy="3644125"/>
                <a:chOff x="7603399" y="2430695"/>
                <a:chExt cx="4056697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4056697" cy="1909198"/>
                  <a:chOff x="8047282" y="-1906"/>
                  <a:chExt cx="4056697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4056697" cy="1292033"/>
                    <a:chOff x="8047282" y="615259"/>
                    <a:chExt cx="4056697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19050"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 w="19050"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4030458" cy="532791"/>
                      <a:chOff x="8047282" y="615259"/>
                      <a:chExt cx="4030458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19050"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n w="19050"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486263" y="706768"/>
                        <a:ext cx="437786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063108" y="706768"/>
                        <a:ext cx="437786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639954" y="714396"/>
                        <a:ext cx="437786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512503" y="1356788"/>
                      <a:ext cx="437786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089348" y="1356786"/>
                      <a:ext cx="437786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666193" y="1364415"/>
                      <a:ext cx="437786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068620" y="4578727"/>
                  <a:ext cx="437786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645465" y="4578727"/>
                  <a:ext cx="437786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222310" y="4586354"/>
                  <a:ext cx="437786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138462" y="4438132"/>
                <a:ext cx="702505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064110" y="4438131"/>
                <a:ext cx="702505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989760" y="4448838"/>
                <a:ext cx="702505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8395AD-7637-4664-B986-DF09B49C6C43}"/>
              </a:ext>
            </a:extLst>
          </p:cNvPr>
          <p:cNvSpPr/>
          <p:nvPr/>
        </p:nvSpPr>
        <p:spPr>
          <a:xfrm>
            <a:off x="0" y="622009"/>
            <a:ext cx="12192000" cy="5776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0DA53-1562-4364-A8AC-7490C5FB59E2}"/>
              </a:ext>
            </a:extLst>
          </p:cNvPr>
          <p:cNvSpPr txBox="1"/>
          <p:nvPr/>
        </p:nvSpPr>
        <p:spPr>
          <a:xfrm>
            <a:off x="4591933" y="763123"/>
            <a:ext cx="34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Lớn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BA9B0-43BD-4C16-B53A-878133CC7036}"/>
              </a:ext>
            </a:extLst>
          </p:cNvPr>
          <p:cNvSpPr txBox="1"/>
          <p:nvPr/>
        </p:nvSpPr>
        <p:spPr>
          <a:xfrm>
            <a:off x="1843157" y="1472201"/>
            <a:ext cx="4482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r>
              <a:rPr lang="en-US" sz="2800" dirty="0" err="1"/>
              <a:t>Lái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sóng</a:t>
            </a:r>
            <a:r>
              <a:rPr lang="en-US" sz="2800" dirty="0"/>
              <a:t> </a:t>
            </a:r>
            <a:r>
              <a:rPr lang="en-US" sz="2800" dirty="0" err="1"/>
              <a:t>dữ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Băng</a:t>
            </a:r>
            <a:r>
              <a:rPr lang="en-US" sz="2800" dirty="0"/>
              <a:t> qua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F1B72-260E-4C52-81E5-F28DA1173951}"/>
              </a:ext>
            </a:extLst>
          </p:cNvPr>
          <p:cNvSpPr txBox="1"/>
          <p:nvPr/>
        </p:nvSpPr>
        <p:spPr>
          <a:xfrm>
            <a:off x="7089743" y="1472201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DC9FF7-2D88-4812-92C5-C5E625180E05}"/>
              </a:ext>
            </a:extLst>
          </p:cNvPr>
          <p:cNvSpPr txBox="1"/>
          <p:nvPr/>
        </p:nvSpPr>
        <p:spPr>
          <a:xfrm>
            <a:off x="7089743" y="3569917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D9C18-A033-41D5-A670-D3D5EE200088}"/>
              </a:ext>
            </a:extLst>
          </p:cNvPr>
          <p:cNvSpPr txBox="1"/>
          <p:nvPr/>
        </p:nvSpPr>
        <p:spPr>
          <a:xfrm>
            <a:off x="1843157" y="3680498"/>
            <a:ext cx="405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Làm</a:t>
            </a:r>
            <a:r>
              <a:rPr lang="en-US" sz="2800" dirty="0"/>
              <a:t> bánh </a:t>
            </a:r>
            <a:r>
              <a:rPr lang="en-US" sz="2800" dirty="0" err="1"/>
              <a:t>ngọt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mì</a:t>
            </a:r>
            <a:r>
              <a:rPr lang="en-US" sz="2800" dirty="0"/>
              <a:t>…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596DA-D104-413B-8A9E-0CCFF03BADAF}"/>
              </a:ext>
            </a:extLst>
          </p:cNvPr>
          <p:cNvSpPr txBox="1"/>
          <p:nvPr/>
        </p:nvSpPr>
        <p:spPr>
          <a:xfrm>
            <a:off x="8972605" y="5385799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8661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164DB2-6E21-4E31-BBDE-498171D7C32E}"/>
              </a:ext>
            </a:extLst>
          </p:cNvPr>
          <p:cNvSpPr txBox="1"/>
          <p:nvPr/>
        </p:nvSpPr>
        <p:spPr>
          <a:xfrm>
            <a:off x="3144645" y="2553629"/>
            <a:ext cx="6936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hiểu</a:t>
            </a:r>
            <a:endParaRPr lang="en-US" sz="7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9447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2729CE-5A1C-457B-921E-83BF145A24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59" t="18979" r="10357" b="11099"/>
          <a:stretch/>
        </p:blipFill>
        <p:spPr>
          <a:xfrm>
            <a:off x="9817833" y="958915"/>
            <a:ext cx="2218182" cy="351828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C7A4D05-D2A6-4515-9581-CF1F2F0A58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95" t="20632" r="53200" b="13744"/>
          <a:stretch/>
        </p:blipFill>
        <p:spPr>
          <a:xfrm>
            <a:off x="205529" y="879604"/>
            <a:ext cx="2168637" cy="3676908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57CFDA-E5BC-4F35-85FA-2077ED26CCE3}"/>
              </a:ext>
            </a:extLst>
          </p:cNvPr>
          <p:cNvSpPr txBox="1"/>
          <p:nvPr/>
        </p:nvSpPr>
        <p:spPr>
          <a:xfrm>
            <a:off x="2811965" y="1082468"/>
            <a:ext cx="6568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khổ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ba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i="1" dirty="0"/>
              <a:t>at, ep, </a:t>
            </a:r>
            <a:r>
              <a:rPr lang="en-US" sz="2800" i="1" dirty="0" err="1"/>
              <a:t>êp</a:t>
            </a:r>
            <a:endParaRPr lang="en-US" sz="28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023F3-3786-4956-A58F-3438E67B1645}"/>
              </a:ext>
            </a:extLst>
          </p:cNvPr>
          <p:cNvSpPr txBox="1"/>
          <p:nvPr/>
        </p:nvSpPr>
        <p:spPr>
          <a:xfrm>
            <a:off x="5878551" y="110163"/>
            <a:ext cx="65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22D579-EAFB-45BC-855B-A76EB13163A5}"/>
              </a:ext>
            </a:extLst>
          </p:cNvPr>
          <p:cNvSpPr txBox="1"/>
          <p:nvPr/>
        </p:nvSpPr>
        <p:spPr>
          <a:xfrm>
            <a:off x="3844364" y="2226119"/>
            <a:ext cx="1597430" cy="983873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2719FE-01CC-4E70-BF5D-396CC39C4F70}"/>
              </a:ext>
            </a:extLst>
          </p:cNvPr>
          <p:cNvSpPr txBox="1"/>
          <p:nvPr/>
        </p:nvSpPr>
        <p:spPr>
          <a:xfrm>
            <a:off x="7213940" y="2226120"/>
            <a:ext cx="1597430" cy="983873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hạt</a:t>
            </a:r>
            <a:endParaRPr lang="en-US" sz="36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9999F1-DE37-4682-911C-5679CA01D9A5}"/>
              </a:ext>
            </a:extLst>
          </p:cNvPr>
          <p:cNvCxnSpPr>
            <a:stCxn id="6" idx="0"/>
            <a:endCxn id="11" idx="2"/>
          </p:cNvCxnSpPr>
          <p:nvPr/>
        </p:nvCxnSpPr>
        <p:spPr>
          <a:xfrm>
            <a:off x="5440463" y="2718056"/>
            <a:ext cx="1778432" cy="1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49B446E-4985-471D-A3F5-BB499C6DE9EE}"/>
              </a:ext>
            </a:extLst>
          </p:cNvPr>
          <p:cNvSpPr txBox="1"/>
          <p:nvPr/>
        </p:nvSpPr>
        <p:spPr>
          <a:xfrm>
            <a:off x="3844364" y="3572638"/>
            <a:ext cx="1597430" cy="983873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3CFDC6-A20E-4ACB-A5A9-CB7076753195}"/>
              </a:ext>
            </a:extLst>
          </p:cNvPr>
          <p:cNvSpPr txBox="1"/>
          <p:nvPr/>
        </p:nvSpPr>
        <p:spPr>
          <a:xfrm>
            <a:off x="7213940" y="3572639"/>
            <a:ext cx="1597430" cy="983873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đẹp</a:t>
            </a:r>
            <a:endParaRPr lang="en-US" sz="36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2D64A7F-EE17-4159-98F8-7D81EEFC7970}"/>
              </a:ext>
            </a:extLst>
          </p:cNvPr>
          <p:cNvCxnSpPr>
            <a:stCxn id="17" idx="0"/>
            <a:endCxn id="18" idx="2"/>
          </p:cNvCxnSpPr>
          <p:nvPr/>
        </p:nvCxnSpPr>
        <p:spPr>
          <a:xfrm>
            <a:off x="5440463" y="4064575"/>
            <a:ext cx="1778432" cy="1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60F47BA-2D8D-4D6B-984A-3A4BA00A3448}"/>
              </a:ext>
            </a:extLst>
          </p:cNvPr>
          <p:cNvSpPr txBox="1"/>
          <p:nvPr/>
        </p:nvSpPr>
        <p:spPr>
          <a:xfrm>
            <a:off x="3844364" y="4875343"/>
            <a:ext cx="1597430" cy="983873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êp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2992DB-6801-46DE-BD89-D31CD0ACB0FC}"/>
              </a:ext>
            </a:extLst>
          </p:cNvPr>
          <p:cNvSpPr txBox="1"/>
          <p:nvPr/>
        </p:nvSpPr>
        <p:spPr>
          <a:xfrm>
            <a:off x="7213940" y="4875344"/>
            <a:ext cx="1597430" cy="983873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bếp</a:t>
            </a:r>
            <a:endParaRPr lang="en-US" sz="36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AF7704-9006-413D-8928-80F9F93D5468}"/>
              </a:ext>
            </a:extLst>
          </p:cNvPr>
          <p:cNvCxnSpPr>
            <a:stCxn id="20" idx="0"/>
            <a:endCxn id="21" idx="2"/>
          </p:cNvCxnSpPr>
          <p:nvPr/>
        </p:nvCxnSpPr>
        <p:spPr>
          <a:xfrm>
            <a:off x="5440463" y="5367280"/>
            <a:ext cx="1778432" cy="1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245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C6A324-D962-4D23-BA68-1DE66E2A8BFB}"/>
              </a:ext>
            </a:extLst>
          </p:cNvPr>
          <p:cNvSpPr txBox="1"/>
          <p:nvPr/>
        </p:nvSpPr>
        <p:spPr>
          <a:xfrm>
            <a:off x="3486615" y="1493156"/>
            <a:ext cx="5218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hỏi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7528AD-AAE2-45AA-819E-CDFC25A0C851}"/>
              </a:ext>
            </a:extLst>
          </p:cNvPr>
          <p:cNvSpPr txBox="1"/>
          <p:nvPr/>
        </p:nvSpPr>
        <p:spPr>
          <a:xfrm>
            <a:off x="2399371" y="2229135"/>
            <a:ext cx="8430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a.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muốn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trở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thành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thủy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thủ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để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làm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gì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D8628-E6C1-42DA-B8B2-B5B5A943CC39}"/>
              </a:ext>
            </a:extLst>
          </p:cNvPr>
          <p:cNvSpPr txBox="1"/>
          <p:nvPr/>
        </p:nvSpPr>
        <p:spPr>
          <a:xfrm>
            <a:off x="1104901" y="3382399"/>
            <a:ext cx="53293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trở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thủy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lái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tàu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vượt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sóng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dữ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băng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đại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dương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651CAE-3A5C-4361-ACA5-742A3CC47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722" y="2903559"/>
            <a:ext cx="2743546" cy="34658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C6A324-D962-4D23-BA68-1DE66E2A8BFB}"/>
              </a:ext>
            </a:extLst>
          </p:cNvPr>
          <p:cNvSpPr txBox="1"/>
          <p:nvPr/>
        </p:nvSpPr>
        <p:spPr>
          <a:xfrm>
            <a:off x="3486615" y="1494265"/>
            <a:ext cx="5218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hỏi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7528AD-AAE2-45AA-819E-CDFC25A0C851}"/>
              </a:ext>
            </a:extLst>
          </p:cNvPr>
          <p:cNvSpPr txBox="1"/>
          <p:nvPr/>
        </p:nvSpPr>
        <p:spPr>
          <a:xfrm>
            <a:off x="1733550" y="2230244"/>
            <a:ext cx="8667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b.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muốn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trở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thành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đầu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bếp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để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làm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gì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D8628-E6C1-42DA-B8B2-B5B5A943CC39}"/>
              </a:ext>
            </a:extLst>
          </p:cNvPr>
          <p:cNvSpPr txBox="1"/>
          <p:nvPr/>
        </p:nvSpPr>
        <p:spPr>
          <a:xfrm>
            <a:off x="1171574" y="3401122"/>
            <a:ext cx="53054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trở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bếp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bánh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ngọt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thật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nấu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món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mì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siêu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ngon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ctr"/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4098" name="Picture 2" descr="Đầu bếp bánh, liệu có giống như mơ? - Việc Làm Tại Đà Lạt">
            <a:extLst>
              <a:ext uri="{FF2B5EF4-FFF2-40B4-BE49-F238E27FC236}">
                <a16:creationId xmlns:a16="http://schemas.microsoft.com/office/drawing/2014/main" id="{1EB81D79-9C7B-456C-81A9-ADB42E41E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96" y="3306136"/>
            <a:ext cx="3512633" cy="234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489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C6A324-D962-4D23-BA68-1DE66E2A8BFB}"/>
              </a:ext>
            </a:extLst>
          </p:cNvPr>
          <p:cNvSpPr txBox="1"/>
          <p:nvPr/>
        </p:nvSpPr>
        <p:spPr>
          <a:xfrm>
            <a:off x="3486615" y="1494265"/>
            <a:ext cx="5218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hỏi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7528AD-AAE2-45AA-819E-CDFC25A0C851}"/>
              </a:ext>
            </a:extLst>
          </p:cNvPr>
          <p:cNvSpPr txBox="1"/>
          <p:nvPr/>
        </p:nvSpPr>
        <p:spPr>
          <a:xfrm>
            <a:off x="2209800" y="2230244"/>
            <a:ext cx="81457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c.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trong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khổ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thơ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thứ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ba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muốn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làm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nghề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gì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D8628-E6C1-42DA-B8B2-B5B5A943CC39}"/>
              </a:ext>
            </a:extLst>
          </p:cNvPr>
          <p:cNvSpPr txBox="1"/>
          <p:nvPr/>
        </p:nvSpPr>
        <p:spPr>
          <a:xfrm>
            <a:off x="6485456" y="3562815"/>
            <a:ext cx="39729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khổ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dân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5124" name="Picture 4" descr="Nông Dân Hoạt Hình Hình ảnh | Định dạng hình ảnh PSD 401410171|  vn.lovepik.com">
            <a:extLst>
              <a:ext uri="{FF2B5EF4-FFF2-40B4-BE49-F238E27FC236}">
                <a16:creationId xmlns:a16="http://schemas.microsoft.com/office/drawing/2014/main" id="{08BE2432-8EB6-44FB-B922-A6D805663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915" y="3550539"/>
            <a:ext cx="3510775" cy="326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209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B7BA6-888B-48B5-9132-2A6FDDFD8F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52186" y="691032"/>
            <a:ext cx="8205537" cy="9191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58D035-F617-4E93-91EC-087BF1E3E52A}"/>
              </a:ext>
            </a:extLst>
          </p:cNvPr>
          <p:cNvSpPr txBox="1"/>
          <p:nvPr/>
        </p:nvSpPr>
        <p:spPr>
          <a:xfrm>
            <a:off x="4369013" y="1527955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E26C21-D8F6-4D9F-B7E2-C27623F05FC1}"/>
              </a:ext>
            </a:extLst>
          </p:cNvPr>
          <p:cNvSpPr txBox="1"/>
          <p:nvPr/>
        </p:nvSpPr>
        <p:spPr>
          <a:xfrm>
            <a:off x="4369013" y="3815242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96843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283042-3192-4F4C-B668-6552E1E19FD9}"/>
              </a:ext>
            </a:extLst>
          </p:cNvPr>
          <p:cNvSpPr txBox="1"/>
          <p:nvPr/>
        </p:nvSpPr>
        <p:spPr>
          <a:xfrm rot="20864926">
            <a:off x="3102377" y="538012"/>
            <a:ext cx="3974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2A6702-D758-4171-B06B-B0F29A2C2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3"/>
          <a:stretch/>
        </p:blipFill>
        <p:spPr>
          <a:xfrm rot="20946424">
            <a:off x="4128043" y="2145243"/>
            <a:ext cx="3333750" cy="43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3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92" y="1905200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8400" y="1197176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8400" y="1197176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5371" y="4583606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8400" y="1197176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336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10258" y="1197176"/>
            <a:ext cx="4873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dập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8696" y="4583606"/>
            <a:ext cx="3956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dập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227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5783" y="1490407"/>
            <a:ext cx="7763019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24C6D9-F83F-4097-B43B-EB3A17FB7EBE}"/>
              </a:ext>
            </a:extLst>
          </p:cNvPr>
          <p:cNvSpPr txBox="1"/>
          <p:nvPr/>
        </p:nvSpPr>
        <p:spPr>
          <a:xfrm>
            <a:off x="1584737" y="3413682"/>
            <a:ext cx="8605109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</a:t>
            </a:r>
            <a:r>
              <a:rPr kumimoji="0" lang="en-US" sz="6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3: </a:t>
            </a:r>
            <a:r>
              <a:rPr kumimoji="0" lang="en-US" sz="6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Lớn</a:t>
            </a:r>
            <a:r>
              <a:rPr kumimoji="0" lang="en-US" sz="6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lên</a:t>
            </a:r>
            <a:r>
              <a:rPr kumimoji="0" lang="en-US" sz="6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n-US" sz="6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làm</a:t>
            </a:r>
            <a:r>
              <a:rPr kumimoji="0" lang="en-US" sz="6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gì</a:t>
            </a:r>
            <a:r>
              <a:rPr kumimoji="0" lang="en-US" sz="6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46AE7E-BD1F-4099-B852-17420985D80B}"/>
              </a:ext>
            </a:extLst>
          </p:cNvPr>
          <p:cNvSpPr txBox="1"/>
          <p:nvPr/>
        </p:nvSpPr>
        <p:spPr>
          <a:xfrm>
            <a:off x="4373136" y="2198129"/>
            <a:ext cx="3445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accent3"/>
                </a:solidFill>
              </a:rPr>
              <a:t>Tiếng</a:t>
            </a:r>
            <a:r>
              <a:rPr lang="en-US" sz="6000" dirty="0">
                <a:solidFill>
                  <a:schemeClr val="accent3"/>
                </a:solidFill>
              </a:rPr>
              <a:t> </a:t>
            </a:r>
            <a:r>
              <a:rPr lang="en-US" sz="6000" dirty="0" err="1">
                <a:solidFill>
                  <a:schemeClr val="accent3"/>
                </a:solidFill>
              </a:rPr>
              <a:t>Việt</a:t>
            </a:r>
            <a:endParaRPr lang="en-US" sz="6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1024</Words>
  <Application>Microsoft Office PowerPoint</Application>
  <PresentationFormat>Widescreen</PresentationFormat>
  <Paragraphs>191</Paragraphs>
  <Slides>31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53" baseType="lpstr">
      <vt:lpstr>等线</vt:lpstr>
      <vt:lpstr>Abril Fatface</vt:lpstr>
      <vt:lpstr>Aldrich</vt:lpstr>
      <vt:lpstr>Arial</vt:lpstr>
      <vt:lpstr>Arial-Rounded</vt:lpstr>
      <vt:lpstr>Barlow Condensed</vt:lpstr>
      <vt:lpstr>Calibri</vt:lpstr>
      <vt:lpstr>Comic Sans MS</vt:lpstr>
      <vt:lpstr>Homemade Apple</vt:lpstr>
      <vt:lpstr>Indie Flower</vt:lpstr>
      <vt:lpstr>ITC Avant Garde Std Bk</vt:lpstr>
      <vt:lpstr>Just Another Hand</vt:lpstr>
      <vt:lpstr>Maven Pro</vt:lpstr>
      <vt:lpstr>Poppins</vt:lpstr>
      <vt:lpstr>2_Office Theme</vt:lpstr>
      <vt:lpstr>1_Office 主题​​</vt:lpstr>
      <vt:lpstr>1_Office Theme</vt:lpstr>
      <vt:lpstr>3_Office Theme</vt:lpstr>
      <vt:lpstr>5_Office Theme</vt:lpstr>
      <vt:lpstr>包图主题2</vt:lpstr>
      <vt:lpstr>SlidesMania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Học thuộc lòng hai khổ thơ cuối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</cp:lastModifiedBy>
  <cp:revision>18</cp:revision>
  <dcterms:created xsi:type="dcterms:W3CDTF">2021-09-29T04:50:25Z</dcterms:created>
  <dcterms:modified xsi:type="dcterms:W3CDTF">2021-12-20T14:43:23Z</dcterms:modified>
</cp:coreProperties>
</file>