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68" r:id="rId3"/>
    <p:sldMasterId id="2147483679" r:id="rId4"/>
    <p:sldMasterId id="2147483685" r:id="rId5"/>
    <p:sldMasterId id="2147483696" r:id="rId6"/>
  </p:sldMasterIdLst>
  <p:notesMasterIdLst>
    <p:notesMasterId r:id="rId39"/>
  </p:notesMasterIdLst>
  <p:handoutMasterIdLst>
    <p:handoutMasterId r:id="rId40"/>
  </p:handoutMasterIdLst>
  <p:sldIdLst>
    <p:sldId id="359" r:id="rId7"/>
    <p:sldId id="257" r:id="rId8"/>
    <p:sldId id="258" r:id="rId9"/>
    <p:sldId id="259" r:id="rId10"/>
    <p:sldId id="260" r:id="rId11"/>
    <p:sldId id="261" r:id="rId12"/>
    <p:sldId id="262" r:id="rId13"/>
    <p:sldId id="263" r:id="rId14"/>
    <p:sldId id="264" r:id="rId15"/>
    <p:sldId id="265" r:id="rId16"/>
    <p:sldId id="266" r:id="rId17"/>
    <p:sldId id="360" r:id="rId18"/>
    <p:sldId id="370" r:id="rId19"/>
    <p:sldId id="2601" r:id="rId20"/>
    <p:sldId id="2602" r:id="rId21"/>
    <p:sldId id="371" r:id="rId22"/>
    <p:sldId id="2603" r:id="rId23"/>
    <p:sldId id="367" r:id="rId24"/>
    <p:sldId id="374" r:id="rId25"/>
    <p:sldId id="379" r:id="rId26"/>
    <p:sldId id="2604" r:id="rId27"/>
    <p:sldId id="342" r:id="rId28"/>
    <p:sldId id="2007577126" r:id="rId29"/>
    <p:sldId id="2007577125" r:id="rId30"/>
    <p:sldId id="2007577127" r:id="rId31"/>
    <p:sldId id="364" r:id="rId32"/>
    <p:sldId id="2007577129" r:id="rId33"/>
    <p:sldId id="375" r:id="rId34"/>
    <p:sldId id="2007577128" r:id="rId35"/>
    <p:sldId id="278" r:id="rId36"/>
    <p:sldId id="280" r:id="rId37"/>
    <p:sldId id="2007577130" r:id="rId38"/>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098"/>
    <a:srgbClr val="EF7DB3"/>
    <a:srgbClr val="F39800"/>
    <a:srgbClr val="6EB92B"/>
    <a:srgbClr val="E55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10"/>
    <p:restoredTop sz="94682"/>
  </p:normalViewPr>
  <p:slideViewPr>
    <p:cSldViewPr snapToGrid="0" snapToObjects="1">
      <p:cViewPr varScale="1">
        <p:scale>
          <a:sx n="62" d="100"/>
          <a:sy n="62" d="100"/>
        </p:scale>
        <p:origin x="996"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2021/12/20</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2021/12/20</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a:t>
            </a:fld>
            <a:endParaRPr lang="zh-CN" altLang="en-US"/>
          </a:p>
        </p:txBody>
      </p:sp>
    </p:spTree>
    <p:extLst>
      <p:ext uri="{BB962C8B-B14F-4D97-AF65-F5344CB8AC3E}">
        <p14:creationId xmlns:p14="http://schemas.microsoft.com/office/powerpoint/2010/main" val="1566711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19</a:t>
            </a:fld>
            <a:endParaRPr lang="zh-CN" altLang="en-US"/>
          </a:p>
        </p:txBody>
      </p:sp>
    </p:spTree>
    <p:extLst>
      <p:ext uri="{BB962C8B-B14F-4D97-AF65-F5344CB8AC3E}">
        <p14:creationId xmlns:p14="http://schemas.microsoft.com/office/powerpoint/2010/main" val="909458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20</a:t>
            </a:fld>
            <a:endParaRPr lang="zh-CN" altLang="en-US"/>
          </a:p>
        </p:txBody>
      </p:sp>
    </p:spTree>
    <p:extLst>
      <p:ext uri="{BB962C8B-B14F-4D97-AF65-F5344CB8AC3E}">
        <p14:creationId xmlns:p14="http://schemas.microsoft.com/office/powerpoint/2010/main" val="3353617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3188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16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39744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959472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26</a:t>
            </a:fld>
            <a:endParaRPr lang="zh-CN" altLang="en-US"/>
          </a:p>
        </p:txBody>
      </p:sp>
    </p:spTree>
    <p:extLst>
      <p:ext uri="{BB962C8B-B14F-4D97-AF65-F5344CB8AC3E}">
        <p14:creationId xmlns:p14="http://schemas.microsoft.com/office/powerpoint/2010/main" val="2533931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27</a:t>
            </a:fld>
            <a:endParaRPr lang="zh-CN" altLang="en-US"/>
          </a:p>
        </p:txBody>
      </p:sp>
    </p:spTree>
    <p:extLst>
      <p:ext uri="{BB962C8B-B14F-4D97-AF65-F5344CB8AC3E}">
        <p14:creationId xmlns:p14="http://schemas.microsoft.com/office/powerpoint/2010/main" val="3940879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28</a:t>
            </a:fld>
            <a:endParaRPr lang="zh-CN" altLang="en-US"/>
          </a:p>
        </p:txBody>
      </p:sp>
    </p:spTree>
    <p:extLst>
      <p:ext uri="{BB962C8B-B14F-4D97-AF65-F5344CB8AC3E}">
        <p14:creationId xmlns:p14="http://schemas.microsoft.com/office/powerpoint/2010/main" val="3499516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8F24B-0E14-46F3-AD69-CB55947AC6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2886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29</a:t>
            </a:fld>
            <a:endParaRPr lang="zh-CN" altLang="en-US"/>
          </a:p>
        </p:txBody>
      </p:sp>
    </p:spTree>
    <p:extLst>
      <p:ext uri="{BB962C8B-B14F-4D97-AF65-F5344CB8AC3E}">
        <p14:creationId xmlns:p14="http://schemas.microsoft.com/office/powerpoint/2010/main" val="2351387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9727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12</a:t>
            </a:fld>
            <a:endParaRPr lang="zh-CN" altLang="en-US"/>
          </a:p>
        </p:txBody>
      </p:sp>
    </p:spTree>
    <p:extLst>
      <p:ext uri="{BB962C8B-B14F-4D97-AF65-F5344CB8AC3E}">
        <p14:creationId xmlns:p14="http://schemas.microsoft.com/office/powerpoint/2010/main" val="633263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13</a:t>
            </a:fld>
            <a:endParaRPr lang="zh-CN" altLang="en-US"/>
          </a:p>
        </p:txBody>
      </p:sp>
    </p:spTree>
    <p:extLst>
      <p:ext uri="{BB962C8B-B14F-4D97-AF65-F5344CB8AC3E}">
        <p14:creationId xmlns:p14="http://schemas.microsoft.com/office/powerpoint/2010/main" val="337106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16</a:t>
            </a:fld>
            <a:endParaRPr lang="zh-CN" altLang="en-US"/>
          </a:p>
        </p:txBody>
      </p:sp>
    </p:spTree>
    <p:extLst>
      <p:ext uri="{BB962C8B-B14F-4D97-AF65-F5344CB8AC3E}">
        <p14:creationId xmlns:p14="http://schemas.microsoft.com/office/powerpoint/2010/main" val="3183488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17</a:t>
            </a:fld>
            <a:endParaRPr lang="zh-CN" altLang="en-US"/>
          </a:p>
        </p:txBody>
      </p:sp>
    </p:spTree>
    <p:extLst>
      <p:ext uri="{BB962C8B-B14F-4D97-AF65-F5344CB8AC3E}">
        <p14:creationId xmlns:p14="http://schemas.microsoft.com/office/powerpoint/2010/main" val="1843270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18</a:t>
            </a:fld>
            <a:endParaRPr lang="zh-CN" altLang="en-US"/>
          </a:p>
        </p:txBody>
      </p:sp>
    </p:spTree>
    <p:extLst>
      <p:ext uri="{BB962C8B-B14F-4D97-AF65-F5344CB8AC3E}">
        <p14:creationId xmlns:p14="http://schemas.microsoft.com/office/powerpoint/2010/main" val="3108876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43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24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93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74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15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33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29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2419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1155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9842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3661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354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5803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2021/12/20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17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0431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754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4692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74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26623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15193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417594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78897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927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709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368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023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189985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31632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147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20798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4166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80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67651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69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99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36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33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38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49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69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00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56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20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70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88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51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3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29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50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4.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6.jp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5.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14822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2021/12/20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702902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275191032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05615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4123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45.jp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slideLayout" Target="../slideLayouts/slideLayout6.xml"/><Relationship Id="rId7" Type="http://schemas.openxmlformats.org/officeDocument/2006/relationships/image" Target="../media/image19.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1.wdp"/><Relationship Id="rId5" Type="http://schemas.openxmlformats.org/officeDocument/2006/relationships/image" Target="../media/image32.png"/><Relationship Id="rId10" Type="http://schemas.microsoft.com/office/2007/relationships/hdphoto" Target="../media/hdphoto25.wdp"/><Relationship Id="rId4" Type="http://schemas.openxmlformats.org/officeDocument/2006/relationships/image" Target="../media/image50.jp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65.jp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4.xml"/><Relationship Id="rId7" Type="http://schemas.openxmlformats.org/officeDocument/2006/relationships/image" Target="../media/image66.tif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6.tiff"/><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1.gif"/><Relationship Id="rId4" Type="http://schemas.openxmlformats.org/officeDocument/2006/relationships/image" Target="../media/image17.jp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6.tiff"/><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6.tiff"/><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66.tiff"/><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microsoft.com/office/2007/relationships/hdphoto" Target="../media/hdphoto27.wdp"/><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6.tiff"/><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7.png"/><Relationship Id="rId18" Type="http://schemas.openxmlformats.org/officeDocument/2006/relationships/image" Target="../media/image29.png"/><Relationship Id="rId3" Type="http://schemas.openxmlformats.org/officeDocument/2006/relationships/slideLayout" Target="../slideLayouts/slideLayout6.xml"/><Relationship Id="rId21" Type="http://schemas.openxmlformats.org/officeDocument/2006/relationships/image" Target="../media/image19.png"/><Relationship Id="rId7" Type="http://schemas.openxmlformats.org/officeDocument/2006/relationships/image" Target="../media/image24.png"/><Relationship Id="rId12" Type="http://schemas.microsoft.com/office/2007/relationships/hdphoto" Target="../media/hdphoto7.wdp"/><Relationship Id="rId17" Type="http://schemas.microsoft.com/office/2007/relationships/hdphoto" Target="../media/hdphoto9.wdp"/><Relationship Id="rId2" Type="http://schemas.openxmlformats.org/officeDocument/2006/relationships/audio" Target="../media/media2.mp3"/><Relationship Id="rId16" Type="http://schemas.openxmlformats.org/officeDocument/2006/relationships/image" Target="../media/image28.png"/><Relationship Id="rId20" Type="http://schemas.openxmlformats.org/officeDocument/2006/relationships/slide" Target="slide5.xml"/><Relationship Id="rId1" Type="http://schemas.microsoft.com/office/2007/relationships/media" Target="../media/media2.mp3"/><Relationship Id="rId6" Type="http://schemas.microsoft.com/office/2007/relationships/hdphoto" Target="../media/hdphoto4.wdp"/><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slide" Target="slide4.xml"/><Relationship Id="rId10" Type="http://schemas.microsoft.com/office/2007/relationships/hdphoto" Target="../media/hdphoto6.wdp"/><Relationship Id="rId19" Type="http://schemas.microsoft.com/office/2007/relationships/hdphoto" Target="../media/hdphoto10.wdp"/><Relationship Id="rId4" Type="http://schemas.openxmlformats.org/officeDocument/2006/relationships/image" Target="../media/image22.jpg"/><Relationship Id="rId9" Type="http://schemas.openxmlformats.org/officeDocument/2006/relationships/image" Target="../media/image25.png"/><Relationship Id="rId14" Type="http://schemas.microsoft.com/office/2007/relationships/hdphoto" Target="../media/hdphoto8.wdp"/></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gif"/><Relationship Id="rId1" Type="http://schemas.openxmlformats.org/officeDocument/2006/relationships/slideLayout" Target="../slideLayouts/slideLayout42.xml"/><Relationship Id="rId5" Type="http://schemas.openxmlformats.org/officeDocument/2006/relationships/image" Target="../media/image85.png"/><Relationship Id="rId4" Type="http://schemas.microsoft.com/office/2007/relationships/hdphoto" Target="../media/hdphoto28.wdp"/></Relationships>
</file>

<file path=ppt/slides/_rels/slide3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84.png"/><Relationship Id="rId1" Type="http://schemas.openxmlformats.org/officeDocument/2006/relationships/slideLayout" Target="../slideLayouts/slideLayout42.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2.jp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36.png"/><Relationship Id="rId18" Type="http://schemas.openxmlformats.org/officeDocument/2006/relationships/image" Target="../media/image38.png"/><Relationship Id="rId3" Type="http://schemas.openxmlformats.org/officeDocument/2006/relationships/slideLayout" Target="../slideLayouts/slideLayout6.xml"/><Relationship Id="rId21" Type="http://schemas.microsoft.com/office/2007/relationships/hdphoto" Target="../media/hdphoto9.wdp"/><Relationship Id="rId7" Type="http://schemas.openxmlformats.org/officeDocument/2006/relationships/image" Target="../media/image34.png"/><Relationship Id="rId12" Type="http://schemas.microsoft.com/office/2007/relationships/hdphoto" Target="../media/hdphoto7.wdp"/><Relationship Id="rId17" Type="http://schemas.openxmlformats.org/officeDocument/2006/relationships/slide" Target="slide6.xml"/><Relationship Id="rId2" Type="http://schemas.openxmlformats.org/officeDocument/2006/relationships/audio" Target="../media/media3.mp3"/><Relationship Id="rId16" Type="http://schemas.microsoft.com/office/2007/relationships/hdphoto" Target="../media/hdphoto15.wdp"/><Relationship Id="rId20" Type="http://schemas.openxmlformats.org/officeDocument/2006/relationships/image" Target="../media/image28.png"/><Relationship Id="rId1" Type="http://schemas.microsoft.com/office/2007/relationships/media" Target="../media/media3.mp3"/><Relationship Id="rId6" Type="http://schemas.microsoft.com/office/2007/relationships/hdphoto" Target="../media/hdphoto6.wdp"/><Relationship Id="rId11" Type="http://schemas.openxmlformats.org/officeDocument/2006/relationships/image" Target="../media/image26.png"/><Relationship Id="rId5" Type="http://schemas.openxmlformats.org/officeDocument/2006/relationships/image" Target="../media/image25.png"/><Relationship Id="rId15" Type="http://schemas.openxmlformats.org/officeDocument/2006/relationships/image" Target="../media/image37.png"/><Relationship Id="rId23" Type="http://schemas.openxmlformats.org/officeDocument/2006/relationships/image" Target="../media/image19.png"/><Relationship Id="rId10" Type="http://schemas.microsoft.com/office/2007/relationships/hdphoto" Target="../media/hdphoto13.wdp"/><Relationship Id="rId19" Type="http://schemas.microsoft.com/office/2007/relationships/hdphoto" Target="../media/hdphoto16.wdp"/><Relationship Id="rId4" Type="http://schemas.openxmlformats.org/officeDocument/2006/relationships/image" Target="../media/image33.png"/><Relationship Id="rId9" Type="http://schemas.openxmlformats.org/officeDocument/2006/relationships/image" Target="../media/image35.png"/><Relationship Id="rId14" Type="http://schemas.microsoft.com/office/2007/relationships/hdphoto" Target="../media/hdphoto14.wdp"/><Relationship Id="rId22"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33.pn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7.wdp"/><Relationship Id="rId18" Type="http://schemas.openxmlformats.org/officeDocument/2006/relationships/slide" Target="slide8.xml"/><Relationship Id="rId3" Type="http://schemas.openxmlformats.org/officeDocument/2006/relationships/slideLayout" Target="../slideLayouts/slideLayout6.xml"/><Relationship Id="rId21" Type="http://schemas.openxmlformats.org/officeDocument/2006/relationships/image" Target="../media/image43.png"/><Relationship Id="rId7" Type="http://schemas.microsoft.com/office/2007/relationships/hdphoto" Target="../media/hdphoto9.wdp"/><Relationship Id="rId12" Type="http://schemas.openxmlformats.org/officeDocument/2006/relationships/image" Target="../media/image40.png"/><Relationship Id="rId17" Type="http://schemas.microsoft.com/office/2007/relationships/hdphoto" Target="../media/hdphoto18.wdp"/><Relationship Id="rId2" Type="http://schemas.openxmlformats.org/officeDocument/2006/relationships/audio" Target="../media/media3.mp3"/><Relationship Id="rId16" Type="http://schemas.openxmlformats.org/officeDocument/2006/relationships/image" Target="../media/image41.png"/><Relationship Id="rId20" Type="http://schemas.microsoft.com/office/2007/relationships/hdphoto" Target="../media/hdphoto19.wdp"/><Relationship Id="rId1" Type="http://schemas.microsoft.com/office/2007/relationships/media" Target="../media/media3.mp3"/><Relationship Id="rId6" Type="http://schemas.openxmlformats.org/officeDocument/2006/relationships/image" Target="../media/image28.png"/><Relationship Id="rId11" Type="http://schemas.microsoft.com/office/2007/relationships/hdphoto" Target="../media/hdphoto4.wdp"/><Relationship Id="rId24" Type="http://schemas.openxmlformats.org/officeDocument/2006/relationships/image" Target="../media/image19.png"/><Relationship Id="rId5" Type="http://schemas.openxmlformats.org/officeDocument/2006/relationships/image" Target="../media/image39.jpg"/><Relationship Id="rId15" Type="http://schemas.microsoft.com/office/2007/relationships/hdphoto" Target="../media/hdphoto7.wdp"/><Relationship Id="rId23" Type="http://schemas.openxmlformats.org/officeDocument/2006/relationships/slide" Target="slide9.xml"/><Relationship Id="rId10" Type="http://schemas.openxmlformats.org/officeDocument/2006/relationships/image" Target="../media/image23.png"/><Relationship Id="rId19" Type="http://schemas.openxmlformats.org/officeDocument/2006/relationships/image" Target="../media/image42.png"/><Relationship Id="rId4" Type="http://schemas.openxmlformats.org/officeDocument/2006/relationships/notesSlide" Target="../notesSlides/notesSlide2.xml"/><Relationship Id="rId9" Type="http://schemas.microsoft.com/office/2007/relationships/hdphoto" Target="../media/hdphoto6.wdp"/><Relationship Id="rId14" Type="http://schemas.openxmlformats.org/officeDocument/2006/relationships/image" Target="../media/image26.png"/><Relationship Id="rId22" Type="http://schemas.microsoft.com/office/2007/relationships/hdphoto" Target="../media/hdphoto20.wdp"/></Relationships>
</file>

<file path=ppt/slides/_rels/slide8.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slide" Target="slide7.xml"/><Relationship Id="rId7" Type="http://schemas.microsoft.com/office/2007/relationships/hdphoto" Target="../media/hdphoto11.wdp"/><Relationship Id="rId2" Type="http://schemas.openxmlformats.org/officeDocument/2006/relationships/image" Target="../media/image39.jpg"/><Relationship Id="rId1" Type="http://schemas.openxmlformats.org/officeDocument/2006/relationships/slideLayout" Target="../slideLayouts/slideLayout6.xml"/><Relationship Id="rId6" Type="http://schemas.openxmlformats.org/officeDocument/2006/relationships/image" Target="../media/image32.png"/><Relationship Id="rId5" Type="http://schemas.microsoft.com/office/2007/relationships/hdphoto" Target="../media/hdphoto19.wdp"/><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48.png"/><Relationship Id="rId18" Type="http://schemas.openxmlformats.org/officeDocument/2006/relationships/slide" Target="slide11.xml"/><Relationship Id="rId3" Type="http://schemas.openxmlformats.org/officeDocument/2006/relationships/slideLayout" Target="../slideLayouts/slideLayout6.xml"/><Relationship Id="rId7" Type="http://schemas.openxmlformats.org/officeDocument/2006/relationships/image" Target="../media/image46.png"/><Relationship Id="rId12" Type="http://schemas.microsoft.com/office/2007/relationships/hdphoto" Target="../media/hdphoto7.wdp"/><Relationship Id="rId17" Type="http://schemas.openxmlformats.org/officeDocument/2006/relationships/slide" Target="slide10.xml"/><Relationship Id="rId2" Type="http://schemas.openxmlformats.org/officeDocument/2006/relationships/audio" Target="../media/media3.mp3"/><Relationship Id="rId16" Type="http://schemas.microsoft.com/office/2007/relationships/hdphoto" Target="../media/hdphoto24.wdp"/><Relationship Id="rId1" Type="http://schemas.microsoft.com/office/2007/relationships/media" Target="../media/media3.mp3"/><Relationship Id="rId6" Type="http://schemas.microsoft.com/office/2007/relationships/hdphoto" Target="../media/hdphoto6.wdp"/><Relationship Id="rId11" Type="http://schemas.openxmlformats.org/officeDocument/2006/relationships/image" Target="../media/image26.png"/><Relationship Id="rId5" Type="http://schemas.openxmlformats.org/officeDocument/2006/relationships/image" Target="../media/image25.png"/><Relationship Id="rId15" Type="http://schemas.openxmlformats.org/officeDocument/2006/relationships/image" Target="../media/image49.png"/><Relationship Id="rId10" Type="http://schemas.microsoft.com/office/2007/relationships/hdphoto" Target="../media/hdphoto22.wdp"/><Relationship Id="rId19" Type="http://schemas.openxmlformats.org/officeDocument/2006/relationships/image" Target="../media/image19.png"/><Relationship Id="rId4" Type="http://schemas.openxmlformats.org/officeDocument/2006/relationships/image" Target="../media/image45.jpg"/><Relationship Id="rId9" Type="http://schemas.openxmlformats.org/officeDocument/2006/relationships/image" Target="../media/image47.png"/><Relationship Id="rId14" Type="http://schemas.microsoft.com/office/2007/relationships/hdphoto" Target="../media/hdphoto2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9914055-A3F4-1B47-9AA7-27E38CF237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4063" y="3669617"/>
            <a:ext cx="3863257" cy="3188383"/>
          </a:xfrm>
          <a:prstGeom prst="rect">
            <a:avLst/>
          </a:prstGeom>
        </p:spPr>
      </p:pic>
      <p:sp>
        <p:nvSpPr>
          <p:cNvPr id="5" name="文本框 2054"/>
          <p:cNvSpPr txBox="1"/>
          <p:nvPr/>
        </p:nvSpPr>
        <p:spPr>
          <a:xfrm>
            <a:off x="3914775" y="132984"/>
            <a:ext cx="6769100" cy="769441"/>
          </a:xfrm>
          <a:prstGeom prst="rect">
            <a:avLst/>
          </a:prstGeom>
          <a:noFill/>
          <a:ln w="9525">
            <a:noFill/>
          </a:ln>
        </p:spPr>
        <p:txBody>
          <a:bodyPr>
            <a:spAutoFit/>
          </a:bodyPr>
          <a:lstStyle/>
          <a:p>
            <a:pPr lvl="0" defTabSz="1500505">
              <a:spcBef>
                <a:spcPct val="50000"/>
              </a:spcBef>
            </a:pPr>
            <a:r>
              <a:rPr lang="en-US" altLang="zh-CN" sz="4400" b="1" dirty="0" err="1">
                <a:latin typeface="+mn-lt"/>
                <a:ea typeface="黑体" panose="02010609060101010101" pitchFamily="2" charset="-122"/>
              </a:rPr>
              <a:t>Trường</a:t>
            </a:r>
            <a:r>
              <a:rPr lang="en-US" altLang="zh-CN" sz="4400" b="1" dirty="0">
                <a:latin typeface="+mn-lt"/>
                <a:ea typeface="黑体" panose="02010609060101010101" pitchFamily="2" charset="-122"/>
              </a:rPr>
              <a:t> </a:t>
            </a:r>
            <a:r>
              <a:rPr lang="en-US" altLang="zh-CN" sz="4400" b="1" dirty="0" err="1">
                <a:latin typeface="+mn-lt"/>
                <a:ea typeface="黑体" panose="02010609060101010101" pitchFamily="2" charset="-122"/>
              </a:rPr>
              <a:t>tiểu</a:t>
            </a:r>
            <a:r>
              <a:rPr lang="en-US" altLang="zh-CN" sz="4400" b="1" dirty="0">
                <a:latin typeface="+mn-lt"/>
                <a:ea typeface="黑体" panose="02010609060101010101" pitchFamily="2" charset="-122"/>
              </a:rPr>
              <a:t> </a:t>
            </a:r>
            <a:r>
              <a:rPr lang="en-US" altLang="zh-CN" sz="4400" b="1" dirty="0" err="1">
                <a:latin typeface="+mn-lt"/>
                <a:ea typeface="黑体" panose="02010609060101010101" pitchFamily="2" charset="-122"/>
              </a:rPr>
              <a:t>học</a:t>
            </a:r>
            <a:r>
              <a:rPr lang="en-US" altLang="zh-CN" sz="4400" b="1" dirty="0">
                <a:latin typeface="+mn-lt"/>
                <a:ea typeface="黑体" panose="02010609060101010101" pitchFamily="2" charset="-122"/>
              </a:rPr>
              <a:t> …</a:t>
            </a:r>
            <a:endParaRPr lang="zh-CN" altLang="en-US" sz="4400" b="1" dirty="0">
              <a:latin typeface="+mn-lt"/>
              <a:ea typeface="黑体" panose="02010609060101010101" pitchFamily="2" charset="-122"/>
            </a:endParaRPr>
          </a:p>
        </p:txBody>
      </p:sp>
      <p:sp>
        <p:nvSpPr>
          <p:cNvPr id="7" name="文本框 2055"/>
          <p:cNvSpPr txBox="1"/>
          <p:nvPr/>
        </p:nvSpPr>
        <p:spPr>
          <a:xfrm>
            <a:off x="1970510" y="1074337"/>
            <a:ext cx="8713365" cy="1754326"/>
          </a:xfrm>
          <a:prstGeom prst="rect">
            <a:avLst/>
          </a:prstGeom>
          <a:noFill/>
          <a:ln w="9525">
            <a:noFill/>
          </a:ln>
        </p:spPr>
        <p:txBody>
          <a:bodyPr wrap="square">
            <a:spAutoFit/>
          </a:bodyPr>
          <a:lstStyle/>
          <a:p>
            <a:pPr lvl="0" algn="ctr" defTabSz="1500505">
              <a:spcBef>
                <a:spcPct val="50000"/>
              </a:spcBef>
            </a:pPr>
            <a:r>
              <a:rPr lang="en-US" altLang="zh-CN" sz="5400" b="1" dirty="0" err="1">
                <a:solidFill>
                  <a:srgbClr val="FF0066"/>
                </a:solidFill>
                <a:effectLst>
                  <a:glow rad="101600">
                    <a:srgbClr val="FFFF00">
                      <a:alpha val="60000"/>
                    </a:srgbClr>
                  </a:glow>
                </a:effectLst>
                <a:latin typeface="+mn-lt"/>
                <a:ea typeface="黑体" panose="02010609060101010101" pitchFamily="2" charset="-122"/>
              </a:rPr>
              <a:t>Chào</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mừng</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quý</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thầy</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cô</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và</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các</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em</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học</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sinh</a:t>
            </a:r>
            <a:endParaRPr lang="en-US" altLang="zh-CN" sz="5400" b="1" dirty="0">
              <a:solidFill>
                <a:srgbClr val="FF0066"/>
              </a:solidFill>
              <a:effectLst>
                <a:glow rad="101600">
                  <a:srgbClr val="FFFF00">
                    <a:alpha val="60000"/>
                  </a:srgbClr>
                </a:glow>
              </a:effectLst>
              <a:latin typeface="+mn-lt"/>
              <a:ea typeface="黑体" panose="02010609060101010101" pitchFamily="2" charset="-122"/>
            </a:endParaRPr>
          </a:p>
        </p:txBody>
      </p:sp>
    </p:spTree>
    <p:extLst>
      <p:ext uri="{BB962C8B-B14F-4D97-AF65-F5344CB8AC3E}">
        <p14:creationId xmlns:p14="http://schemas.microsoft.com/office/powerpoint/2010/main" val="207806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0" r="-2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AA8DC-A8EC-499D-BE4A-F52DE9BFA108}"/>
              </a:ext>
            </a:extLst>
          </p:cNvPr>
          <p:cNvSpPr/>
          <p:nvPr/>
        </p:nvSpPr>
        <p:spPr>
          <a:xfrm>
            <a:off x="533401" y="1633209"/>
            <a:ext cx="4853916" cy="10853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Rung cây thật mạnh cho quả cầu rơi xuống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929E6F1-D04C-4E29-A787-0131F0868E74}"/>
              </a:ext>
            </a:extLst>
          </p:cNvPr>
          <p:cNvSpPr/>
          <p:nvPr/>
        </p:nvSpPr>
        <p:spPr>
          <a:xfrm>
            <a:off x="6324601" y="1633210"/>
            <a:ext cx="4877839" cy="10853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Dùng que dài để khều quả cầu xuống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371137" y="3075084"/>
            <a:ext cx="4827767" cy="10947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ba đáp án đều đúng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D833335E-3A86-4170-9FBC-A5369947D1F8}"/>
              </a:ext>
            </a:extLst>
          </p:cNvPr>
          <p:cNvSpPr/>
          <p:nvPr/>
        </p:nvSpPr>
        <p:spPr>
          <a:xfrm>
            <a:off x="558795" y="3040663"/>
            <a:ext cx="4794667" cy="10900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 người lớn giúp đỡ như thầy cô, bác bảo vệ….</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9924" y="2216899"/>
            <a:ext cx="604292" cy="519712"/>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9530" y="3040663"/>
            <a:ext cx="603402" cy="643628"/>
          </a:xfrm>
          <a:prstGeom prst="rect">
            <a:avLst/>
          </a:prstGeom>
        </p:spPr>
      </p:pic>
      <p:pic>
        <p:nvPicPr>
          <p:cNvPr id="12" name="Picture 11">
            <a:extLst>
              <a:ext uri="{FF2B5EF4-FFF2-40B4-BE49-F238E27FC236}">
                <a16:creationId xmlns:a16="http://schemas.microsoft.com/office/drawing/2014/main" id="{04377091-D21F-4EE3-B9C4-81ED77B7D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9905" y="3139153"/>
            <a:ext cx="603557" cy="707197"/>
          </a:xfrm>
          <a:prstGeom prst="rect">
            <a:avLst/>
          </a:prstGeom>
        </p:spPr>
      </p:pic>
      <p:pic>
        <p:nvPicPr>
          <p:cNvPr id="13" name="Picture 12">
            <a:extLst>
              <a:ext uri="{FF2B5EF4-FFF2-40B4-BE49-F238E27FC236}">
                <a16:creationId xmlns:a16="http://schemas.microsoft.com/office/drawing/2014/main" id="{012C4651-4AB9-4D19-9F3B-F03599BF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9460" y="1696721"/>
            <a:ext cx="549444" cy="643793"/>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1055983" y="6308814"/>
            <a:ext cx="1086630" cy="551794"/>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2708564" y="1371600"/>
            <a:ext cx="64044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pic>
        <p:nvPicPr>
          <p:cNvPr id="15"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521119" y="3684291"/>
            <a:ext cx="4175012" cy="2964259"/>
          </a:xfrm>
        </p:spPr>
      </p:pic>
      <p:sp>
        <p:nvSpPr>
          <p:cNvPr id="16" name="Rounded Rectangle 15"/>
          <p:cNvSpPr/>
          <p:nvPr/>
        </p:nvSpPr>
        <p:spPr>
          <a:xfrm>
            <a:off x="2251956" y="71060"/>
            <a:ext cx="8035044" cy="12056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các bạn cần làm gì để lấy được quả cầu? </a:t>
            </a:r>
          </a:p>
        </p:txBody>
      </p:sp>
    </p:spTree>
    <p:extLst>
      <p:ext uri="{BB962C8B-B14F-4D97-AF65-F5344CB8AC3E}">
        <p14:creationId xmlns:p14="http://schemas.microsoft.com/office/powerpoint/2010/main" val="217443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276600" y="3646896"/>
            <a:ext cx="6858000" cy="3238813"/>
          </a:xfrm>
        </p:spPr>
      </p:pic>
      <p:pic>
        <p:nvPicPr>
          <p:cNvPr id="2" name="TaydukyNhacchuong-Dangcapnhat_48bf (mp3cut.ne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47800" y="1458503"/>
            <a:ext cx="609600" cy="6096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9509" y="-72424"/>
            <a:ext cx="5410200" cy="3494497"/>
          </a:xfrm>
          <a:prstGeom prst="ellipse">
            <a:avLst/>
          </a:prstGeom>
          <a:ln>
            <a:noFill/>
          </a:ln>
          <a:effectLst>
            <a:softEdge rad="112500"/>
          </a:effectLst>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682" b="98182" l="0" r="100000">
                        <a14:foregroundMark x1="40385" y1="17045" x2="43462" y2="88864"/>
                        <a14:foregroundMark x1="35385" y1="24318" x2="30000" y2="46591"/>
                        <a14:foregroundMark x1="72308" y1="18409" x2="61154" y2="81136"/>
                        <a14:foregroundMark x1="67308" y1="69318" x2="82308" y2="81136"/>
                        <a14:foregroundMark x1="72308" y1="74318" x2="70000" y2="87273"/>
                        <a14:foregroundMark x1="18846" y1="75682" x2="52308" y2="90909"/>
                        <a14:foregroundMark x1="16538" y1="82273" x2="26538" y2="82500"/>
                        <a14:foregroundMark x1="45000" y1="73864" x2="61923" y2="73864"/>
                        <a14:foregroundMark x1="31923" y1="52045" x2="25769" y2="58409"/>
                      </a14:backgroundRemoval>
                    </a14:imgEffect>
                  </a14:imgLayer>
                </a14:imgProps>
              </a:ext>
              <a:ext uri="{28A0092B-C50C-407E-A947-70E740481C1C}">
                <a14:useLocalDpi xmlns:a14="http://schemas.microsoft.com/office/drawing/2010/main" val="0"/>
              </a:ext>
            </a:extLst>
          </a:blip>
          <a:stretch>
            <a:fillRect/>
          </a:stretch>
        </p:blipFill>
        <p:spPr>
          <a:xfrm>
            <a:off x="495300" y="2282535"/>
            <a:ext cx="2476500" cy="4191000"/>
          </a:xfrm>
          <a:prstGeom prst="rect">
            <a:avLst/>
          </a:prstGeom>
        </p:spPr>
      </p:pic>
      <p:sp>
        <p:nvSpPr>
          <p:cNvPr id="11" name="Oval Callout 10"/>
          <p:cNvSpPr/>
          <p:nvPr/>
        </p:nvSpPr>
        <p:spPr>
          <a:xfrm>
            <a:off x="8208818" y="152400"/>
            <a:ext cx="3962400" cy="3494497"/>
          </a:xfrm>
          <a:prstGeom prst="wedgeEllipseCallout">
            <a:avLst>
              <a:gd name="adj1" fmla="val -71532"/>
              <a:gd name="adj2" fmla="val 26818"/>
            </a:avLst>
          </a:prstGeom>
          <a:solidFill>
            <a:srgbClr val="F862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
                <a:solidFill>
                  <a:prstClr val="white"/>
                </a:solidFill>
                <a:effectLst>
                  <a:innerShdw blurRad="69850" dist="43180" dir="5400000">
                    <a:srgbClr val="000000">
                      <a:alpha val="65000"/>
                    </a:srgbClr>
                  </a:innerShdw>
                </a:effectLst>
                <a:uLnTx/>
                <a:uFillTx/>
                <a:latin typeface="Arial-Rounded" panose="020B0500000000000000" pitchFamily="34" charset="0"/>
                <a:ea typeface="Arial-Rounded" panose="020B0500000000000000" pitchFamily="34" charset="0"/>
                <a:cs typeface="Arial-Rounded" panose="020B0500000000000000" pitchFamily="34" charset="0"/>
              </a:rPr>
              <a:t>CHÚC MỪNG THẦY TRÒ ĐƯỜNG TĂNG ĐÃ VƯỢT QUA THỬ THÁCH LẤY CHÂN KINH</a:t>
            </a:r>
          </a:p>
        </p:txBody>
      </p:sp>
    </p:spTree>
    <p:extLst>
      <p:ext uri="{BB962C8B-B14F-4D97-AF65-F5344CB8AC3E}">
        <p14:creationId xmlns:p14="http://schemas.microsoft.com/office/powerpoint/2010/main" val="251462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7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11"/>
                                        </p:tgtEl>
                                        <p:attrNameLst>
                                          <p:attrName>ppt_w</p:attrName>
                                        </p:attrNameLst>
                                      </p:cBhvr>
                                      <p:tavLst>
                                        <p:tav tm="0">
                                          <p:val>
                                            <p:strVal val="ppt_w"/>
                                          </p:val>
                                        </p:tav>
                                        <p:tav tm="100000">
                                          <p:val>
                                            <p:fltVal val="0"/>
                                          </p:val>
                                        </p:tav>
                                      </p:tavLst>
                                    </p:anim>
                                    <p:anim calcmode="lin" valueType="num">
                                      <p:cBhvr>
                                        <p:cTn id="11" dur="500"/>
                                        <p:tgtEl>
                                          <p:spTgt spid="11"/>
                                        </p:tgtEl>
                                        <p:attrNameLst>
                                          <p:attrName>ppt_h</p:attrName>
                                        </p:attrNameLst>
                                      </p:cBhvr>
                                      <p:tavLst>
                                        <p:tav tm="0">
                                          <p:val>
                                            <p:strVal val="ppt_h"/>
                                          </p:val>
                                        </p:tav>
                                        <p:tav tm="100000">
                                          <p:val>
                                            <p:fltVal val="0"/>
                                          </p:val>
                                        </p:tav>
                                      </p:tavLst>
                                    </p:anim>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3281" y="0"/>
            <a:ext cx="7556500" cy="5251938"/>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671969" y="1606062"/>
            <a:ext cx="7016750" cy="2123658"/>
          </a:xfrm>
          <a:prstGeom prst="rect">
            <a:avLst/>
          </a:prstGeom>
          <a:noFill/>
        </p:spPr>
        <p:txBody>
          <a:bodyPr wrap="square" rtlCol="0">
            <a:spAutoFit/>
          </a:bodyPr>
          <a:lstStyle/>
          <a:p>
            <a:pPr algn="ctr"/>
            <a:r>
              <a:rPr lang="en-US" sz="6600" b="1" dirty="0" err="1">
                <a:ln w="22225">
                  <a:solidFill>
                    <a:srgbClr val="7030A0"/>
                  </a:solidFill>
                  <a:prstDash val="solid"/>
                </a:ln>
                <a:solidFill>
                  <a:srgbClr val="FFFF00"/>
                </a:solidFill>
                <a:effectLst>
                  <a:glow rad="228600">
                    <a:schemeClr val="accent6">
                      <a:satMod val="175000"/>
                      <a:alpha val="40000"/>
                    </a:schemeClr>
                  </a:glow>
                </a:effectLst>
              </a:rPr>
              <a:t>Bài</a:t>
            </a:r>
            <a:r>
              <a:rPr lang="en-US" sz="6600" b="1" dirty="0">
                <a:ln w="22225">
                  <a:solidFill>
                    <a:srgbClr val="7030A0"/>
                  </a:solidFill>
                  <a:prstDash val="solid"/>
                </a:ln>
                <a:solidFill>
                  <a:srgbClr val="FFFF00"/>
                </a:solidFill>
                <a:effectLst>
                  <a:glow rad="228600">
                    <a:schemeClr val="accent6">
                      <a:satMod val="175000"/>
                      <a:alpha val="40000"/>
                    </a:schemeClr>
                  </a:glow>
                </a:effectLst>
              </a:rPr>
              <a:t> 1: </a:t>
            </a:r>
            <a:r>
              <a:rPr lang="en-US" sz="6600" b="1" dirty="0" err="1">
                <a:ln w="22225">
                  <a:solidFill>
                    <a:srgbClr val="7030A0"/>
                  </a:solidFill>
                  <a:prstDash val="solid"/>
                </a:ln>
                <a:solidFill>
                  <a:srgbClr val="FFFF00"/>
                </a:solidFill>
                <a:effectLst>
                  <a:glow rad="228600">
                    <a:schemeClr val="accent6">
                      <a:satMod val="175000"/>
                      <a:alpha val="40000"/>
                    </a:schemeClr>
                  </a:glow>
                </a:effectLst>
              </a:rPr>
              <a:t>Cậu</a:t>
            </a:r>
            <a:r>
              <a:rPr lang="en-US" sz="6600" b="1" dirty="0">
                <a:ln w="22225">
                  <a:solidFill>
                    <a:srgbClr val="7030A0"/>
                  </a:solidFill>
                  <a:prstDash val="solid"/>
                </a:ln>
                <a:solidFill>
                  <a:srgbClr val="FFFF00"/>
                </a:solidFill>
                <a:effectLst>
                  <a:glow rad="228600">
                    <a:schemeClr val="accent6">
                      <a:satMod val="175000"/>
                      <a:alpha val="40000"/>
                    </a:schemeClr>
                  </a:glow>
                </a:effectLst>
              </a:rPr>
              <a:t> </a:t>
            </a:r>
            <a:r>
              <a:rPr lang="en-US" sz="6600" b="1" dirty="0" err="1">
                <a:ln w="22225">
                  <a:solidFill>
                    <a:srgbClr val="7030A0"/>
                  </a:solidFill>
                  <a:prstDash val="solid"/>
                </a:ln>
                <a:solidFill>
                  <a:srgbClr val="FFFF00"/>
                </a:solidFill>
                <a:effectLst>
                  <a:glow rad="228600">
                    <a:schemeClr val="accent6">
                      <a:satMod val="175000"/>
                      <a:alpha val="40000"/>
                    </a:schemeClr>
                  </a:glow>
                </a:effectLst>
              </a:rPr>
              <a:t>bé</a:t>
            </a:r>
            <a:r>
              <a:rPr lang="en-US" sz="6600" b="1" dirty="0">
                <a:ln w="22225">
                  <a:solidFill>
                    <a:srgbClr val="7030A0"/>
                  </a:solidFill>
                  <a:prstDash val="solid"/>
                </a:ln>
                <a:solidFill>
                  <a:srgbClr val="FFFF00"/>
                </a:solidFill>
                <a:effectLst>
                  <a:glow rad="228600">
                    <a:schemeClr val="accent6">
                      <a:satMod val="175000"/>
                      <a:alpha val="40000"/>
                    </a:schemeClr>
                  </a:glow>
                </a:effectLst>
              </a:rPr>
              <a:t> </a:t>
            </a:r>
            <a:r>
              <a:rPr lang="en-US" sz="6600" b="1" dirty="0" err="1">
                <a:ln w="22225">
                  <a:solidFill>
                    <a:srgbClr val="7030A0"/>
                  </a:solidFill>
                  <a:prstDash val="solid"/>
                </a:ln>
                <a:solidFill>
                  <a:srgbClr val="FFFF00"/>
                </a:solidFill>
                <a:effectLst>
                  <a:glow rad="228600">
                    <a:schemeClr val="accent6">
                      <a:satMod val="175000"/>
                      <a:alpha val="40000"/>
                    </a:schemeClr>
                  </a:glow>
                </a:effectLst>
              </a:rPr>
              <a:t>thông</a:t>
            </a:r>
            <a:r>
              <a:rPr lang="en-US" sz="6600" b="1" dirty="0">
                <a:ln w="22225">
                  <a:solidFill>
                    <a:srgbClr val="7030A0"/>
                  </a:solidFill>
                  <a:prstDash val="solid"/>
                </a:ln>
                <a:solidFill>
                  <a:srgbClr val="FFFF00"/>
                </a:solidFill>
                <a:effectLst>
                  <a:glow rad="228600">
                    <a:schemeClr val="accent6">
                      <a:satMod val="175000"/>
                      <a:alpha val="40000"/>
                    </a:schemeClr>
                  </a:glow>
                </a:effectLst>
              </a:rPr>
              <a:t> </a:t>
            </a:r>
            <a:r>
              <a:rPr lang="en-US" sz="6600" b="1" dirty="0" err="1">
                <a:ln w="22225">
                  <a:solidFill>
                    <a:srgbClr val="7030A0"/>
                  </a:solidFill>
                  <a:prstDash val="solid"/>
                </a:ln>
                <a:solidFill>
                  <a:srgbClr val="FFFF00"/>
                </a:solidFill>
                <a:effectLst>
                  <a:glow rad="228600">
                    <a:schemeClr val="accent6">
                      <a:satMod val="175000"/>
                      <a:alpha val="40000"/>
                    </a:schemeClr>
                  </a:glow>
                </a:effectLst>
              </a:rPr>
              <a:t>minh</a:t>
            </a:r>
            <a:endParaRPr lang="en-US" sz="6600" b="1" dirty="0">
              <a:ln w="22225">
                <a:solidFill>
                  <a:srgbClr val="7030A0"/>
                </a:solidFill>
                <a:prstDash val="solid"/>
              </a:ln>
              <a:solidFill>
                <a:srgbClr val="FFFF00"/>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Picture 2">
            <a:extLst>
              <a:ext uri="{FF2B5EF4-FFF2-40B4-BE49-F238E27FC236}">
                <a16:creationId xmlns:a16="http://schemas.microsoft.com/office/drawing/2014/main" id="{E2EA2D7C-CEED-499D-8453-ED49206E4AEA}"/>
              </a:ext>
            </a:extLst>
          </p:cNvPr>
          <p:cNvPicPr>
            <a:picLocks noChangeAspect="1"/>
          </p:cNvPicPr>
          <p:nvPr/>
        </p:nvPicPr>
        <p:blipFill>
          <a:blip r:embed="rId5"/>
          <a:stretch>
            <a:fillRect/>
          </a:stretch>
        </p:blipFill>
        <p:spPr>
          <a:xfrm>
            <a:off x="2388305" y="1066689"/>
            <a:ext cx="6419850" cy="3691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a:extLst>
              <a:ext uri="{FF2B5EF4-FFF2-40B4-BE49-F238E27FC236}">
                <a16:creationId xmlns:a16="http://schemas.microsoft.com/office/drawing/2014/main" id="{99345A25-8C92-4DEB-BA83-2C51B6871763}"/>
              </a:ext>
            </a:extLst>
          </p:cNvPr>
          <p:cNvSpPr/>
          <p:nvPr/>
        </p:nvSpPr>
        <p:spPr>
          <a:xfrm>
            <a:off x="1953719" y="282859"/>
            <a:ext cx="574431" cy="562708"/>
          </a:xfrm>
          <a:prstGeom prst="ellips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1</a:t>
            </a:r>
          </a:p>
        </p:txBody>
      </p:sp>
      <p:sp>
        <p:nvSpPr>
          <p:cNvPr id="5" name="TextBox 4">
            <a:extLst>
              <a:ext uri="{FF2B5EF4-FFF2-40B4-BE49-F238E27FC236}">
                <a16:creationId xmlns:a16="http://schemas.microsoft.com/office/drawing/2014/main" id="{4A604DD5-E911-433E-85A5-4CD7F2862DA4}"/>
              </a:ext>
            </a:extLst>
          </p:cNvPr>
          <p:cNvSpPr txBox="1"/>
          <p:nvPr/>
        </p:nvSpPr>
        <p:spPr>
          <a:xfrm>
            <a:off x="2654157" y="258802"/>
            <a:ext cx="4841631" cy="646331"/>
          </a:xfrm>
          <a:prstGeom prst="rect">
            <a:avLst/>
          </a:prstGeom>
          <a:noFill/>
        </p:spPr>
        <p:txBody>
          <a:bodyPr wrap="square" rtlCol="0">
            <a:spAutoFit/>
          </a:bodyPr>
          <a:lstStyle/>
          <a:p>
            <a:r>
              <a:rPr lang="en-US" sz="3600" dirty="0"/>
              <a:t>Quan </a:t>
            </a:r>
            <a:r>
              <a:rPr lang="en-US" sz="3600" dirty="0" err="1"/>
              <a:t>sát</a:t>
            </a:r>
            <a:r>
              <a:rPr lang="en-US" sz="3600" dirty="0"/>
              <a:t> </a:t>
            </a:r>
            <a:r>
              <a:rPr lang="en-US" sz="3600" dirty="0" err="1"/>
              <a:t>tranh</a:t>
            </a:r>
            <a:r>
              <a:rPr lang="en-US" sz="3600" dirty="0"/>
              <a:t> </a:t>
            </a:r>
            <a:r>
              <a:rPr lang="en-US" sz="3600" dirty="0" err="1"/>
              <a:t>dưới</a:t>
            </a:r>
            <a:r>
              <a:rPr lang="en-US" sz="3600" dirty="0"/>
              <a:t> </a:t>
            </a:r>
            <a:r>
              <a:rPr lang="en-US" sz="3600" dirty="0" err="1"/>
              <a:t>đây</a:t>
            </a:r>
            <a:endParaRPr lang="en-US" sz="3600" dirty="0"/>
          </a:p>
        </p:txBody>
      </p:sp>
      <p:sp>
        <p:nvSpPr>
          <p:cNvPr id="6" name="Rectangle: Rounded Corners 5">
            <a:extLst>
              <a:ext uri="{FF2B5EF4-FFF2-40B4-BE49-F238E27FC236}">
                <a16:creationId xmlns:a16="http://schemas.microsoft.com/office/drawing/2014/main" id="{459A4AF2-18E6-4578-99D8-F6BB0DDA236B}"/>
              </a:ext>
            </a:extLst>
          </p:cNvPr>
          <p:cNvSpPr/>
          <p:nvPr/>
        </p:nvSpPr>
        <p:spPr>
          <a:xfrm>
            <a:off x="2708029" y="4829674"/>
            <a:ext cx="6419850" cy="96163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t>a. </a:t>
            </a:r>
            <a:r>
              <a:rPr lang="en-US" sz="3200" dirty="0" err="1"/>
              <a:t>Chuyện</a:t>
            </a:r>
            <a:r>
              <a:rPr lang="en-US" sz="3200" dirty="0"/>
              <a:t> </a:t>
            </a:r>
            <a:r>
              <a:rPr lang="en-US" sz="3200" dirty="0" err="1"/>
              <a:t>gì</a:t>
            </a:r>
            <a:r>
              <a:rPr lang="en-US" sz="3200" dirty="0"/>
              <a:t> </a:t>
            </a:r>
            <a:r>
              <a:rPr lang="en-US" sz="3200" dirty="0" err="1"/>
              <a:t>xảy</a:t>
            </a:r>
            <a:r>
              <a:rPr lang="en-US" sz="3200" dirty="0"/>
              <a:t> ra </a:t>
            </a:r>
            <a:r>
              <a:rPr lang="en-US" sz="3200" dirty="0" err="1"/>
              <a:t>khi</a:t>
            </a:r>
            <a:r>
              <a:rPr lang="en-US" sz="3200" dirty="0"/>
              <a:t> </a:t>
            </a:r>
            <a:r>
              <a:rPr lang="en-US" sz="3200" dirty="0" err="1"/>
              <a:t>các</a:t>
            </a:r>
            <a:r>
              <a:rPr lang="en-US" sz="3200" dirty="0"/>
              <a:t> </a:t>
            </a:r>
            <a:r>
              <a:rPr lang="en-US" sz="3200" dirty="0" err="1"/>
              <a:t>bạn</a:t>
            </a:r>
            <a:r>
              <a:rPr lang="en-US" sz="3200" dirty="0"/>
              <a:t> </a:t>
            </a:r>
            <a:r>
              <a:rPr lang="en-US" sz="3200" dirty="0" err="1"/>
              <a:t>nhỏ</a:t>
            </a:r>
            <a:r>
              <a:rPr lang="en-US" sz="3200" dirty="0"/>
              <a:t> </a:t>
            </a:r>
            <a:r>
              <a:rPr lang="en-US" sz="3200" dirty="0" err="1"/>
              <a:t>đang</a:t>
            </a:r>
            <a:r>
              <a:rPr lang="en-US" sz="3200" dirty="0"/>
              <a:t> </a:t>
            </a:r>
            <a:r>
              <a:rPr lang="en-US" sz="3200" dirty="0" err="1"/>
              <a:t>chơi</a:t>
            </a:r>
            <a:r>
              <a:rPr lang="en-US" sz="3200" dirty="0"/>
              <a:t> </a:t>
            </a:r>
            <a:r>
              <a:rPr lang="en-US" sz="3200" dirty="0" err="1"/>
              <a:t>đá</a:t>
            </a:r>
            <a:r>
              <a:rPr lang="en-US" sz="3200" dirty="0"/>
              <a:t> </a:t>
            </a:r>
            <a:r>
              <a:rPr lang="en-US" sz="3200" dirty="0" err="1"/>
              <a:t>cầu</a:t>
            </a:r>
            <a:r>
              <a:rPr lang="en-US" sz="3200" dirty="0"/>
              <a:t>?</a:t>
            </a:r>
          </a:p>
        </p:txBody>
      </p:sp>
      <p:sp>
        <p:nvSpPr>
          <p:cNvPr id="9" name="Rectangle: Rounded Corners 8">
            <a:extLst>
              <a:ext uri="{FF2B5EF4-FFF2-40B4-BE49-F238E27FC236}">
                <a16:creationId xmlns:a16="http://schemas.microsoft.com/office/drawing/2014/main" id="{69043DAA-DAF8-4FD8-A518-7044C1891FA0}"/>
              </a:ext>
            </a:extLst>
          </p:cNvPr>
          <p:cNvSpPr/>
          <p:nvPr/>
        </p:nvSpPr>
        <p:spPr>
          <a:xfrm>
            <a:off x="2388305" y="4829673"/>
            <a:ext cx="6739574" cy="96163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t>b. Theo </a:t>
            </a:r>
            <a:r>
              <a:rPr lang="en-US" sz="3200" dirty="0" err="1"/>
              <a:t>em</a:t>
            </a:r>
            <a:r>
              <a:rPr lang="en-US" sz="3200" dirty="0"/>
              <a:t>, </a:t>
            </a:r>
            <a:r>
              <a:rPr lang="en-US" sz="3200" dirty="0" err="1"/>
              <a:t>các</a:t>
            </a:r>
            <a:r>
              <a:rPr lang="en-US" sz="3200" dirty="0"/>
              <a:t> </a:t>
            </a:r>
            <a:r>
              <a:rPr lang="en-US" sz="3200" dirty="0" err="1"/>
              <a:t>bạn</a:t>
            </a:r>
            <a:r>
              <a:rPr lang="en-US" sz="3200" dirty="0"/>
              <a:t> </a:t>
            </a:r>
            <a:r>
              <a:rPr lang="en-US" sz="3200" dirty="0" err="1"/>
              <a:t>cần</a:t>
            </a:r>
            <a:r>
              <a:rPr lang="en-US" sz="3200" dirty="0"/>
              <a:t> </a:t>
            </a:r>
            <a:r>
              <a:rPr lang="en-US" sz="3200" dirty="0" err="1"/>
              <a:t>làm</a:t>
            </a:r>
            <a:r>
              <a:rPr lang="en-US" sz="3200" dirty="0"/>
              <a:t> </a:t>
            </a:r>
            <a:r>
              <a:rPr lang="en-US" sz="3200" dirty="0" err="1"/>
              <a:t>gì</a:t>
            </a:r>
            <a:r>
              <a:rPr lang="en-US" sz="3200" dirty="0"/>
              <a:t> </a:t>
            </a:r>
            <a:r>
              <a:rPr lang="en-US" sz="3200" dirty="0" err="1"/>
              <a:t>để</a:t>
            </a:r>
            <a:r>
              <a:rPr lang="en-US" sz="3200" dirty="0"/>
              <a:t> </a:t>
            </a:r>
            <a:r>
              <a:rPr lang="en-US" sz="3200" dirty="0" err="1"/>
              <a:t>lấy</a:t>
            </a:r>
            <a:r>
              <a:rPr lang="en-US" sz="3200" dirty="0"/>
              <a:t> </a:t>
            </a:r>
            <a:r>
              <a:rPr lang="en-US" sz="3200" dirty="0" err="1"/>
              <a:t>được</a:t>
            </a:r>
            <a:r>
              <a:rPr lang="en-US" sz="3200" dirty="0"/>
              <a:t> </a:t>
            </a:r>
            <a:r>
              <a:rPr lang="en-US" sz="3200" dirty="0" err="1"/>
              <a:t>quả</a:t>
            </a:r>
            <a:r>
              <a:rPr lang="en-US" sz="3200" dirty="0"/>
              <a:t> </a:t>
            </a:r>
            <a:r>
              <a:rPr lang="en-US" sz="3200" dirty="0" err="1"/>
              <a:t>cầu</a:t>
            </a:r>
            <a:r>
              <a:rPr lang="en-US" sz="3200" dirty="0"/>
              <a:t>?</a:t>
            </a:r>
          </a:p>
        </p:txBody>
      </p:sp>
    </p:spTree>
    <p:extLst>
      <p:ext uri="{BB962C8B-B14F-4D97-AF65-F5344CB8AC3E}">
        <p14:creationId xmlns:p14="http://schemas.microsoft.com/office/powerpoint/2010/main" val="303675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a:solidFill>
                  <a:srgbClr val="FF0000"/>
                </a:solidFill>
                <a:latin typeface="+mj-lt"/>
                <a:ea typeface="仓耳今楷05-6763 W05" panose="02020400000000000000" pitchFamily="18" charset="-122"/>
              </a:rPr>
              <a:t>LUYỆN ĐỌC THÀNH TIẾNG</a:t>
            </a:r>
            <a:endParaRPr kumimoji="0" lang="zh-CN" altLang="en-US" sz="6000" b="0" i="0" u="none" strike="noStrike" kern="1200" cap="none" spc="0" normalizeH="0" baseline="0" noProof="0" dirty="0">
              <a:ln>
                <a:noFill/>
              </a:ln>
              <a:solidFill>
                <a:srgbClr val="FF0000"/>
              </a:solidFill>
              <a:effectLst/>
              <a:uLnTx/>
              <a:uFillTx/>
              <a:latin typeface="+mj-lt"/>
              <a:ea typeface="仓耳今楷05-6763 W05" panose="02020400000000000000" pitchFamily="18" charset="-122"/>
              <a:cs typeface="+mn-cs"/>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mj-lt"/>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mj-lt"/>
              <a:ea typeface="仓耳今楷05-6763 W05" panose="02020400000000000000" pitchFamily="18"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897695" y="789244"/>
            <a:ext cx="2250937"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4267" b="1" kern="0" dirty="0" err="1">
                <a:solidFill>
                  <a:srgbClr val="0070C0"/>
                </a:solidFill>
                <a:latin typeface="+mj-lt"/>
                <a:ea typeface="inpin heiti" charset="-122"/>
                <a:cs typeface="Times New Roman" panose="02020603050405020304" pitchFamily="18" charset="0"/>
              </a:rPr>
              <a:t>Đọc</a:t>
            </a:r>
            <a:r>
              <a:rPr lang="en-US" altLang="zh-CN" sz="4267" b="1" kern="0" dirty="0">
                <a:solidFill>
                  <a:srgbClr val="0070C0"/>
                </a:solidFill>
                <a:latin typeface="+mj-lt"/>
                <a:ea typeface="inpin heiti" charset="-122"/>
                <a:cs typeface="Times New Roman" panose="02020603050405020304" pitchFamily="18" charset="0"/>
              </a:rPr>
              <a:t> </a:t>
            </a:r>
            <a:r>
              <a:rPr lang="en-US" altLang="zh-CN" sz="4267" b="1" kern="0" dirty="0" err="1">
                <a:solidFill>
                  <a:srgbClr val="0070C0"/>
                </a:solidFill>
                <a:latin typeface="+mj-lt"/>
                <a:ea typeface="inpin heiti" charset="-122"/>
                <a:cs typeface="Times New Roman" panose="02020603050405020304" pitchFamily="18" charset="0"/>
              </a:rPr>
              <a:t>mẫu</a:t>
            </a:r>
            <a:endParaRPr kumimoji="0" lang="zh-CN" altLang="en-US" sz="4267" b="1" i="0" u="none" strike="noStrike" kern="0" cap="none" spc="0" normalizeH="0" baseline="0" noProof="0" dirty="0">
              <a:ln>
                <a:noFill/>
              </a:ln>
              <a:solidFill>
                <a:srgbClr val="0070C0"/>
              </a:solidFill>
              <a:effectLst/>
              <a:uLnTx/>
              <a:uFillTx/>
              <a:latin typeface="+mj-lt"/>
              <a:ea typeface="inpin heiti" charset="-122"/>
              <a:cs typeface="Times New Roman" panose="02020603050405020304" pitchFamily="18"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rPr>
              <a:t>Tay </a:t>
            </a:r>
            <a:r>
              <a:rPr kumimoji="0" lang="en-US" altLang="zh-CN" sz="4800" b="1" i="0" u="none" strike="noStrike" kern="0" cap="none" spc="0" normalizeH="0" baseline="0" noProof="0" dirty="0" err="1">
                <a:ln>
                  <a:noFill/>
                </a:ln>
                <a:solidFill>
                  <a:prstClr val="black"/>
                </a:solidFill>
                <a:effectLst/>
                <a:uLnTx/>
                <a:uFillTx/>
                <a:latin typeface="+mj-lt"/>
                <a:ea typeface="inpin heiti" charset="-122"/>
                <a:cs typeface="Times New Roman" panose="02020603050405020304" pitchFamily="18" charset="0"/>
              </a:rPr>
              <a:t>dò</a:t>
            </a:r>
            <a:endParaRPr kumimoji="0" lang="zh-CN" altLang="en-US" sz="4800"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rPr>
              <a:t>Tai </a:t>
            </a:r>
            <a:r>
              <a:rPr kumimoji="0" lang="en-US" altLang="zh-CN" sz="4267" b="1" i="0" u="none" strike="noStrike" kern="0" cap="none" spc="0" normalizeH="0" baseline="0" noProof="0" dirty="0" err="1">
                <a:ln>
                  <a:noFill/>
                </a:ln>
                <a:solidFill>
                  <a:prstClr val="black"/>
                </a:solidFill>
                <a:effectLst/>
                <a:uLnTx/>
                <a:uFillTx/>
                <a:latin typeface="+mj-lt"/>
                <a:ea typeface="inpin heiti" charset="-122"/>
                <a:cs typeface="Times New Roman" panose="02020603050405020304" pitchFamily="18" charset="0"/>
              </a:rPr>
              <a:t>nghe</a:t>
            </a:r>
            <a:endParaRPr kumimoji="0" lang="zh-CN" altLang="en-US" sz="4267"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FF00"/>
                </a:solidFill>
                <a:effectLst/>
                <a:uLnTx/>
                <a:uFillTx/>
                <a:latin typeface="+mj-lt"/>
                <a:ea typeface="inpin heiti" charset="-122"/>
                <a:cs typeface="Times New Roman" panose="02020603050405020304" pitchFamily="18" charset="0"/>
              </a:rPr>
              <a:t>Mắt</a:t>
            </a:r>
            <a:r>
              <a:rPr kumimoji="0" lang="en-US" altLang="zh-CN" sz="4800" b="1" i="0" u="none" strike="noStrike" kern="0" cap="none" spc="0" normalizeH="0" baseline="0" noProof="0" dirty="0">
                <a:ln>
                  <a:noFill/>
                </a:ln>
                <a:solidFill>
                  <a:srgbClr val="FFFF00"/>
                </a:solidFill>
                <a:effectLst/>
                <a:uLnTx/>
                <a:uFillTx/>
                <a:latin typeface="+mj-lt"/>
                <a:ea typeface="inpin heiti" charset="-122"/>
                <a:cs typeface="Times New Roman" panose="02020603050405020304" pitchFamily="18" charset="0"/>
              </a:rPr>
              <a:t> </a:t>
            </a:r>
            <a:r>
              <a:rPr kumimoji="0" lang="en-US" altLang="zh-CN" sz="4800" b="1" i="0" u="none" strike="noStrike" kern="0" cap="none" spc="0" normalizeH="0" baseline="0" noProof="0" dirty="0" err="1">
                <a:ln>
                  <a:noFill/>
                </a:ln>
                <a:solidFill>
                  <a:srgbClr val="FFFF00"/>
                </a:solidFill>
                <a:effectLst/>
                <a:uLnTx/>
                <a:uFillTx/>
                <a:latin typeface="+mj-lt"/>
                <a:ea typeface="inpin heiti" charset="-122"/>
                <a:cs typeface="Times New Roman" panose="02020603050405020304" pitchFamily="18" charset="0"/>
              </a:rPr>
              <a:t>dõi</a:t>
            </a:r>
            <a:endParaRPr kumimoji="0" lang="zh-CN" altLang="en-US" sz="4800" b="1" i="0" u="none" strike="noStrike" kern="0" cap="none" spc="0" normalizeH="0" baseline="0" noProof="0" dirty="0">
              <a:ln>
                <a:noFill/>
              </a:ln>
              <a:solidFill>
                <a:srgbClr val="FFFF00"/>
              </a:solidFill>
              <a:effectLst/>
              <a:uLnTx/>
              <a:uFillTx/>
              <a:latin typeface="+mj-lt"/>
              <a:ea typeface="inpin heiti" charset="-122"/>
              <a:cs typeface="Times New Roman" panose="02020603050405020304" pitchFamily="18"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2852" y="789244"/>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304819" y="134452"/>
            <a:ext cx="10695373" cy="5386090"/>
          </a:xfrm>
          <a:prstGeom prst="rect">
            <a:avLst/>
          </a:prstGeom>
        </p:spPr>
        <p:txBody>
          <a:bodyPr wrap="square">
            <a:spAutoFit/>
          </a:bodyPr>
          <a:lstStyle/>
          <a:p>
            <a:pPr algn="ctr">
              <a:defRPr/>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i="1" dirty="0">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pic>
        <p:nvPicPr>
          <p:cNvPr id="2" name="[hanhtrangso.nxbgd.vn] Đọc_ Cậu bé thông minh_HTS">
            <a:hlinkClick r:id="" action="ppaction://media"/>
            <a:extLst>
              <a:ext uri="{FF2B5EF4-FFF2-40B4-BE49-F238E27FC236}">
                <a16:creationId xmlns:a16="http://schemas.microsoft.com/office/drawing/2014/main" id="{45E6AC12-DDB9-4B90-A2DE-45CC7E42C5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97015" y="5573803"/>
            <a:ext cx="609600" cy="609600"/>
          </a:xfrm>
          <a:prstGeom prst="rect">
            <a:avLst/>
          </a:prstGeom>
        </p:spPr>
      </p:pic>
      <p:sp>
        <p:nvSpPr>
          <p:cNvPr id="6" name="Cloud 5">
            <a:extLst>
              <a:ext uri="{FF2B5EF4-FFF2-40B4-BE49-F238E27FC236}">
                <a16:creationId xmlns:a16="http://schemas.microsoft.com/office/drawing/2014/main" id="{992F928E-F611-49A8-A05E-3C878E718F0A}"/>
              </a:ext>
            </a:extLst>
          </p:cNvPr>
          <p:cNvSpPr/>
          <p:nvPr/>
        </p:nvSpPr>
        <p:spPr>
          <a:xfrm>
            <a:off x="4829909" y="5520542"/>
            <a:ext cx="2708030" cy="808892"/>
          </a:xfrm>
          <a:prstGeom prst="cloud">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err="1">
                <a:solidFill>
                  <a:schemeClr val="bg1"/>
                </a:solidFill>
                <a:effectLst>
                  <a:outerShdw blurRad="38100" dist="38100" dir="2700000" algn="tl">
                    <a:srgbClr val="000000">
                      <a:alpha val="43137"/>
                    </a:srgbClr>
                  </a:outerShdw>
                </a:effectLst>
              </a:rPr>
              <a:t>Đọc</a:t>
            </a:r>
            <a:r>
              <a:rPr lang="en-US" sz="2800" b="1" dirty="0">
                <a:solidFill>
                  <a:schemeClr val="bg1"/>
                </a:solidFill>
                <a:effectLst>
                  <a:outerShdw blurRad="38100" dist="38100" dir="2700000" algn="tl">
                    <a:srgbClr val="000000">
                      <a:alpha val="43137"/>
                    </a:srgbClr>
                  </a:outerShdw>
                </a:effectLst>
              </a:rPr>
              <a:t> </a:t>
            </a:r>
            <a:r>
              <a:rPr lang="en-US" sz="2800" b="1" dirty="0" err="1">
                <a:solidFill>
                  <a:schemeClr val="bg1"/>
                </a:solidFill>
                <a:effectLst>
                  <a:outerShdw blurRad="38100" dist="38100" dir="2700000" algn="tl">
                    <a:srgbClr val="000000">
                      <a:alpha val="43137"/>
                    </a:srgbClr>
                  </a:outerShdw>
                </a:effectLst>
              </a:rPr>
              <a:t>mẫu</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 presetClass="entr" presetSubtype="12" accel="40000" decel="2800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5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9401908" cy="5016758"/>
          </a:xfrm>
          <a:prstGeom prst="rect">
            <a:avLst/>
          </a:prstGeom>
        </p:spPr>
        <p:txBody>
          <a:bodyPr wrap="square">
            <a:spAutoFit/>
          </a:bodyPr>
          <a:lstStyle/>
          <a:p>
            <a:pPr algn="ctr">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a:t>
            </a:r>
            <a:r>
              <a:rPr lang="en-US" sz="2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bưởi</a:t>
            </a:r>
            <a:r>
              <a:rPr lang="en-US" sz="2600" dirty="0">
                <a:latin typeface="Arial-Rounded" panose="020B0500000000000000" pitchFamily="34" charset="0"/>
                <a:ea typeface="Arial-Rounded" panose="020B0500000000000000" pitchFamily="34" charset="0"/>
                <a:cs typeface="Arial-Rounded" panose="020B0500000000000000" pitchFamily="34" charset="0"/>
              </a:rPr>
              <a:t>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lang="en-US" sz="26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7" name="TextBox 6">
            <a:extLst>
              <a:ext uri="{FF2B5EF4-FFF2-40B4-BE49-F238E27FC236}">
                <a16:creationId xmlns:a16="http://schemas.microsoft.com/office/drawing/2014/main" id="{BEC2804C-7679-4F99-8AA5-8DD21D89C12C}"/>
              </a:ext>
            </a:extLst>
          </p:cNvPr>
          <p:cNvSpPr txBox="1"/>
          <p:nvPr/>
        </p:nvSpPr>
        <p:spPr>
          <a:xfrm>
            <a:off x="2634178" y="5528174"/>
            <a:ext cx="7543800" cy="58473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Em hãy tìm từ khó đọc, khó hiểu trong bài.</a:t>
            </a:r>
          </a:p>
        </p:txBody>
      </p:sp>
      <p:sp>
        <p:nvSpPr>
          <p:cNvPr id="12" name="TextBox 11">
            <a:extLst>
              <a:ext uri="{FF2B5EF4-FFF2-40B4-BE49-F238E27FC236}">
                <a16:creationId xmlns:a16="http://schemas.microsoft.com/office/drawing/2014/main" id="{8130A19C-6797-4426-B934-FFA1C1758F07}"/>
              </a:ext>
            </a:extLst>
          </p:cNvPr>
          <p:cNvSpPr txBox="1"/>
          <p:nvPr/>
        </p:nvSpPr>
        <p:spPr>
          <a:xfrm>
            <a:off x="6692567" y="1094373"/>
            <a:ext cx="1657350" cy="492443"/>
          </a:xfrm>
          <a:prstGeom prst="rect">
            <a:avLst/>
          </a:prstGeom>
          <a:noFill/>
        </p:spPr>
        <p:txBody>
          <a:bodyPr wrap="square">
            <a:spAutoFit/>
          </a:bodyPr>
          <a:lstStyle/>
          <a:p>
            <a:r>
              <a:rPr kumimoji="0" lang="en-US" sz="26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6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bưởi</a:t>
            </a:r>
            <a:r>
              <a:rPr kumimoji="0" lang="en-US" sz="26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lang="en-US" dirty="0">
              <a:solidFill>
                <a:srgbClr val="FF0000"/>
              </a:solidFill>
            </a:endParaRPr>
          </a:p>
        </p:txBody>
      </p:sp>
      <p:sp>
        <p:nvSpPr>
          <p:cNvPr id="13" name="TextBox 12">
            <a:extLst>
              <a:ext uri="{FF2B5EF4-FFF2-40B4-BE49-F238E27FC236}">
                <a16:creationId xmlns:a16="http://schemas.microsoft.com/office/drawing/2014/main" id="{210C3383-5FB8-49AD-9D75-4601DEAD629E}"/>
              </a:ext>
            </a:extLst>
          </p:cNvPr>
          <p:cNvSpPr txBox="1"/>
          <p:nvPr/>
        </p:nvSpPr>
        <p:spPr>
          <a:xfrm>
            <a:off x="8520628" y="2301018"/>
            <a:ext cx="1657350" cy="492443"/>
          </a:xfrm>
          <a:prstGeom prst="rect">
            <a:avLst/>
          </a:prstGeom>
          <a:noFill/>
        </p:spPr>
        <p:txBody>
          <a:bodyPr wrap="square">
            <a:spAutoFit/>
          </a:bodyPr>
          <a:lstStyle/>
          <a:p>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6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uối</a:t>
            </a:r>
            <a:r>
              <a:rPr kumimoji="0" lang="en-US" sz="26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endParaRPr lang="en-US" dirty="0">
              <a:solidFill>
                <a:srgbClr val="FF0000"/>
              </a:solidFill>
            </a:endParaRPr>
          </a:p>
        </p:txBody>
      </p:sp>
      <p:sp>
        <p:nvSpPr>
          <p:cNvPr id="14" name="TextBox 13">
            <a:extLst>
              <a:ext uri="{FF2B5EF4-FFF2-40B4-BE49-F238E27FC236}">
                <a16:creationId xmlns:a16="http://schemas.microsoft.com/office/drawing/2014/main" id="{7583D03E-84B2-4965-BE75-745DC2FEAC79}"/>
              </a:ext>
            </a:extLst>
          </p:cNvPr>
          <p:cNvSpPr txBox="1"/>
          <p:nvPr/>
        </p:nvSpPr>
        <p:spPr>
          <a:xfrm>
            <a:off x="3081616" y="3078075"/>
            <a:ext cx="1657350" cy="492443"/>
          </a:xfrm>
          <a:prstGeom prst="rect">
            <a:avLst/>
          </a:prstGeom>
          <a:noFill/>
        </p:spPr>
        <p:txBody>
          <a:bodyPr wrap="square">
            <a:spAutoFit/>
          </a:bodyPr>
          <a:lstStyle/>
          <a:p>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đổ</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hố</a:t>
            </a:r>
            <a:endParaRPr lang="en-US" dirty="0">
              <a:solidFill>
                <a:srgbClr val="FF0000"/>
              </a:solidFill>
            </a:endParaRPr>
          </a:p>
        </p:txBody>
      </p:sp>
      <p:sp>
        <p:nvSpPr>
          <p:cNvPr id="15" name="TextBox 14">
            <a:extLst>
              <a:ext uri="{FF2B5EF4-FFF2-40B4-BE49-F238E27FC236}">
                <a16:creationId xmlns:a16="http://schemas.microsoft.com/office/drawing/2014/main" id="{690063D3-B954-4505-A793-0BE296EFBA29}"/>
              </a:ext>
            </a:extLst>
          </p:cNvPr>
          <p:cNvSpPr txBox="1"/>
          <p:nvPr/>
        </p:nvSpPr>
        <p:spPr>
          <a:xfrm>
            <a:off x="2768057" y="3863141"/>
            <a:ext cx="1657350" cy="492443"/>
          </a:xfrm>
          <a:prstGeom prst="rect">
            <a:avLst/>
          </a:prstGeom>
          <a:noFill/>
        </p:spPr>
        <p:txBody>
          <a:bodyPr wrap="square">
            <a:spAutoFit/>
          </a:bodyPr>
          <a:lstStyle/>
          <a:p>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phục</a:t>
            </a:r>
            <a:endParaRPr lang="en-US" dirty="0">
              <a:solidFill>
                <a:srgbClr val="FF0000"/>
              </a:solidFill>
            </a:endParaRPr>
          </a:p>
        </p:txBody>
      </p:sp>
      <p:sp>
        <p:nvSpPr>
          <p:cNvPr id="16" name="TextBox 15">
            <a:extLst>
              <a:ext uri="{FF2B5EF4-FFF2-40B4-BE49-F238E27FC236}">
                <a16:creationId xmlns:a16="http://schemas.microsoft.com/office/drawing/2014/main" id="{430EEDA6-0619-4586-9E48-5EADF0B9A5CC}"/>
              </a:ext>
            </a:extLst>
          </p:cNvPr>
          <p:cNvSpPr txBox="1"/>
          <p:nvPr/>
        </p:nvSpPr>
        <p:spPr>
          <a:xfrm>
            <a:off x="2496252" y="4672271"/>
            <a:ext cx="2128768" cy="492443"/>
          </a:xfrm>
          <a:prstGeom prst="rect">
            <a:avLst/>
          </a:prstGeom>
          <a:noFill/>
        </p:spPr>
        <p:txBody>
          <a:bodyPr wrap="square">
            <a:spAutoFit/>
          </a:bodyPr>
          <a:lstStyle/>
          <a:p>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dirty="0">
              <a:solidFill>
                <a:srgbClr val="FF0000"/>
              </a:solidFill>
            </a:endParaRPr>
          </a:p>
        </p:txBody>
      </p:sp>
    </p:spTree>
    <p:extLst>
      <p:ext uri="{BB962C8B-B14F-4D97-AF65-F5344CB8AC3E}">
        <p14:creationId xmlns:p14="http://schemas.microsoft.com/office/powerpoint/2010/main" val="194892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 presetClass="entr" presetSubtype="12" accel="40000" decel="2800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2" grpId="0"/>
      <p:bldP spid="13"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677" y="-513348"/>
            <a:ext cx="12270989" cy="8440437"/>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995268">
            <a:off x="-387806" y="-495302"/>
            <a:ext cx="3530600" cy="3530600"/>
          </a:xfrm>
          <a:prstGeom prst="rect">
            <a:avLst/>
          </a:prstGeom>
        </p:spPr>
      </p:pic>
      <p:pic>
        <p:nvPicPr>
          <p:cNvPr id="5" name="图片 4">
            <a:extLst>
              <a:ext uri="{FF2B5EF4-FFF2-40B4-BE49-F238E27FC236}">
                <a16:creationId xmlns:a16="http://schemas.microsoft.com/office/drawing/2014/main" id="{6E7D02A4-FC97-CE40-82C9-C96B4BE79B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9124" t="11075" r="32951" b="11190"/>
          <a:stretch/>
        </p:blipFill>
        <p:spPr>
          <a:xfrm>
            <a:off x="10176648" y="2844260"/>
            <a:ext cx="2015352" cy="4130971"/>
          </a:xfrm>
          <a:prstGeom prst="rect">
            <a:avLst/>
          </a:prstGeom>
        </p:spPr>
      </p:pic>
      <p:sp>
        <p:nvSpPr>
          <p:cNvPr id="10" name="Rectangle 9">
            <a:extLst>
              <a:ext uri="{FF2B5EF4-FFF2-40B4-BE49-F238E27FC236}">
                <a16:creationId xmlns:a16="http://schemas.microsoft.com/office/drawing/2014/main" id="{F02F44DC-0D21-439E-8FA9-48B47717A5E1}"/>
              </a:ext>
            </a:extLst>
          </p:cNvPr>
          <p:cNvSpPr/>
          <p:nvPr/>
        </p:nvSpPr>
        <p:spPr>
          <a:xfrm>
            <a:off x="1172957" y="4277385"/>
            <a:ext cx="9677400" cy="1200329"/>
          </a:xfrm>
          <a:prstGeom prst="rect">
            <a:avLst/>
          </a:prstGeom>
        </p:spPr>
        <p:txBody>
          <a:bodyPr wrap="square">
            <a:spAutoFit/>
          </a:bodyPr>
          <a:lstStyle/>
          <a:p>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a:t>
            </a:r>
            <a:endParaRPr lang="en-US" sz="2800" dirty="0"/>
          </a:p>
        </p:txBody>
      </p:sp>
      <p:cxnSp>
        <p:nvCxnSpPr>
          <p:cNvPr id="11" name="Straight Connector 10">
            <a:extLst>
              <a:ext uri="{FF2B5EF4-FFF2-40B4-BE49-F238E27FC236}">
                <a16:creationId xmlns:a16="http://schemas.microsoft.com/office/drawing/2014/main" id="{E0726D66-D44C-47E3-BA63-C0783F8EC60B}"/>
              </a:ext>
            </a:extLst>
          </p:cNvPr>
          <p:cNvCxnSpPr>
            <a:cxnSpLocks/>
          </p:cNvCxnSpPr>
          <p:nvPr/>
        </p:nvCxnSpPr>
        <p:spPr>
          <a:xfrm flipH="1">
            <a:off x="4906757" y="4292810"/>
            <a:ext cx="152400" cy="58473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2" name="Straight Connector 11">
            <a:extLst>
              <a:ext uri="{FF2B5EF4-FFF2-40B4-BE49-F238E27FC236}">
                <a16:creationId xmlns:a16="http://schemas.microsoft.com/office/drawing/2014/main" id="{1598398A-A46C-43E7-A77D-72D5898637EE}"/>
              </a:ext>
            </a:extLst>
          </p:cNvPr>
          <p:cNvCxnSpPr>
            <a:cxnSpLocks/>
          </p:cNvCxnSpPr>
          <p:nvPr/>
        </p:nvCxnSpPr>
        <p:spPr>
          <a:xfrm flipH="1">
            <a:off x="4068557" y="4892975"/>
            <a:ext cx="152400" cy="58473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3" name="Straight Connector 12">
            <a:extLst>
              <a:ext uri="{FF2B5EF4-FFF2-40B4-BE49-F238E27FC236}">
                <a16:creationId xmlns:a16="http://schemas.microsoft.com/office/drawing/2014/main" id="{3531D6EB-28F8-46D1-ACD0-8A52C02FFD53}"/>
              </a:ext>
            </a:extLst>
          </p:cNvPr>
          <p:cNvCxnSpPr>
            <a:cxnSpLocks/>
          </p:cNvCxnSpPr>
          <p:nvPr/>
        </p:nvCxnSpPr>
        <p:spPr>
          <a:xfrm flipH="1">
            <a:off x="8945357" y="4967604"/>
            <a:ext cx="152400" cy="58473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4" name="Straight Connector 13">
            <a:extLst>
              <a:ext uri="{FF2B5EF4-FFF2-40B4-BE49-F238E27FC236}">
                <a16:creationId xmlns:a16="http://schemas.microsoft.com/office/drawing/2014/main" id="{CFD8C056-51AB-43B3-91F4-F5E7553A3633}"/>
              </a:ext>
            </a:extLst>
          </p:cNvPr>
          <p:cNvCxnSpPr>
            <a:cxnSpLocks/>
          </p:cNvCxnSpPr>
          <p:nvPr/>
        </p:nvCxnSpPr>
        <p:spPr>
          <a:xfrm flipH="1">
            <a:off x="8827593" y="4962248"/>
            <a:ext cx="152400" cy="58473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15" name="TextBox 14">
            <a:extLst>
              <a:ext uri="{FF2B5EF4-FFF2-40B4-BE49-F238E27FC236}">
                <a16:creationId xmlns:a16="http://schemas.microsoft.com/office/drawing/2014/main" id="{42605DA2-2530-4CDB-8472-5E8764721853}"/>
              </a:ext>
            </a:extLst>
          </p:cNvPr>
          <p:cNvSpPr txBox="1"/>
          <p:nvPr/>
        </p:nvSpPr>
        <p:spPr>
          <a:xfrm>
            <a:off x="4454905" y="3429000"/>
            <a:ext cx="3642531" cy="584739"/>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lIns="91403" tIns="45702" rIns="91403" bIns="45702" rtlCol="0">
            <a:spAutoFit/>
          </a:bodyPr>
          <a:lstStyle/>
          <a:p>
            <a:pPr algn="ctr"/>
            <a:r>
              <a:rPr lang="en-US" sz="3200" b="1" dirty="0">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Luyện đọc </a:t>
            </a:r>
            <a:r>
              <a:rPr lang="en-US" sz="3200" b="1" dirty="0" err="1">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câu</a:t>
            </a:r>
            <a:r>
              <a:rPr lang="en-US" sz="3200" b="1" dirty="0">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200" b="1" dirty="0" err="1">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dài</a:t>
            </a:r>
            <a:endParaRPr lang="en-US" sz="3200" b="1" dirty="0">
              <a:effectLst>
                <a:outerShdw blurRad="38100" dist="38100" dir="2700000" algn="tl">
                  <a:srgbClr val="000000">
                    <a:alpha val="43137"/>
                  </a:srgbClr>
                </a:outerShdw>
              </a:effectLst>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55613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8"/>
                                        </p:tgtEl>
                                        <p:attrNameLst>
                                          <p:attrName>r</p:attrName>
                                        </p:attrNameLst>
                                      </p:cBhvr>
                                    </p:animRot>
                                    <p:animRot by="-240000">
                                      <p:cBhvr>
                                        <p:cTn id="7" dur="400" fill="hold">
                                          <p:stCondLst>
                                            <p:cond delay="400"/>
                                          </p:stCondLst>
                                        </p:cTn>
                                        <p:tgtEl>
                                          <p:spTgt spid="8"/>
                                        </p:tgtEl>
                                        <p:attrNameLst>
                                          <p:attrName>r</p:attrName>
                                        </p:attrNameLst>
                                      </p:cBhvr>
                                    </p:animRot>
                                    <p:animRot by="240000">
                                      <p:cBhvr>
                                        <p:cTn id="8" dur="400" fill="hold">
                                          <p:stCondLst>
                                            <p:cond delay="800"/>
                                          </p:stCondLst>
                                        </p:cTn>
                                        <p:tgtEl>
                                          <p:spTgt spid="8"/>
                                        </p:tgtEl>
                                        <p:attrNameLst>
                                          <p:attrName>r</p:attrName>
                                        </p:attrNameLst>
                                      </p:cBhvr>
                                    </p:animRot>
                                    <p:animRot by="-240000">
                                      <p:cBhvr>
                                        <p:cTn id="9" dur="400" fill="hold">
                                          <p:stCondLst>
                                            <p:cond delay="1200"/>
                                          </p:stCondLst>
                                        </p:cTn>
                                        <p:tgtEl>
                                          <p:spTgt spid="8"/>
                                        </p:tgtEl>
                                        <p:attrNameLst>
                                          <p:attrName>r</p:attrName>
                                        </p:attrNameLst>
                                      </p:cBhvr>
                                    </p:animRot>
                                    <p:animRot by="120000">
                                      <p:cBhvr>
                                        <p:cTn id="10" dur="400" fill="hold">
                                          <p:stCondLst>
                                            <p:cond delay="16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par>
                          <p:cTn id="22" fill="hold">
                            <p:stCondLst>
                              <p:cond delay="500"/>
                            </p:stCondLst>
                            <p:childTnLst>
                              <p:par>
                                <p:cTn id="23" presetID="6" presetClass="entr" presetSubtype="16" fill="hold" nodeType="afterEffect">
                                  <p:stCondLst>
                                    <p:cond delay="0"/>
                                  </p:stCondLst>
                                  <p:iterate type="lt">
                                    <p:tmPct val="10000"/>
                                  </p:iterate>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circle(in)">
                                      <p:cBhvr>
                                        <p:cTn id="25" dur="20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1+#ppt_w/2"/>
                                          </p:val>
                                        </p:tav>
                                        <p:tav tm="100000">
                                          <p:val>
                                            <p:strVal val="#ppt_x"/>
                                          </p:val>
                                        </p:tav>
                                      </p:tavLst>
                                    </p:anim>
                                    <p:anim calcmode="lin" valueType="num">
                                      <p:cBhvr additive="base">
                                        <p:cTn id="4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4" name="图片 3">
            <a:extLst>
              <a:ext uri="{FF2B5EF4-FFF2-40B4-BE49-F238E27FC236}">
                <a16:creationId xmlns:a16="http://schemas.microsoft.com/office/drawing/2014/main" id="{56751916-08E8-2544-89B2-87F4F43B63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6570" y="1689462"/>
            <a:ext cx="4802564" cy="4802564"/>
          </a:xfrm>
          <a:prstGeom prst="rect">
            <a:avLst/>
          </a:prstGeom>
        </p:spPr>
      </p:pic>
      <p:sp>
        <p:nvSpPr>
          <p:cNvPr id="2" name="Rectangle: Rounded Corners 1">
            <a:extLst>
              <a:ext uri="{FF2B5EF4-FFF2-40B4-BE49-F238E27FC236}">
                <a16:creationId xmlns:a16="http://schemas.microsoft.com/office/drawing/2014/main" id="{8CEC3F17-CD29-43EB-AF17-F2E3F35B1E05}"/>
              </a:ext>
            </a:extLst>
          </p:cNvPr>
          <p:cNvSpPr/>
          <p:nvPr/>
        </p:nvSpPr>
        <p:spPr>
          <a:xfrm>
            <a:off x="1036080" y="2249905"/>
            <a:ext cx="8769656" cy="2743200"/>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F4C02B0D-DC25-46F8-8B57-C80AC490C641}"/>
              </a:ext>
            </a:extLst>
          </p:cNvPr>
          <p:cNvSpPr/>
          <p:nvPr/>
        </p:nvSpPr>
        <p:spPr>
          <a:xfrm>
            <a:off x="1372163" y="2555333"/>
            <a:ext cx="8337321" cy="2062103"/>
          </a:xfrm>
          <a:prstGeom prst="rect">
            <a:avLst/>
          </a:prstGeom>
        </p:spPr>
        <p:txBody>
          <a:bodyPr wrap="square">
            <a:spAutoFit/>
          </a:bodyPr>
          <a:lstStyle/>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nuối tiếc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tiếc những cái hay, cái tốt đã qua đi;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thán phục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khen ngợi và cảm phục;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nhà toán học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người có trình độ cao vể toán học;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xuất sắc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giỏi hơn hẳn mức bình thường</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8DD48E21-3504-4791-8EC6-78499D611A6F}"/>
              </a:ext>
            </a:extLst>
          </p:cNvPr>
          <p:cNvSpPr txBox="1"/>
          <p:nvPr/>
        </p:nvSpPr>
        <p:spPr>
          <a:xfrm>
            <a:off x="3439708" y="985388"/>
            <a:ext cx="3962400" cy="584739"/>
          </a:xfrm>
          <a:prstGeom prst="rect">
            <a:avLst/>
          </a:prstGeom>
          <a:solidFill>
            <a:srgbClr val="EF7DB3"/>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Giải nghĩa của từ</a:t>
            </a:r>
          </a:p>
        </p:txBody>
      </p:sp>
    </p:spTree>
    <p:extLst>
      <p:ext uri="{BB962C8B-B14F-4D97-AF65-F5344CB8AC3E}">
        <p14:creationId xmlns:p14="http://schemas.microsoft.com/office/powerpoint/2010/main" val="75910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500"/>
                            </p:stCondLst>
                            <p:childTnLst>
                              <p:par>
                                <p:cTn id="15" presetID="6" presetClass="entr" presetSubtype="16" fill="hold" nodeType="afterEffect">
                                  <p:stCondLst>
                                    <p:cond delay="0"/>
                                  </p:stCondLst>
                                  <p:iterate type="lt">
                                    <p:tmPct val="10000"/>
                                  </p:iterate>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iterate type="lt">
                                    <p:tmPct val="10000"/>
                                  </p:iterate>
                                  <p:childTnLst>
                                    <p:set>
                                      <p:cBhvr>
                                        <p:cTn id="21" dur="1" fill="hold">
                                          <p:stCondLst>
                                            <p:cond delay="0"/>
                                          </p:stCondLst>
                                        </p:cTn>
                                        <p:tgtEl>
                                          <p:spTgt spid="5">
                                            <p:txEl>
                                              <p:pRg st="1" end="1"/>
                                            </p:txEl>
                                          </p:spTgt>
                                        </p:tgtEl>
                                        <p:attrNameLst>
                                          <p:attrName>style.visibility</p:attrName>
                                        </p:attrNameLst>
                                      </p:cBhvr>
                                      <p:to>
                                        <p:strVal val="visible"/>
                                      </p:to>
                                    </p:set>
                                    <p:animEffect transition="in" filter="circle(in)">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iterate type="lt">
                                    <p:tmPct val="10000"/>
                                  </p:iterate>
                                  <p:childTnLst>
                                    <p:set>
                                      <p:cBhvr>
                                        <p:cTn id="26" dur="1" fill="hold">
                                          <p:stCondLst>
                                            <p:cond delay="0"/>
                                          </p:stCondLst>
                                        </p:cTn>
                                        <p:tgtEl>
                                          <p:spTgt spid="5">
                                            <p:txEl>
                                              <p:pRg st="2" end="2"/>
                                            </p:txEl>
                                          </p:spTgt>
                                        </p:tgtEl>
                                        <p:attrNameLst>
                                          <p:attrName>style.visibility</p:attrName>
                                        </p:attrNameLst>
                                      </p:cBhvr>
                                      <p:to>
                                        <p:strVal val="visible"/>
                                      </p:to>
                                    </p:set>
                                    <p:animEffect transition="in" filter="circle(in)">
                                      <p:cBhvr>
                                        <p:cTn id="27" dur="20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iterate type="lt">
                                    <p:tmPct val="10000"/>
                                  </p:iterate>
                                  <p:childTnLst>
                                    <p:set>
                                      <p:cBhvr>
                                        <p:cTn id="31" dur="1" fill="hold">
                                          <p:stCondLst>
                                            <p:cond delay="0"/>
                                          </p:stCondLst>
                                        </p:cTn>
                                        <p:tgtEl>
                                          <p:spTgt spid="5">
                                            <p:txEl>
                                              <p:pRg st="3" end="3"/>
                                            </p:txEl>
                                          </p:spTgt>
                                        </p:tgtEl>
                                        <p:attrNameLst>
                                          <p:attrName>style.visibility</p:attrName>
                                        </p:attrNameLst>
                                      </p:cBhvr>
                                      <p:to>
                                        <p:strVal val="visible"/>
                                      </p:to>
                                    </p:set>
                                    <p:animEffect transition="in" filter="circle(in)">
                                      <p:cBhvr>
                                        <p:cTn id="3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pic>
        <p:nvPicPr>
          <p:cNvPr id="4" name="TaydukyNhacchuong-Dangcapnhat_48bf (mp3cut.ne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533400"/>
            <a:ext cx="609600" cy="609600"/>
          </a:xfrm>
          <a:prstGeom prst="rect">
            <a:avLst/>
          </a:prstGeom>
        </p:spPr>
      </p:pic>
      <p:sp>
        <p:nvSpPr>
          <p:cNvPr id="5" name="Oval Callout 4"/>
          <p:cNvSpPr/>
          <p:nvPr/>
        </p:nvSpPr>
        <p:spPr>
          <a:xfrm>
            <a:off x="1905000" y="0"/>
            <a:ext cx="7315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8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Ôn và khởi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 mình ơi chúng ta hãy giúp thầy trò đường tăng trả lời tốt các câu hỏi vượt qua các thử thách để đến Tây Trúc thỉnh kinh nhé.</a:t>
            </a:r>
          </a:p>
        </p:txBody>
      </p:sp>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1200" y="373856"/>
            <a:ext cx="2400300" cy="1766887"/>
          </a:xfrm>
          <a:prstGeom prst="ellipse">
            <a:avLst/>
          </a:prstGeom>
          <a:ln>
            <a:noFill/>
          </a:ln>
          <a:effectLst>
            <a:softEdge rad="112500"/>
          </a:effectLst>
        </p:spPr>
      </p:pic>
    </p:spTree>
    <p:extLst>
      <p:ext uri="{BB962C8B-B14F-4D97-AF65-F5344CB8AC3E}">
        <p14:creationId xmlns:p14="http://schemas.microsoft.com/office/powerpoint/2010/main" val="374516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0" nodeType="clickEffect">
                                  <p:stCondLst>
                                    <p:cond delay="0"/>
                                  </p:stCondLst>
                                  <p:childTnLst>
                                    <p:anim calcmode="lin" valueType="num">
                                      <p:cBhvr>
                                        <p:cTn id="17" dur="500"/>
                                        <p:tgtEl>
                                          <p:spTgt spid="5"/>
                                        </p:tgtEl>
                                        <p:attrNameLst>
                                          <p:attrName>ppt_w</p:attrName>
                                        </p:attrNameLst>
                                      </p:cBhvr>
                                      <p:tavLst>
                                        <p:tav tm="0">
                                          <p:val>
                                            <p:strVal val="ppt_w"/>
                                          </p:val>
                                        </p:tav>
                                        <p:tav tm="100000">
                                          <p:val>
                                            <p:fltVal val="0"/>
                                          </p:val>
                                        </p:tav>
                                      </p:tavLst>
                                    </p:anim>
                                    <p:anim calcmode="lin" valueType="num">
                                      <p:cBhvr>
                                        <p:cTn id="18" dur="500"/>
                                        <p:tgtEl>
                                          <p:spTgt spid="5"/>
                                        </p:tgtEl>
                                        <p:attrNameLst>
                                          <p:attrName>ppt_h</p:attrName>
                                        </p:attrNameLst>
                                      </p:cBhvr>
                                      <p:tavLst>
                                        <p:tav tm="0">
                                          <p:val>
                                            <p:strVal val="ppt_h"/>
                                          </p:val>
                                        </p:tav>
                                        <p:tav tm="100000">
                                          <p:val>
                                            <p:fltVal val="0"/>
                                          </p:val>
                                        </p:tav>
                                      </p:tavLst>
                                    </p:anim>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8"/>
                                        </p:tgtEl>
                                        <p:attrNameLst>
                                          <p:attrName>ppt_w</p:attrName>
                                        </p:attrNameLst>
                                      </p:cBhvr>
                                      <p:tavLst>
                                        <p:tav tm="0">
                                          <p:val>
                                            <p:strVal val="ppt_w"/>
                                          </p:val>
                                        </p:tav>
                                        <p:tav tm="100000">
                                          <p:val>
                                            <p:fltVal val="0"/>
                                          </p:val>
                                        </p:tav>
                                      </p:tavLst>
                                    </p:anim>
                                    <p:anim calcmode="lin" valueType="num">
                                      <p:cBhvr>
                                        <p:cTn id="25" dur="1000"/>
                                        <p:tgtEl>
                                          <p:spTgt spid="8"/>
                                        </p:tgtEl>
                                        <p:attrNameLst>
                                          <p:attrName>ppt_h</p:attrName>
                                        </p:attrNameLst>
                                      </p:cBhvr>
                                      <p:tavLst>
                                        <p:tav tm="0">
                                          <p:val>
                                            <p:strVal val="ppt_h"/>
                                          </p:val>
                                        </p:tav>
                                        <p:tav tm="100000">
                                          <p:val>
                                            <p:fltVal val="0"/>
                                          </p:val>
                                        </p:tav>
                                      </p:tavLst>
                                    </p:anim>
                                    <p:anim calcmode="lin" valueType="num">
                                      <p:cBhvr>
                                        <p:cTn id="26" dur="1000"/>
                                        <p:tgtEl>
                                          <p:spTgt spid="8"/>
                                        </p:tgtEl>
                                        <p:attrNameLst>
                                          <p:attrName>style.rotation</p:attrName>
                                        </p:attrNameLst>
                                      </p:cBhvr>
                                      <p:tavLst>
                                        <p:tav tm="0">
                                          <p:val>
                                            <p:fltVal val="0"/>
                                          </p:val>
                                        </p:tav>
                                        <p:tav tm="100000">
                                          <p:val>
                                            <p:fltVal val="90"/>
                                          </p:val>
                                        </p:tav>
                                      </p:tavLst>
                                    </p:anim>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9401908" cy="5016758"/>
          </a:xfrm>
          <a:prstGeom prst="rect">
            <a:avLst/>
          </a:prstGeom>
        </p:spPr>
        <p:txBody>
          <a:bodyPr wrap="square">
            <a:spAutoFit/>
          </a:bodyPr>
          <a:lstStyle/>
          <a:p>
            <a:pPr algn="ctr">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lang="en-US" sz="26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5" name="Cloud 4">
            <a:extLst>
              <a:ext uri="{FF2B5EF4-FFF2-40B4-BE49-F238E27FC236}">
                <a16:creationId xmlns:a16="http://schemas.microsoft.com/office/drawing/2014/main" id="{63C70361-C5C0-4F50-8196-F53C72A85AA5}"/>
              </a:ext>
            </a:extLst>
          </p:cNvPr>
          <p:cNvSpPr/>
          <p:nvPr/>
        </p:nvSpPr>
        <p:spPr>
          <a:xfrm>
            <a:off x="4953000" y="5275385"/>
            <a:ext cx="2708030" cy="1219200"/>
          </a:xfrm>
          <a:prstGeom prst="cloud">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err="1">
                <a:solidFill>
                  <a:schemeClr val="bg1"/>
                </a:solidFill>
                <a:effectLst>
                  <a:outerShdw blurRad="38100" dist="38100" dir="2700000" algn="tl">
                    <a:srgbClr val="000000">
                      <a:alpha val="43137"/>
                    </a:srgbClr>
                  </a:outerShdw>
                </a:effectLst>
              </a:rPr>
              <a:t>Đọc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nối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tiếp</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câu</a:t>
            </a:r>
            <a:endParaRPr lang="en-US" sz="3200" b="1" dirty="0">
              <a:solidFill>
                <a:schemeClr val="bg1"/>
              </a:solidFill>
              <a:effectLst>
                <a:outerShdw blurRad="38100" dist="38100" dir="2700000" algn="tl">
                  <a:srgbClr val="000000">
                    <a:alpha val="43137"/>
                  </a:srgbClr>
                </a:outerShdw>
              </a:effectLst>
            </a:endParaRPr>
          </a:p>
        </p:txBody>
      </p:sp>
      <p:cxnSp>
        <p:nvCxnSpPr>
          <p:cNvPr id="7" name="Straight Connector 6">
            <a:extLst>
              <a:ext uri="{FF2B5EF4-FFF2-40B4-BE49-F238E27FC236}">
                <a16:creationId xmlns:a16="http://schemas.microsoft.com/office/drawing/2014/main" id="{3BFB1B7A-5140-423F-AFF0-56F0441A4D99}"/>
              </a:ext>
            </a:extLst>
          </p:cNvPr>
          <p:cNvCxnSpPr>
            <a:cxnSpLocks/>
          </p:cNvCxnSpPr>
          <p:nvPr/>
        </p:nvCxnSpPr>
        <p:spPr>
          <a:xfrm flipH="1">
            <a:off x="5334001" y="1559169"/>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0F33EB9-517B-4A95-9A79-A2D603D007F0}"/>
              </a:ext>
            </a:extLst>
          </p:cNvPr>
          <p:cNvCxnSpPr>
            <a:cxnSpLocks/>
          </p:cNvCxnSpPr>
          <p:nvPr/>
        </p:nvCxnSpPr>
        <p:spPr>
          <a:xfrm flipH="1">
            <a:off x="4361363" y="1910862"/>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B91E10-4F76-40A2-B411-4DAB0DDAA444}"/>
              </a:ext>
            </a:extLst>
          </p:cNvPr>
          <p:cNvCxnSpPr>
            <a:cxnSpLocks/>
          </p:cNvCxnSpPr>
          <p:nvPr/>
        </p:nvCxnSpPr>
        <p:spPr>
          <a:xfrm flipH="1">
            <a:off x="4361363" y="2368318"/>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6C6085-F376-4D37-B4A9-B3D0B9F2CC68}"/>
              </a:ext>
            </a:extLst>
          </p:cNvPr>
          <p:cNvCxnSpPr>
            <a:cxnSpLocks/>
          </p:cNvCxnSpPr>
          <p:nvPr/>
        </p:nvCxnSpPr>
        <p:spPr>
          <a:xfrm flipH="1">
            <a:off x="9812594" y="2297980"/>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62A020-F059-4620-A853-77A4F9AD2AE0}"/>
              </a:ext>
            </a:extLst>
          </p:cNvPr>
          <p:cNvCxnSpPr>
            <a:cxnSpLocks/>
          </p:cNvCxnSpPr>
          <p:nvPr/>
        </p:nvCxnSpPr>
        <p:spPr>
          <a:xfrm flipH="1">
            <a:off x="4609627" y="3059569"/>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2C7ED3-8161-4E33-B310-C94990E21733}"/>
              </a:ext>
            </a:extLst>
          </p:cNvPr>
          <p:cNvCxnSpPr>
            <a:cxnSpLocks/>
          </p:cNvCxnSpPr>
          <p:nvPr/>
        </p:nvCxnSpPr>
        <p:spPr>
          <a:xfrm flipH="1">
            <a:off x="10862186" y="3147646"/>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74ECAE-475B-4E44-8D93-ED581C8B4481}"/>
              </a:ext>
            </a:extLst>
          </p:cNvPr>
          <p:cNvCxnSpPr>
            <a:cxnSpLocks/>
          </p:cNvCxnSpPr>
          <p:nvPr/>
        </p:nvCxnSpPr>
        <p:spPr>
          <a:xfrm flipH="1">
            <a:off x="8283109" y="3522785"/>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25E447-427D-4E81-AC94-B9FDE990C21D}"/>
              </a:ext>
            </a:extLst>
          </p:cNvPr>
          <p:cNvCxnSpPr>
            <a:cxnSpLocks/>
          </p:cNvCxnSpPr>
          <p:nvPr/>
        </p:nvCxnSpPr>
        <p:spPr>
          <a:xfrm flipH="1">
            <a:off x="4304827" y="3926974"/>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F75C2A-0DB1-4C7A-818A-94070825AB8C}"/>
              </a:ext>
            </a:extLst>
          </p:cNvPr>
          <p:cNvCxnSpPr>
            <a:cxnSpLocks/>
          </p:cNvCxnSpPr>
          <p:nvPr/>
        </p:nvCxnSpPr>
        <p:spPr>
          <a:xfrm flipH="1">
            <a:off x="8607197" y="4302113"/>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652EA10-3BC3-4E17-B97E-ABD1D25A96AC}"/>
              </a:ext>
            </a:extLst>
          </p:cNvPr>
          <p:cNvGrpSpPr/>
          <p:nvPr/>
        </p:nvGrpSpPr>
        <p:grpSpPr>
          <a:xfrm>
            <a:off x="7427705" y="4677251"/>
            <a:ext cx="177705" cy="375140"/>
            <a:chOff x="7284568" y="4703407"/>
            <a:chExt cx="177705" cy="375140"/>
          </a:xfrm>
        </p:grpSpPr>
        <p:cxnSp>
          <p:nvCxnSpPr>
            <p:cNvPr id="18" name="Straight Connector 17">
              <a:extLst>
                <a:ext uri="{FF2B5EF4-FFF2-40B4-BE49-F238E27FC236}">
                  <a16:creationId xmlns:a16="http://schemas.microsoft.com/office/drawing/2014/main" id="{D264B537-E632-4FC4-9B13-CCAAF044109F}"/>
                </a:ext>
              </a:extLst>
            </p:cNvPr>
            <p:cNvCxnSpPr>
              <a:cxnSpLocks/>
            </p:cNvCxnSpPr>
            <p:nvPr/>
          </p:nvCxnSpPr>
          <p:spPr>
            <a:xfrm flipH="1">
              <a:off x="7284568" y="4703408"/>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123156-EE03-4DA7-83CC-779875710770}"/>
                </a:ext>
              </a:extLst>
            </p:cNvPr>
            <p:cNvCxnSpPr>
              <a:cxnSpLocks/>
            </p:cNvCxnSpPr>
            <p:nvPr/>
          </p:nvCxnSpPr>
          <p:spPr>
            <a:xfrm flipH="1">
              <a:off x="7349201" y="4703407"/>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9F2DCDA1-D069-4F3D-9372-518AA92B680A}"/>
              </a:ext>
            </a:extLst>
          </p:cNvPr>
          <p:cNvCxnSpPr>
            <a:cxnSpLocks/>
          </p:cNvCxnSpPr>
          <p:nvPr/>
        </p:nvCxnSpPr>
        <p:spPr>
          <a:xfrm flipH="1">
            <a:off x="9869130" y="2286001"/>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AEFAED1-9496-4C6C-B53A-474FD23B4F71}"/>
              </a:ext>
            </a:extLst>
          </p:cNvPr>
          <p:cNvCxnSpPr>
            <a:cxnSpLocks/>
          </p:cNvCxnSpPr>
          <p:nvPr/>
        </p:nvCxnSpPr>
        <p:spPr>
          <a:xfrm flipH="1">
            <a:off x="4381923" y="3926973"/>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06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 presetClass="entr" presetSubtype="12" accel="40000" decel="2800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par>
                                <p:cTn id="45" presetID="10"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10486622" cy="45550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phục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6" name="Cloud 5">
            <a:extLst>
              <a:ext uri="{FF2B5EF4-FFF2-40B4-BE49-F238E27FC236}">
                <a16:creationId xmlns:a16="http://schemas.microsoft.com/office/drawing/2014/main" id="{992F928E-F611-49A8-A05E-3C878E718F0A}"/>
              </a:ext>
            </a:extLst>
          </p:cNvPr>
          <p:cNvSpPr/>
          <p:nvPr/>
        </p:nvSpPr>
        <p:spPr>
          <a:xfrm>
            <a:off x="3629468" y="5368500"/>
            <a:ext cx="4933064" cy="844473"/>
          </a:xfrm>
          <a:prstGeom prst="cloud">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Đọc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nối</a:t>
            </a:r>
            <a:r>
              <a:rPr kumimoji="0" lang="en-US"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tiếp</a:t>
            </a:r>
            <a:r>
              <a:rPr kumimoji="0" lang="en-US"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đoạn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endParaRPr>
          </a:p>
        </p:txBody>
      </p:sp>
      <p:sp>
        <p:nvSpPr>
          <p:cNvPr id="5" name="Oval 4">
            <a:extLst>
              <a:ext uri="{FF2B5EF4-FFF2-40B4-BE49-F238E27FC236}">
                <a16:creationId xmlns:a16="http://schemas.microsoft.com/office/drawing/2014/main" id="{6E491452-D3E0-4C84-9ACC-1A901963205F}"/>
              </a:ext>
            </a:extLst>
          </p:cNvPr>
          <p:cNvSpPr/>
          <p:nvPr/>
        </p:nvSpPr>
        <p:spPr>
          <a:xfrm>
            <a:off x="1556853" y="1141780"/>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a:t>
            </a:r>
          </a:p>
        </p:txBody>
      </p:sp>
      <p:sp>
        <p:nvSpPr>
          <p:cNvPr id="8" name="Oval 7">
            <a:extLst>
              <a:ext uri="{FF2B5EF4-FFF2-40B4-BE49-F238E27FC236}">
                <a16:creationId xmlns:a16="http://schemas.microsoft.com/office/drawing/2014/main" id="{07D4C1DC-7616-45F0-A240-529B0F6E2DDC}"/>
              </a:ext>
            </a:extLst>
          </p:cNvPr>
          <p:cNvSpPr/>
          <p:nvPr/>
        </p:nvSpPr>
        <p:spPr>
          <a:xfrm>
            <a:off x="1556854" y="2718821"/>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2</a:t>
            </a:r>
          </a:p>
        </p:txBody>
      </p:sp>
      <p:sp>
        <p:nvSpPr>
          <p:cNvPr id="9" name="Oval 8">
            <a:extLst>
              <a:ext uri="{FF2B5EF4-FFF2-40B4-BE49-F238E27FC236}">
                <a16:creationId xmlns:a16="http://schemas.microsoft.com/office/drawing/2014/main" id="{CCA50677-A177-4CC9-BAF1-86EE64638FBC}"/>
              </a:ext>
            </a:extLst>
          </p:cNvPr>
          <p:cNvSpPr/>
          <p:nvPr/>
        </p:nvSpPr>
        <p:spPr>
          <a:xfrm>
            <a:off x="1606060" y="4025176"/>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316841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 presetClass="entr" presetSubtype="12" accel="40000" decel="2800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95682" y="5430283"/>
            <a:ext cx="1733550" cy="153690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Rectangle 18"/>
          <p:cNvSpPr/>
          <p:nvPr/>
        </p:nvSpPr>
        <p:spPr>
          <a:xfrm>
            <a:off x="3898358" y="52119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903488" y="1746097"/>
            <a:ext cx="5599812"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a:blip r:embed="rId5"/>
          <a:stretch>
            <a:fillRect/>
          </a:stretch>
        </p:blipFill>
        <p:spPr>
          <a:xfrm rot="16200000">
            <a:off x="3911168" y="668234"/>
            <a:ext cx="511318" cy="511318"/>
          </a:xfrm>
          <a:prstGeom prst="rect">
            <a:avLst/>
          </a:prstGeom>
        </p:spPr>
      </p:pic>
      <p:pic>
        <p:nvPicPr>
          <p:cNvPr id="31" name="Picture 30"/>
          <p:cNvPicPr>
            <a:picLocks noChangeAspect="1"/>
          </p:cNvPicPr>
          <p:nvPr/>
        </p:nvPicPr>
        <p:blipFill>
          <a:blip r:embed="rId6"/>
          <a:stretch>
            <a:fillRect/>
          </a:stretch>
        </p:blipFill>
        <p:spPr>
          <a:xfrm>
            <a:off x="6951352" y="1590768"/>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689690" y="4347272"/>
            <a:ext cx="4947248" cy="2510728"/>
          </a:xfrm>
          <a:prstGeom prst="rect">
            <a:avLst/>
          </a:prstGeom>
        </p:spPr>
      </p:pic>
    </p:spTree>
    <p:extLst>
      <p:ext uri="{BB962C8B-B14F-4D97-AF65-F5344CB8AC3E}">
        <p14:creationId xmlns:p14="http://schemas.microsoft.com/office/powerpoint/2010/main" val="178162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9401908" cy="50167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phục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5" name="Oval 4">
            <a:extLst>
              <a:ext uri="{FF2B5EF4-FFF2-40B4-BE49-F238E27FC236}">
                <a16:creationId xmlns:a16="http://schemas.microsoft.com/office/drawing/2014/main" id="{6E491452-D3E0-4C84-9ACC-1A901963205F}"/>
              </a:ext>
            </a:extLst>
          </p:cNvPr>
          <p:cNvSpPr/>
          <p:nvPr/>
        </p:nvSpPr>
        <p:spPr>
          <a:xfrm>
            <a:off x="1556853" y="1141780"/>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a:t>
            </a:r>
          </a:p>
        </p:txBody>
      </p:sp>
      <p:sp>
        <p:nvSpPr>
          <p:cNvPr id="8" name="Oval 7">
            <a:extLst>
              <a:ext uri="{FF2B5EF4-FFF2-40B4-BE49-F238E27FC236}">
                <a16:creationId xmlns:a16="http://schemas.microsoft.com/office/drawing/2014/main" id="{07D4C1DC-7616-45F0-A240-529B0F6E2DDC}"/>
              </a:ext>
            </a:extLst>
          </p:cNvPr>
          <p:cNvSpPr/>
          <p:nvPr/>
        </p:nvSpPr>
        <p:spPr>
          <a:xfrm>
            <a:off x="1556854" y="2718821"/>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2</a:t>
            </a:r>
          </a:p>
        </p:txBody>
      </p:sp>
      <p:sp>
        <p:nvSpPr>
          <p:cNvPr id="9" name="Oval 8">
            <a:extLst>
              <a:ext uri="{FF2B5EF4-FFF2-40B4-BE49-F238E27FC236}">
                <a16:creationId xmlns:a16="http://schemas.microsoft.com/office/drawing/2014/main" id="{CCA50677-A177-4CC9-BAF1-86EE64638FBC}"/>
              </a:ext>
            </a:extLst>
          </p:cNvPr>
          <p:cNvSpPr/>
          <p:nvPr/>
        </p:nvSpPr>
        <p:spPr>
          <a:xfrm>
            <a:off x="1606060" y="4295862"/>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361418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 presetClass="entr" presetSubtype="12" accel="40000" decel="2800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854" t="1841" r="4852" b="72788"/>
          <a:stretch/>
        </p:blipFill>
        <p:spPr>
          <a:xfrm flipH="1">
            <a:off x="1010559" y="1948608"/>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141084"/>
            <a:ext cx="9723788" cy="4248136"/>
            <a:chOff x="3067786" y="3091878"/>
            <a:chExt cx="5611013" cy="1822186"/>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091878"/>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07309"/>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4264831" y="681976"/>
            <a:ext cx="4360549" cy="715089"/>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204439" y="1510857"/>
            <a:ext cx="6630056" cy="4617041"/>
            <a:chOff x="4157490" y="467780"/>
            <a:chExt cx="6195713" cy="4683218"/>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467780"/>
              <a:ext cx="6195713" cy="4683218"/>
              <a:chOff x="4125651" y="446369"/>
              <a:chExt cx="6195713" cy="4683218"/>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446369"/>
                <a:ext cx="6138785" cy="3644125"/>
                <a:chOff x="7603399" y="2430695"/>
                <a:chExt cx="3825558" cy="2596731"/>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430695"/>
                  <a:ext cx="3825558" cy="1909198"/>
                  <a:chOff x="8047282" y="-1906"/>
                  <a:chExt cx="3825558" cy="1909198"/>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94000" y="-1906"/>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strips(downRight)">
                                      <p:cBhvr>
                                        <p:cTn id="14" dur="1000"/>
                                        <p:tgtEl>
                                          <p:spTgt spid="24"/>
                                        </p:tgtEl>
                                      </p:cBhvr>
                                    </p:animEffect>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barn(inVertical)">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9401908" cy="50167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phục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Vũ Ngọc Khánh)</a:t>
            </a:r>
          </a:p>
        </p:txBody>
      </p:sp>
    </p:spTree>
    <p:extLst>
      <p:ext uri="{BB962C8B-B14F-4D97-AF65-F5344CB8AC3E}">
        <p14:creationId xmlns:p14="http://schemas.microsoft.com/office/powerpoint/2010/main" val="179833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 presetClass="entr" presetSubtype="12" accel="40000" decel="2800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AD8F404-60B4-8544-A42A-54C1B0CE75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0929" y="-272404"/>
            <a:ext cx="7528689" cy="5778679"/>
          </a:xfrm>
          <a:prstGeom prst="rect">
            <a:avLst/>
          </a:prstGeom>
        </p:spPr>
      </p:pic>
      <p:sp>
        <p:nvSpPr>
          <p:cNvPr id="5" name="文本框 4">
            <a:extLst>
              <a:ext uri="{FF2B5EF4-FFF2-40B4-BE49-F238E27FC236}">
                <a16:creationId xmlns:a16="http://schemas.microsoft.com/office/drawing/2014/main" id="{4EC7C4FE-109B-F845-8577-A6873A64B796}"/>
              </a:ext>
            </a:extLst>
          </p:cNvPr>
          <p:cNvSpPr txBox="1"/>
          <p:nvPr/>
        </p:nvSpPr>
        <p:spPr>
          <a:xfrm>
            <a:off x="3856519" y="2660155"/>
            <a:ext cx="4477508" cy="923330"/>
          </a:xfrm>
          <a:prstGeom prst="rect">
            <a:avLst/>
          </a:prstGeom>
          <a:noFill/>
        </p:spPr>
        <p:txBody>
          <a:bodyPr wrap="none" rtlCol="0">
            <a:spAutoFit/>
          </a:bodyPr>
          <a:lstStyle/>
          <a:p>
            <a:r>
              <a:rPr kumimoji="1" lang="en-US" altLang="zh-CN" sz="5400" b="1" dirty="0" err="1">
                <a:solidFill>
                  <a:srgbClr val="00B0F0"/>
                </a:solidFill>
                <a:effectLst>
                  <a:outerShdw blurRad="38100" dist="38100" dir="2700000" algn="tl">
                    <a:srgbClr val="000000">
                      <a:alpha val="43137"/>
                    </a:srgbClr>
                  </a:outerShdw>
                </a:effectLst>
                <a:latin typeface="+mj-lt"/>
              </a:rPr>
              <a:t>Luyện</a:t>
            </a:r>
            <a:r>
              <a:rPr kumimoji="1" lang="en-US" altLang="zh-CN" sz="5400" b="1" dirty="0">
                <a:solidFill>
                  <a:srgbClr val="00B0F0"/>
                </a:solidFill>
                <a:effectLst>
                  <a:outerShdw blurRad="38100" dist="38100" dir="2700000" algn="tl">
                    <a:srgbClr val="000000">
                      <a:alpha val="43137"/>
                    </a:srgbClr>
                  </a:outerShdw>
                </a:effectLst>
                <a:latin typeface="+mj-lt"/>
              </a:rPr>
              <a:t> </a:t>
            </a:r>
            <a:r>
              <a:rPr kumimoji="1" lang="en-US" altLang="zh-CN" sz="5400" b="1" dirty="0" err="1">
                <a:solidFill>
                  <a:srgbClr val="00B0F0"/>
                </a:solidFill>
                <a:effectLst>
                  <a:outerShdw blurRad="38100" dist="38100" dir="2700000" algn="tl">
                    <a:srgbClr val="000000">
                      <a:alpha val="43137"/>
                    </a:srgbClr>
                  </a:outerShdw>
                </a:effectLst>
                <a:latin typeface="+mj-lt"/>
              </a:rPr>
              <a:t>đọc</a:t>
            </a:r>
            <a:r>
              <a:rPr kumimoji="1" lang="en-US" altLang="zh-CN" sz="5400" b="1" dirty="0">
                <a:solidFill>
                  <a:srgbClr val="00B0F0"/>
                </a:solidFill>
                <a:effectLst>
                  <a:outerShdw blurRad="38100" dist="38100" dir="2700000" algn="tl">
                    <a:srgbClr val="000000">
                      <a:alpha val="43137"/>
                    </a:srgbClr>
                  </a:outerShdw>
                </a:effectLst>
                <a:latin typeface="+mj-lt"/>
              </a:rPr>
              <a:t> </a:t>
            </a:r>
            <a:r>
              <a:rPr kumimoji="1" lang="en-US" altLang="zh-CN" sz="5400" b="1" dirty="0" err="1">
                <a:solidFill>
                  <a:srgbClr val="00B0F0"/>
                </a:solidFill>
                <a:effectLst>
                  <a:outerShdw blurRad="38100" dist="38100" dir="2700000" algn="tl">
                    <a:srgbClr val="000000">
                      <a:alpha val="43137"/>
                    </a:srgbClr>
                  </a:outerShdw>
                </a:effectLst>
                <a:latin typeface="+mj-lt"/>
              </a:rPr>
              <a:t>hiểu</a:t>
            </a:r>
            <a:endParaRPr kumimoji="1" lang="zh-CN" altLang="en-US" sz="5400" b="1" dirty="0">
              <a:solidFill>
                <a:srgbClr val="00B0F0"/>
              </a:solidFill>
              <a:effectLst>
                <a:outerShdw blurRad="38100" dist="38100" dir="2700000" algn="tl">
                  <a:srgbClr val="000000">
                    <a:alpha val="43137"/>
                  </a:srgbClr>
                </a:outerShdw>
              </a:effectLst>
              <a:latin typeface="+mj-lt"/>
            </a:endParaRPr>
          </a:p>
        </p:txBody>
      </p:sp>
      <p:pic>
        <p:nvPicPr>
          <p:cNvPr id="11" name="图片 10">
            <a:extLst>
              <a:ext uri="{FF2B5EF4-FFF2-40B4-BE49-F238E27FC236}">
                <a16:creationId xmlns:a16="http://schemas.microsoft.com/office/drawing/2014/main" id="{506A324A-BCB1-2349-A8FF-71CC6D9D22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6513" y="3121820"/>
            <a:ext cx="1754978" cy="1754978"/>
          </a:xfrm>
          <a:prstGeom prst="rect">
            <a:avLst/>
          </a:prstGeom>
        </p:spPr>
      </p:pic>
      <p:sp>
        <p:nvSpPr>
          <p:cNvPr id="7" name="文本框 18">
            <a:extLst>
              <a:ext uri="{FF2B5EF4-FFF2-40B4-BE49-F238E27FC236}">
                <a16:creationId xmlns:a16="http://schemas.microsoft.com/office/drawing/2014/main" id="{E3A18EDF-992E-45FC-8D2E-7CFA0B1D383A}"/>
              </a:ext>
            </a:extLst>
          </p:cNvPr>
          <p:cNvSpPr txBox="1"/>
          <p:nvPr/>
        </p:nvSpPr>
        <p:spPr>
          <a:xfrm>
            <a:off x="4799718" y="1500776"/>
            <a:ext cx="212012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2</a:t>
            </a:r>
            <a:endParaRPr kumimoji="0" lang="zh-CN" altLang="en-US" sz="8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endParaRPr>
          </a:p>
        </p:txBody>
      </p:sp>
    </p:spTree>
    <p:extLst>
      <p:ext uri="{BB962C8B-B14F-4D97-AF65-F5344CB8AC3E}">
        <p14:creationId xmlns:p14="http://schemas.microsoft.com/office/powerpoint/2010/main" val="73820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4" name="图片 3">
            <a:extLst>
              <a:ext uri="{FF2B5EF4-FFF2-40B4-BE49-F238E27FC236}">
                <a16:creationId xmlns:a16="http://schemas.microsoft.com/office/drawing/2014/main" id="{AE7F1472-274B-764D-8507-0C6DDEF203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218072" y="1211590"/>
            <a:ext cx="6070600" cy="6070600"/>
          </a:xfrm>
          <a:prstGeom prst="rect">
            <a:avLst/>
          </a:prstGeom>
        </p:spPr>
      </p:pic>
      <p:sp>
        <p:nvSpPr>
          <p:cNvPr id="5" name="Oval 4">
            <a:extLst>
              <a:ext uri="{FF2B5EF4-FFF2-40B4-BE49-F238E27FC236}">
                <a16:creationId xmlns:a16="http://schemas.microsoft.com/office/drawing/2014/main" id="{636658AA-A3C7-44C7-9BC2-363D30EC2297}"/>
              </a:ext>
            </a:extLst>
          </p:cNvPr>
          <p:cNvSpPr/>
          <p:nvPr/>
        </p:nvSpPr>
        <p:spPr>
          <a:xfrm>
            <a:off x="1576137" y="909368"/>
            <a:ext cx="493295" cy="4983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6" name="TextBox 5">
            <a:extLst>
              <a:ext uri="{FF2B5EF4-FFF2-40B4-BE49-F238E27FC236}">
                <a16:creationId xmlns:a16="http://schemas.microsoft.com/office/drawing/2014/main" id="{6792C827-C2FE-432F-A5DD-41BEE925324B}"/>
              </a:ext>
            </a:extLst>
          </p:cNvPr>
          <p:cNvSpPr txBox="1"/>
          <p:nvPr/>
        </p:nvSpPr>
        <p:spPr>
          <a:xfrm>
            <a:off x="2237874" y="824923"/>
            <a:ext cx="3212431" cy="646331"/>
          </a:xfrm>
          <a:prstGeom prst="rect">
            <a:avLst/>
          </a:prstGeom>
          <a:noFill/>
        </p:spPr>
        <p:txBody>
          <a:bodyPr wrap="square" rtlCol="0">
            <a:spAutoFit/>
          </a:bodyPr>
          <a:lstStyle/>
          <a:p>
            <a:r>
              <a:rPr lang="en-US" sz="3600" b="1" dirty="0" err="1"/>
              <a:t>Trả</a:t>
            </a:r>
            <a:r>
              <a:rPr lang="en-US" sz="3600" b="1" dirty="0"/>
              <a:t> </a:t>
            </a:r>
            <a:r>
              <a:rPr lang="en-US" sz="3600" b="1" dirty="0" err="1"/>
              <a:t>lời</a:t>
            </a:r>
            <a:r>
              <a:rPr lang="en-US" sz="3600" b="1" dirty="0"/>
              <a:t> </a:t>
            </a:r>
            <a:r>
              <a:rPr lang="en-US" sz="3600" b="1" dirty="0" err="1"/>
              <a:t>câu</a:t>
            </a:r>
            <a:r>
              <a:rPr lang="en-US" sz="3600" b="1" dirty="0"/>
              <a:t> </a:t>
            </a:r>
            <a:r>
              <a:rPr lang="en-US" sz="3600" b="1" dirty="0" err="1"/>
              <a:t>hỏi</a:t>
            </a:r>
            <a:endParaRPr lang="en-US" sz="3600" b="1" dirty="0"/>
          </a:p>
        </p:txBody>
      </p:sp>
      <p:sp>
        <p:nvSpPr>
          <p:cNvPr id="7" name="TextBox 6">
            <a:extLst>
              <a:ext uri="{FF2B5EF4-FFF2-40B4-BE49-F238E27FC236}">
                <a16:creationId xmlns:a16="http://schemas.microsoft.com/office/drawing/2014/main" id="{6E80602D-B2D8-488A-BE9D-369CF3132078}"/>
              </a:ext>
            </a:extLst>
          </p:cNvPr>
          <p:cNvSpPr txBox="1"/>
          <p:nvPr/>
        </p:nvSpPr>
        <p:spPr>
          <a:xfrm>
            <a:off x="446533" y="1601898"/>
            <a:ext cx="7253678" cy="523220"/>
          </a:xfrm>
          <a:prstGeom prst="rect">
            <a:avLst/>
          </a:prstGeom>
          <a:noFill/>
        </p:spPr>
        <p:txBody>
          <a:bodyPr wrap="square" rtlCol="0">
            <a:spAutoFit/>
          </a:bodyPr>
          <a:lstStyle/>
          <a:p>
            <a:r>
              <a:rPr lang="en-US" sz="2800" dirty="0">
                <a:solidFill>
                  <a:schemeClr val="accent1"/>
                </a:solidFill>
              </a:rPr>
              <a:t>a. </a:t>
            </a:r>
            <a:r>
              <a:rPr lang="en-US" sz="2800" dirty="0" err="1">
                <a:solidFill>
                  <a:schemeClr val="accent1"/>
                </a:solidFill>
              </a:rPr>
              <a:t>Cậu</a:t>
            </a:r>
            <a:r>
              <a:rPr lang="en-US" sz="2800" dirty="0">
                <a:solidFill>
                  <a:schemeClr val="accent1"/>
                </a:solidFill>
              </a:rPr>
              <a:t> </a:t>
            </a:r>
            <a:r>
              <a:rPr lang="en-US" sz="2800" dirty="0" err="1">
                <a:solidFill>
                  <a:schemeClr val="accent1"/>
                </a:solidFill>
              </a:rPr>
              <a:t>bé</a:t>
            </a:r>
            <a:r>
              <a:rPr lang="en-US" sz="2800" dirty="0">
                <a:solidFill>
                  <a:schemeClr val="accent1"/>
                </a:solidFill>
              </a:rPr>
              <a:t> Vinh </a:t>
            </a:r>
            <a:r>
              <a:rPr lang="en-US" sz="2800" dirty="0" err="1">
                <a:solidFill>
                  <a:schemeClr val="accent1"/>
                </a:solidFill>
              </a:rPr>
              <a:t>và</a:t>
            </a:r>
            <a:r>
              <a:rPr lang="en-US" sz="2800" dirty="0">
                <a:solidFill>
                  <a:schemeClr val="accent1"/>
                </a:solidFill>
              </a:rPr>
              <a:t> </a:t>
            </a:r>
            <a:r>
              <a:rPr lang="en-US" sz="2800" dirty="0" err="1">
                <a:solidFill>
                  <a:schemeClr val="accent1"/>
                </a:solidFill>
              </a:rPr>
              <a:t>các</a:t>
            </a:r>
            <a:r>
              <a:rPr lang="en-US" sz="2800" dirty="0">
                <a:solidFill>
                  <a:schemeClr val="accent1"/>
                </a:solidFill>
              </a:rPr>
              <a:t> </a:t>
            </a:r>
            <a:r>
              <a:rPr lang="en-US" sz="2800" dirty="0" err="1">
                <a:solidFill>
                  <a:schemeClr val="accent1"/>
                </a:solidFill>
              </a:rPr>
              <a:t>bạn</a:t>
            </a:r>
            <a:r>
              <a:rPr lang="en-US" sz="2800" dirty="0">
                <a:solidFill>
                  <a:schemeClr val="accent1"/>
                </a:solidFill>
              </a:rPr>
              <a:t> </a:t>
            </a:r>
            <a:r>
              <a:rPr lang="en-US" sz="2800" dirty="0" err="1">
                <a:solidFill>
                  <a:schemeClr val="accent1"/>
                </a:solidFill>
              </a:rPr>
              <a:t>chơi</a:t>
            </a:r>
            <a:r>
              <a:rPr lang="en-US" sz="2800" dirty="0">
                <a:solidFill>
                  <a:schemeClr val="accent1"/>
                </a:solidFill>
              </a:rPr>
              <a:t> </a:t>
            </a:r>
            <a:r>
              <a:rPr lang="en-US" sz="2800" dirty="0" err="1">
                <a:solidFill>
                  <a:schemeClr val="accent1"/>
                </a:solidFill>
              </a:rPr>
              <a:t>trò</a:t>
            </a:r>
            <a:r>
              <a:rPr lang="en-US" sz="2800" dirty="0">
                <a:solidFill>
                  <a:schemeClr val="accent1"/>
                </a:solidFill>
              </a:rPr>
              <a:t> </a:t>
            </a:r>
            <a:r>
              <a:rPr lang="en-US" sz="2800" dirty="0" err="1">
                <a:solidFill>
                  <a:schemeClr val="accent1"/>
                </a:solidFill>
              </a:rPr>
              <a:t>chơi</a:t>
            </a:r>
            <a:r>
              <a:rPr lang="en-US" sz="2800" dirty="0">
                <a:solidFill>
                  <a:schemeClr val="accent1"/>
                </a:solidFill>
              </a:rPr>
              <a:t> </a:t>
            </a:r>
            <a:r>
              <a:rPr lang="en-US" sz="2800" dirty="0" err="1">
                <a:solidFill>
                  <a:schemeClr val="accent1"/>
                </a:solidFill>
              </a:rPr>
              <a:t>gì</a:t>
            </a:r>
            <a:r>
              <a:rPr lang="en-US" sz="2800" dirty="0">
                <a:solidFill>
                  <a:schemeClr val="accent1"/>
                </a:solidFill>
              </a:rPr>
              <a:t>?</a:t>
            </a:r>
          </a:p>
        </p:txBody>
      </p:sp>
      <p:sp>
        <p:nvSpPr>
          <p:cNvPr id="8" name="Rectangle: Rounded Corners 7">
            <a:extLst>
              <a:ext uri="{FF2B5EF4-FFF2-40B4-BE49-F238E27FC236}">
                <a16:creationId xmlns:a16="http://schemas.microsoft.com/office/drawing/2014/main" id="{96E130C1-7F12-47C4-9B3B-630630FC7CC3}"/>
              </a:ext>
            </a:extLst>
          </p:cNvPr>
          <p:cNvSpPr/>
          <p:nvPr/>
        </p:nvSpPr>
        <p:spPr>
          <a:xfrm>
            <a:off x="1103453" y="2707105"/>
            <a:ext cx="4992547" cy="157613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Vinh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chơi</a:t>
            </a:r>
            <a:r>
              <a:rPr lang="el-GR"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bóng</a:t>
            </a:r>
            <a:endParaRPr lang="en-US" sz="2800" dirty="0"/>
          </a:p>
        </p:txBody>
      </p:sp>
    </p:spTree>
    <p:extLst>
      <p:ext uri="{BB962C8B-B14F-4D97-AF65-F5344CB8AC3E}">
        <p14:creationId xmlns:p14="http://schemas.microsoft.com/office/powerpoint/2010/main" val="55309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5" name="Oval 4">
            <a:extLst>
              <a:ext uri="{FF2B5EF4-FFF2-40B4-BE49-F238E27FC236}">
                <a16:creationId xmlns:a16="http://schemas.microsoft.com/office/drawing/2014/main" id="{636658AA-A3C7-44C7-9BC2-363D30EC2297}"/>
              </a:ext>
            </a:extLst>
          </p:cNvPr>
          <p:cNvSpPr/>
          <p:nvPr/>
        </p:nvSpPr>
        <p:spPr>
          <a:xfrm>
            <a:off x="4420628" y="52805"/>
            <a:ext cx="493295" cy="4983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6" name="TextBox 5">
            <a:extLst>
              <a:ext uri="{FF2B5EF4-FFF2-40B4-BE49-F238E27FC236}">
                <a16:creationId xmlns:a16="http://schemas.microsoft.com/office/drawing/2014/main" id="{6792C827-C2FE-432F-A5DD-41BEE925324B}"/>
              </a:ext>
            </a:extLst>
          </p:cNvPr>
          <p:cNvSpPr txBox="1"/>
          <p:nvPr/>
        </p:nvSpPr>
        <p:spPr>
          <a:xfrm>
            <a:off x="5086040" y="17933"/>
            <a:ext cx="3212431" cy="707886"/>
          </a:xfrm>
          <a:prstGeom prst="rect">
            <a:avLst/>
          </a:prstGeom>
          <a:noFill/>
        </p:spPr>
        <p:txBody>
          <a:bodyPr wrap="square" rtlCol="0">
            <a:spAutoFit/>
          </a:bodyPr>
          <a:lstStyle/>
          <a:p>
            <a:r>
              <a:rPr lang="en-US" sz="4000" b="1" dirty="0" err="1"/>
              <a:t>Trả</a:t>
            </a:r>
            <a:r>
              <a:rPr lang="en-US" sz="4000" b="1" dirty="0"/>
              <a:t> </a:t>
            </a:r>
            <a:r>
              <a:rPr lang="en-US" sz="4000" b="1" dirty="0" err="1"/>
              <a:t>lời</a:t>
            </a:r>
            <a:r>
              <a:rPr lang="en-US" sz="4000" b="1" dirty="0"/>
              <a:t> </a:t>
            </a:r>
            <a:r>
              <a:rPr lang="en-US" sz="4000" b="1" dirty="0" err="1"/>
              <a:t>câu</a:t>
            </a:r>
            <a:r>
              <a:rPr lang="en-US" sz="4000" b="1" dirty="0"/>
              <a:t> </a:t>
            </a:r>
            <a:r>
              <a:rPr lang="en-US" sz="4000" b="1" dirty="0" err="1"/>
              <a:t>hỏi</a:t>
            </a:r>
            <a:endParaRPr lang="en-US" sz="4000" b="1" dirty="0"/>
          </a:p>
        </p:txBody>
      </p:sp>
      <p:sp>
        <p:nvSpPr>
          <p:cNvPr id="7" name="TextBox 6">
            <a:extLst>
              <a:ext uri="{FF2B5EF4-FFF2-40B4-BE49-F238E27FC236}">
                <a16:creationId xmlns:a16="http://schemas.microsoft.com/office/drawing/2014/main" id="{6E80602D-B2D8-488A-BE9D-369CF3132078}"/>
              </a:ext>
            </a:extLst>
          </p:cNvPr>
          <p:cNvSpPr txBox="1"/>
          <p:nvPr/>
        </p:nvSpPr>
        <p:spPr>
          <a:xfrm>
            <a:off x="4420628" y="1004455"/>
            <a:ext cx="7425475" cy="1323439"/>
          </a:xfrm>
          <a:prstGeom prst="rect">
            <a:avLst/>
          </a:prstGeom>
          <a:noFill/>
        </p:spPr>
        <p:txBody>
          <a:bodyPr wrap="square" rtlCol="0">
            <a:spAutoFit/>
          </a:bodyPr>
          <a:lstStyle/>
          <a:p>
            <a:pPr algn="ctr"/>
            <a:r>
              <a:rPr lang="en-US" sz="4000" dirty="0">
                <a:solidFill>
                  <a:schemeClr val="accent1"/>
                </a:solidFill>
              </a:rPr>
              <a:t>b. Vinh </a:t>
            </a:r>
            <a:r>
              <a:rPr lang="en-US" sz="4000" dirty="0" err="1">
                <a:solidFill>
                  <a:schemeClr val="accent1"/>
                </a:solidFill>
              </a:rPr>
              <a:t>làm</a:t>
            </a:r>
            <a:r>
              <a:rPr lang="en-US" sz="4000" dirty="0">
                <a:solidFill>
                  <a:schemeClr val="accent1"/>
                </a:solidFill>
              </a:rPr>
              <a:t> </a:t>
            </a:r>
            <a:r>
              <a:rPr lang="en-US" sz="4000" dirty="0" err="1">
                <a:solidFill>
                  <a:schemeClr val="accent1"/>
                </a:solidFill>
              </a:rPr>
              <a:t>thế</a:t>
            </a:r>
            <a:r>
              <a:rPr lang="en-US" sz="4000" dirty="0">
                <a:solidFill>
                  <a:schemeClr val="accent1"/>
                </a:solidFill>
              </a:rPr>
              <a:t> </a:t>
            </a:r>
            <a:r>
              <a:rPr lang="en-US" sz="4000" dirty="0" err="1">
                <a:solidFill>
                  <a:schemeClr val="accent1"/>
                </a:solidFill>
              </a:rPr>
              <a:t>nào</a:t>
            </a:r>
            <a:r>
              <a:rPr lang="en-US" sz="4000" dirty="0">
                <a:solidFill>
                  <a:schemeClr val="accent1"/>
                </a:solidFill>
              </a:rPr>
              <a:t> </a:t>
            </a:r>
            <a:r>
              <a:rPr lang="en-US" sz="4000" dirty="0" err="1">
                <a:solidFill>
                  <a:schemeClr val="accent1"/>
                </a:solidFill>
              </a:rPr>
              <a:t>để</a:t>
            </a:r>
            <a:r>
              <a:rPr lang="en-US" sz="4000" dirty="0">
                <a:solidFill>
                  <a:schemeClr val="accent1"/>
                </a:solidFill>
              </a:rPr>
              <a:t> </a:t>
            </a:r>
            <a:r>
              <a:rPr lang="en-US" sz="4000" dirty="0" err="1">
                <a:solidFill>
                  <a:schemeClr val="accent1"/>
                </a:solidFill>
              </a:rPr>
              <a:t>lấy</a:t>
            </a:r>
            <a:r>
              <a:rPr lang="en-US" sz="4000" dirty="0">
                <a:solidFill>
                  <a:schemeClr val="accent1"/>
                </a:solidFill>
              </a:rPr>
              <a:t> </a:t>
            </a:r>
            <a:r>
              <a:rPr lang="en-US" sz="4000" dirty="0" err="1">
                <a:solidFill>
                  <a:schemeClr val="accent1"/>
                </a:solidFill>
              </a:rPr>
              <a:t>được</a:t>
            </a:r>
            <a:r>
              <a:rPr lang="en-US" sz="4000" dirty="0">
                <a:solidFill>
                  <a:schemeClr val="accent1"/>
                </a:solidFill>
              </a:rPr>
              <a:t> </a:t>
            </a:r>
            <a:r>
              <a:rPr lang="en-US" sz="4000" dirty="0" err="1">
                <a:solidFill>
                  <a:schemeClr val="accent1"/>
                </a:solidFill>
              </a:rPr>
              <a:t>quả</a:t>
            </a:r>
            <a:r>
              <a:rPr lang="en-US" sz="4000" dirty="0">
                <a:solidFill>
                  <a:schemeClr val="accent1"/>
                </a:solidFill>
              </a:rPr>
              <a:t> </a:t>
            </a:r>
            <a:r>
              <a:rPr lang="en-US" sz="4000" dirty="0" err="1">
                <a:solidFill>
                  <a:schemeClr val="accent1"/>
                </a:solidFill>
              </a:rPr>
              <a:t>bóng</a:t>
            </a:r>
            <a:r>
              <a:rPr lang="en-US" sz="4000" dirty="0">
                <a:solidFill>
                  <a:schemeClr val="accent1"/>
                </a:solidFill>
              </a:rPr>
              <a:t> ở </a:t>
            </a:r>
            <a:r>
              <a:rPr lang="en-US" sz="4000" dirty="0" err="1">
                <a:solidFill>
                  <a:schemeClr val="accent1"/>
                </a:solidFill>
              </a:rPr>
              <a:t>dưới</a:t>
            </a:r>
            <a:r>
              <a:rPr lang="en-US" sz="4000" dirty="0">
                <a:solidFill>
                  <a:schemeClr val="accent1"/>
                </a:solidFill>
              </a:rPr>
              <a:t> </a:t>
            </a:r>
            <a:r>
              <a:rPr lang="en-US" sz="4000" dirty="0" err="1">
                <a:solidFill>
                  <a:schemeClr val="accent1"/>
                </a:solidFill>
              </a:rPr>
              <a:t>hố</a:t>
            </a:r>
            <a:r>
              <a:rPr lang="en-US" sz="4000" dirty="0">
                <a:solidFill>
                  <a:schemeClr val="accent1"/>
                </a:solidFill>
              </a:rPr>
              <a:t> </a:t>
            </a:r>
            <a:r>
              <a:rPr lang="en-US" sz="4000" dirty="0" err="1">
                <a:solidFill>
                  <a:schemeClr val="accent1"/>
                </a:solidFill>
              </a:rPr>
              <a:t>lên</a:t>
            </a:r>
            <a:r>
              <a:rPr lang="en-US" sz="4000" dirty="0">
                <a:solidFill>
                  <a:schemeClr val="accent1"/>
                </a:solidFill>
              </a:rPr>
              <a:t>?</a:t>
            </a:r>
          </a:p>
        </p:txBody>
      </p:sp>
      <p:sp>
        <p:nvSpPr>
          <p:cNvPr id="8" name="Rectangle: Rounded Corners 7">
            <a:extLst>
              <a:ext uri="{FF2B5EF4-FFF2-40B4-BE49-F238E27FC236}">
                <a16:creationId xmlns:a16="http://schemas.microsoft.com/office/drawing/2014/main" id="{96E130C1-7F12-47C4-9B3B-630630FC7CC3}"/>
              </a:ext>
            </a:extLst>
          </p:cNvPr>
          <p:cNvSpPr/>
          <p:nvPr/>
        </p:nvSpPr>
        <p:spPr>
          <a:xfrm>
            <a:off x="5445303" y="3282934"/>
            <a:ext cx="6554913" cy="186441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Vinh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múc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đổ</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hố</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bóng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endParaRPr lang="en-US" sz="4000" dirty="0"/>
          </a:p>
        </p:txBody>
      </p:sp>
      <p:pic>
        <p:nvPicPr>
          <p:cNvPr id="10" name="图片 3">
            <a:extLst>
              <a:ext uri="{FF2B5EF4-FFF2-40B4-BE49-F238E27FC236}">
                <a16:creationId xmlns:a16="http://schemas.microsoft.com/office/drawing/2014/main" id="{CE3897E3-BE89-4E9D-B85E-E70C3BF3A4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868905" y="1742951"/>
            <a:ext cx="2575515" cy="5087437"/>
          </a:xfrm>
          <a:prstGeom prst="rect">
            <a:avLst/>
          </a:prstGeom>
        </p:spPr>
      </p:pic>
    </p:spTree>
    <p:extLst>
      <p:ext uri="{BB962C8B-B14F-4D97-AF65-F5344CB8AC3E}">
        <p14:creationId xmlns:p14="http://schemas.microsoft.com/office/powerpoint/2010/main" val="190653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5" name="Oval 4">
            <a:extLst>
              <a:ext uri="{FF2B5EF4-FFF2-40B4-BE49-F238E27FC236}">
                <a16:creationId xmlns:a16="http://schemas.microsoft.com/office/drawing/2014/main" id="{636658AA-A3C7-44C7-9BC2-363D30EC2297}"/>
              </a:ext>
            </a:extLst>
          </p:cNvPr>
          <p:cNvSpPr/>
          <p:nvPr/>
        </p:nvSpPr>
        <p:spPr>
          <a:xfrm>
            <a:off x="4957010" y="66900"/>
            <a:ext cx="493295" cy="4983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p>
        </p:txBody>
      </p:sp>
      <p:sp>
        <p:nvSpPr>
          <p:cNvPr id="6" name="TextBox 5">
            <a:extLst>
              <a:ext uri="{FF2B5EF4-FFF2-40B4-BE49-F238E27FC236}">
                <a16:creationId xmlns:a16="http://schemas.microsoft.com/office/drawing/2014/main" id="{6792C827-C2FE-432F-A5DD-41BEE925324B}"/>
              </a:ext>
            </a:extLst>
          </p:cNvPr>
          <p:cNvSpPr txBox="1"/>
          <p:nvPr/>
        </p:nvSpPr>
        <p:spPr>
          <a:xfrm>
            <a:off x="5450305" y="105732"/>
            <a:ext cx="3212431" cy="584775"/>
          </a:xfrm>
          <a:prstGeom prst="rect">
            <a:avLst/>
          </a:prstGeom>
          <a:noFill/>
        </p:spPr>
        <p:txBody>
          <a:bodyPr wrap="square" rtlCol="0">
            <a:spAutoFit/>
          </a:bodyPr>
          <a:lstStyle/>
          <a:p>
            <a:r>
              <a:rPr lang="en-US" sz="3200" b="1" dirty="0" err="1"/>
              <a:t>Trả</a:t>
            </a:r>
            <a:r>
              <a:rPr lang="en-US" sz="3200" b="1" dirty="0"/>
              <a:t> </a:t>
            </a:r>
            <a:r>
              <a:rPr lang="en-US" sz="3200" b="1" dirty="0" err="1"/>
              <a:t>lời</a:t>
            </a:r>
            <a:r>
              <a:rPr lang="en-US" sz="3200" b="1" dirty="0"/>
              <a:t> </a:t>
            </a:r>
            <a:r>
              <a:rPr lang="en-US" sz="3200" b="1" dirty="0" err="1"/>
              <a:t>câu</a:t>
            </a:r>
            <a:r>
              <a:rPr lang="en-US" sz="3200" b="1" dirty="0"/>
              <a:t> </a:t>
            </a:r>
            <a:r>
              <a:rPr lang="en-US" sz="3200" b="1" dirty="0" err="1"/>
              <a:t>hỏi</a:t>
            </a:r>
            <a:endParaRPr lang="en-US" sz="3200" b="1" dirty="0"/>
          </a:p>
        </p:txBody>
      </p:sp>
      <p:sp>
        <p:nvSpPr>
          <p:cNvPr id="7" name="TextBox 6">
            <a:extLst>
              <a:ext uri="{FF2B5EF4-FFF2-40B4-BE49-F238E27FC236}">
                <a16:creationId xmlns:a16="http://schemas.microsoft.com/office/drawing/2014/main" id="{6E80602D-B2D8-488A-BE9D-369CF3132078}"/>
              </a:ext>
            </a:extLst>
          </p:cNvPr>
          <p:cNvSpPr txBox="1"/>
          <p:nvPr/>
        </p:nvSpPr>
        <p:spPr>
          <a:xfrm>
            <a:off x="2511637" y="988808"/>
            <a:ext cx="10115301" cy="584775"/>
          </a:xfrm>
          <a:prstGeom prst="rect">
            <a:avLst/>
          </a:prstGeom>
          <a:noFill/>
        </p:spPr>
        <p:txBody>
          <a:bodyPr wrap="square" rtlCol="0">
            <a:spAutoFit/>
          </a:bodyPr>
          <a:lstStyle/>
          <a:p>
            <a:r>
              <a:rPr lang="en-US" sz="3200" dirty="0">
                <a:solidFill>
                  <a:schemeClr val="accent1"/>
                </a:solidFill>
              </a:rPr>
              <a:t>c. </a:t>
            </a:r>
            <a:r>
              <a:rPr lang="en-US" sz="3200" dirty="0" err="1">
                <a:solidFill>
                  <a:schemeClr val="accent1"/>
                </a:solidFill>
              </a:rPr>
              <a:t>Vì</a:t>
            </a:r>
            <a:r>
              <a:rPr lang="en-US" sz="3200" dirty="0">
                <a:solidFill>
                  <a:schemeClr val="accent1"/>
                </a:solidFill>
              </a:rPr>
              <a:t> </a:t>
            </a:r>
            <a:r>
              <a:rPr lang="en-US" sz="3200" dirty="0" err="1">
                <a:solidFill>
                  <a:schemeClr val="accent1"/>
                </a:solidFill>
              </a:rPr>
              <a:t>sao</a:t>
            </a:r>
            <a:r>
              <a:rPr lang="en-US" sz="3200" dirty="0">
                <a:solidFill>
                  <a:schemeClr val="accent1"/>
                </a:solidFill>
              </a:rPr>
              <a:t> </a:t>
            </a:r>
            <a:r>
              <a:rPr lang="en-US" sz="3200" dirty="0" err="1">
                <a:solidFill>
                  <a:schemeClr val="accent1"/>
                </a:solidFill>
              </a:rPr>
              <a:t>các</a:t>
            </a:r>
            <a:r>
              <a:rPr lang="en-US" sz="3200" dirty="0">
                <a:solidFill>
                  <a:schemeClr val="accent1"/>
                </a:solidFill>
              </a:rPr>
              <a:t> </a:t>
            </a:r>
            <a:r>
              <a:rPr lang="en-US" sz="3200" dirty="0" err="1">
                <a:solidFill>
                  <a:schemeClr val="accent1"/>
                </a:solidFill>
              </a:rPr>
              <a:t>bạn</a:t>
            </a:r>
            <a:r>
              <a:rPr lang="en-US" sz="3200" dirty="0">
                <a:solidFill>
                  <a:schemeClr val="accent1"/>
                </a:solidFill>
              </a:rPr>
              <a:t> </a:t>
            </a:r>
            <a:r>
              <a:rPr lang="en-US" sz="3200" dirty="0" err="1">
                <a:solidFill>
                  <a:schemeClr val="accent1"/>
                </a:solidFill>
              </a:rPr>
              <a:t>nhìn</a:t>
            </a:r>
            <a:r>
              <a:rPr lang="en-US" sz="3200" dirty="0">
                <a:solidFill>
                  <a:schemeClr val="accent1"/>
                </a:solidFill>
              </a:rPr>
              <a:t> Vinh </a:t>
            </a:r>
            <a:r>
              <a:rPr lang="en-US" sz="3200" dirty="0" err="1">
                <a:solidFill>
                  <a:schemeClr val="accent1"/>
                </a:solidFill>
              </a:rPr>
              <a:t>trầm</a:t>
            </a:r>
            <a:r>
              <a:rPr lang="en-US" sz="3200" dirty="0">
                <a:solidFill>
                  <a:schemeClr val="accent1"/>
                </a:solidFill>
              </a:rPr>
              <a:t> </a:t>
            </a:r>
            <a:r>
              <a:rPr lang="en-US" sz="3200" dirty="0" err="1">
                <a:solidFill>
                  <a:schemeClr val="accent1"/>
                </a:solidFill>
              </a:rPr>
              <a:t>trồ</a:t>
            </a:r>
            <a:r>
              <a:rPr lang="en-US" sz="3200" dirty="0">
                <a:solidFill>
                  <a:schemeClr val="accent1"/>
                </a:solidFill>
              </a:rPr>
              <a:t> </a:t>
            </a:r>
            <a:r>
              <a:rPr lang="en-US" sz="3200" dirty="0" err="1">
                <a:solidFill>
                  <a:schemeClr val="accent1"/>
                </a:solidFill>
              </a:rPr>
              <a:t>thán</a:t>
            </a:r>
            <a:r>
              <a:rPr lang="en-US" sz="3200" dirty="0">
                <a:solidFill>
                  <a:schemeClr val="accent1"/>
                </a:solidFill>
              </a:rPr>
              <a:t> </a:t>
            </a:r>
            <a:r>
              <a:rPr lang="en-US" sz="3200" dirty="0" err="1">
                <a:solidFill>
                  <a:schemeClr val="accent1"/>
                </a:solidFill>
              </a:rPr>
              <a:t>phục</a:t>
            </a:r>
            <a:r>
              <a:rPr lang="en-US" sz="3200" dirty="0">
                <a:solidFill>
                  <a:schemeClr val="accent1"/>
                </a:solidFill>
              </a:rPr>
              <a:t>?</a:t>
            </a:r>
          </a:p>
        </p:txBody>
      </p:sp>
      <p:sp>
        <p:nvSpPr>
          <p:cNvPr id="8" name="Rectangle: Rounded Corners 7">
            <a:extLst>
              <a:ext uri="{FF2B5EF4-FFF2-40B4-BE49-F238E27FC236}">
                <a16:creationId xmlns:a16="http://schemas.microsoft.com/office/drawing/2014/main" id="{96E130C1-7F12-47C4-9B3B-630630FC7CC3}"/>
              </a:ext>
            </a:extLst>
          </p:cNvPr>
          <p:cNvSpPr/>
          <p:nvPr/>
        </p:nvSpPr>
        <p:spPr>
          <a:xfrm>
            <a:off x="4041862" y="1871884"/>
            <a:ext cx="4992547" cy="157613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Vinh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trầm</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trồ</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phục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ấy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5392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r="-23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a:off x="1676401" y="3856729"/>
            <a:ext cx="1647457" cy="1771650"/>
          </a:xfrm>
          <a:prstGeom prst="rect">
            <a:avLst/>
          </a:prstGeom>
        </p:spPr>
      </p:pic>
      <p:pic>
        <p:nvPicPr>
          <p:cNvPr id="5" name="Content Placeholder 5"/>
          <p:cNvPicPr>
            <a:picLocks noGrp="1" noChangeAspect="1"/>
          </p:cNvPicPr>
          <p:nvPr>
            <p:ph idx="1"/>
          </p:nvPr>
        </p:nvPicPr>
        <p:blipFill>
          <a:blip r:embed="rId7" cstate="print">
            <a:extLst>
              <a:ext uri="{BEBA8EAE-BF5A-486C-A8C5-ECC9F3942E4B}">
                <a14:imgProps xmlns:a14="http://schemas.microsoft.com/office/drawing/2010/main">
                  <a14:imgLayer r:embed="rId8">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810001" y="4163548"/>
            <a:ext cx="1503759" cy="1828800"/>
          </a:xfr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2051316" y="1752600"/>
            <a:ext cx="3030415" cy="2138126"/>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5597845" y="4140004"/>
            <a:ext cx="1442090" cy="2362200"/>
          </a:xfrm>
          <a:prstGeom prst="rect">
            <a:avLst/>
          </a:prstGeom>
        </p:spPr>
      </p:pic>
      <p:pic>
        <p:nvPicPr>
          <p:cNvPr id="10" name="Picture 9"/>
          <p:cNvPicPr>
            <a:picLocks noChangeAspect="1"/>
          </p:cNvPicPr>
          <p:nvPr/>
        </p:nvPicPr>
        <p:blipFill>
          <a:blip r:embed="rId13" cstate="print">
            <a:extLst>
              <a:ext uri="{BEBA8EAE-BF5A-486C-A8C5-ECC9F3942E4B}">
                <a14:imgProps xmlns:a14="http://schemas.microsoft.com/office/drawing/2010/main">
                  <a14:imgLayer r:embed="rId14">
                    <a14:imgEffect>
                      <a14:backgroundRemoval t="2663" b="100000" l="0" r="90109"/>
                    </a14:imgEffect>
                  </a14:imgLayer>
                </a14:imgProps>
              </a:ext>
              <a:ext uri="{28A0092B-C50C-407E-A947-70E740481C1C}">
                <a14:useLocalDpi xmlns:a14="http://schemas.microsoft.com/office/drawing/2010/main" val="0"/>
              </a:ext>
            </a:extLst>
          </a:blip>
          <a:stretch>
            <a:fillRect/>
          </a:stretch>
        </p:blipFill>
        <p:spPr>
          <a:xfrm>
            <a:off x="7493554" y="3997590"/>
            <a:ext cx="1421847" cy="2322350"/>
          </a:xfrm>
          <a:prstGeom prst="rect">
            <a:avLst/>
          </a:prstGeom>
        </p:spPr>
      </p:pic>
      <p:sp>
        <p:nvSpPr>
          <p:cNvPr id="3" name="Flowchart: Connector 2">
            <a:hlinkClick r:id="rId15" action="ppaction://hlinksldjump"/>
          </p:cNvPr>
          <p:cNvSpPr/>
          <p:nvPr/>
        </p:nvSpPr>
        <p:spPr>
          <a:xfrm>
            <a:off x="5597845" y="6319940"/>
            <a:ext cx="533400" cy="457200"/>
          </a:xfrm>
          <a:prstGeom prst="flowChartConnector">
            <a:avLst/>
          </a:prstGeom>
          <a:solidFill>
            <a:srgbClr val="D60093"/>
          </a:solidFill>
          <a:ln>
            <a:solidFill>
              <a:srgbClr val="E20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12" name="Content Placeholder 3"/>
          <p:cNvPicPr>
            <a:picLocks noChangeAspect="1"/>
          </p:cNvPicPr>
          <p:nvPr/>
        </p:nvPicPr>
        <p:blipFill>
          <a:blip r:embed="rId16">
            <a:extLst>
              <a:ext uri="{BEBA8EAE-BF5A-486C-A8C5-ECC9F3942E4B}">
                <a14:imgProps xmlns:a14="http://schemas.microsoft.com/office/drawing/2010/main">
                  <a14:imgLayer r:embed="rId17">
                    <a14:imgEffect>
                      <a14:backgroundRemoval t="4478" b="100000" l="7083" r="90417"/>
                    </a14:imgEffect>
                  </a14:imgLayer>
                </a14:imgProps>
              </a:ext>
              <a:ext uri="{28A0092B-C50C-407E-A947-70E740481C1C}">
                <a14:useLocalDpi xmlns:a14="http://schemas.microsoft.com/office/drawing/2010/main" val="0"/>
              </a:ext>
            </a:extLst>
          </a:blip>
          <a:stretch>
            <a:fillRect/>
          </a:stretch>
        </p:blipFill>
        <p:spPr>
          <a:xfrm>
            <a:off x="7552006" y="32826"/>
            <a:ext cx="3124200" cy="2616517"/>
          </a:xfrm>
          <a:prstGeom prst="rect">
            <a:avLst/>
          </a:prstGeom>
        </p:spPr>
      </p:pic>
      <p:pic>
        <p:nvPicPr>
          <p:cNvPr id="14"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2564" b="96433" l="1077" r="98077">
                        <a14:foregroundMark x1="81769" y1="39911" x2="82615" y2="41695"/>
                      </a14:backgroundRemoval>
                    </a14:imgEffect>
                  </a14:imgLayer>
                </a14:imgProps>
              </a:ext>
              <a:ext uri="{28A0092B-C50C-407E-A947-70E740481C1C}">
                <a14:useLocalDpi xmlns:a14="http://schemas.microsoft.com/office/drawing/2010/main" val="0"/>
              </a:ext>
            </a:extLst>
          </a:blip>
          <a:stretch>
            <a:fillRect/>
          </a:stretch>
        </p:blipFill>
        <p:spPr>
          <a:xfrm>
            <a:off x="6629401" y="5828610"/>
            <a:ext cx="1374683" cy="948531"/>
          </a:xfrm>
          <a:prstGeom prst="rect">
            <a:avLst/>
          </a:prstGeom>
        </p:spPr>
      </p:pic>
      <p:sp>
        <p:nvSpPr>
          <p:cNvPr id="4" name="Pentagon 3">
            <a:hlinkClick r:id="rId20" action="ppaction://hlinksldjump"/>
          </p:cNvPr>
          <p:cNvSpPr/>
          <p:nvPr/>
        </p:nvSpPr>
        <p:spPr>
          <a:xfrm>
            <a:off x="11353800" y="6319940"/>
            <a:ext cx="838200" cy="457200"/>
          </a:xfrm>
          <a:prstGeom prst="homePlat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TaydukyNhacchuong-Dangcapnhat_48bf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676400" y="1711283"/>
            <a:ext cx="609600" cy="609600"/>
          </a:xfrm>
          <a:prstGeom prst="rect">
            <a:avLst/>
          </a:prstGeom>
        </p:spPr>
      </p:pic>
    </p:spTree>
    <p:extLst>
      <p:ext uri="{BB962C8B-B14F-4D97-AF65-F5344CB8AC3E}">
        <p14:creationId xmlns:p14="http://schemas.microsoft.com/office/powerpoint/2010/main" val="225077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5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85939E-6 L 0.00069 -0.35338 " pathEditMode="relative" rAng="0" ptsTypes="AA">
                                      <p:cBhvr>
                                        <p:cTn id="10" dur="250" fill="hold"/>
                                        <p:tgtEl>
                                          <p:spTgt spid="9"/>
                                        </p:tgtEl>
                                        <p:attrNameLst>
                                          <p:attrName>ppt_x</p:attrName>
                                          <p:attrName>ppt_y</p:attrName>
                                        </p:attrNameLst>
                                      </p:cBhvr>
                                      <p:rCtr x="35" y="-176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0.25 L -3.33333E-6 2.53469E-6 " pathEditMode="relative" rAng="0" ptsTypes="AA">
                                      <p:cBhvr>
                                        <p:cTn id="24" dur="250" fill="hold"/>
                                        <p:tgtEl>
                                          <p:spTgt spid="10"/>
                                        </p:tgtEl>
                                        <p:attrNameLst>
                                          <p:attrName>ppt_x</p:attrName>
                                          <p:attrName>ppt_y</p:attrName>
                                        </p:attrNameLst>
                                      </p:cBhvr>
                                      <p:rCtr x="0" y="124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50"/>
                                        <p:tgtEl>
                                          <p:spTgt spid="10"/>
                                        </p:tgtEl>
                                      </p:cBhvr>
                                    </p:animEffect>
                                    <p:set>
                                      <p:cBhvr>
                                        <p:cTn id="29" dur="1" fill="hold">
                                          <p:stCondLst>
                                            <p:cond delay="24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05556E-6 -1.35985E-6 L 0.43316 -0.00786 " pathEditMode="relative" rAng="0" ptsTypes="AA">
                                      <p:cBhvr>
                                        <p:cTn id="38" dur="1250" fill="hold"/>
                                        <p:tgtEl>
                                          <p:spTgt spid="14"/>
                                        </p:tgtEl>
                                        <p:attrNameLst>
                                          <p:attrName>ppt_x</p:attrName>
                                          <p:attrName>ppt_y</p:attrName>
                                        </p:attrNameLst>
                                      </p:cBhvr>
                                      <p:rCtr x="2164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9116" fill="hold"/>
                                        <p:tgtEl>
                                          <p:spTgt spid="15"/>
                                        </p:tgtEl>
                                      </p:cBhvr>
                                    </p:cmd>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0" y="662940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49789" y="401907"/>
            <a:ext cx="609600" cy="60960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4</a:t>
            </a:r>
          </a:p>
        </p:txBody>
      </p:sp>
      <p:sp>
        <p:nvSpPr>
          <p:cNvPr id="5" name="TextBox 4"/>
          <p:cNvSpPr txBox="1"/>
          <p:nvPr/>
        </p:nvSpPr>
        <p:spPr>
          <a:xfrm>
            <a:off x="802367" y="401907"/>
            <a:ext cx="9118600" cy="646282"/>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6" name="Flowchart: Connector 5"/>
          <p:cNvSpPr/>
          <p:nvPr/>
        </p:nvSpPr>
        <p:spPr>
          <a:xfrm>
            <a:off x="428910" y="1774168"/>
            <a:ext cx="253425" cy="152400"/>
          </a:xfrm>
          <a:prstGeom prst="flowChartConnector">
            <a:avLst/>
          </a:prstGeom>
          <a:solidFill>
            <a:srgbClr val="E20CA5"/>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a:spLocks noChangeArrowheads="1"/>
          </p:cNvSpPr>
          <p:nvPr/>
        </p:nvSpPr>
        <p:spPr bwMode="auto">
          <a:xfrm>
            <a:off x="989012" y="1465647"/>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E20CA5"/>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Vinh và các bạn chơi(……..).</a:t>
            </a:r>
          </a:p>
        </p:txBody>
      </p:sp>
      <p:sp>
        <p:nvSpPr>
          <p:cNvPr id="8" name="Flowchart: Connector 7"/>
          <p:cNvSpPr/>
          <p:nvPr/>
        </p:nvSpPr>
        <p:spPr>
          <a:xfrm>
            <a:off x="405964" y="2689229"/>
            <a:ext cx="253425" cy="152400"/>
          </a:xfrm>
          <a:prstGeom prst="flowChartConnector">
            <a:avLst/>
          </a:prstGeom>
          <a:solidFill>
            <a:srgbClr val="E20CA5"/>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a:spLocks noChangeArrowheads="1"/>
          </p:cNvSpPr>
          <p:nvPr/>
        </p:nvSpPr>
        <p:spPr bwMode="auto">
          <a:xfrm>
            <a:off x="920244" y="2380708"/>
            <a:ext cx="1188135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E20CA5"/>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nhìn Vinh trầm trồ thán phục vì(……..).</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3235" y="489916"/>
            <a:ext cx="2507983" cy="1531932"/>
          </a:xfrm>
          <a:prstGeom prst="rect">
            <a:avLst/>
          </a:prstGeom>
          <a:ln>
            <a:noFill/>
          </a:ln>
          <a:effectLst>
            <a:softEdge rad="112500"/>
          </a:effectLst>
        </p:spPr>
      </p:pic>
      <p:pic>
        <p:nvPicPr>
          <p:cNvPr id="11" name="Picture 2" descr="C:\Users\Nhung\Desktop\CD8 BAI 5.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67600" y="4769737"/>
            <a:ext cx="4724400" cy="2088261"/>
          </a:xfrm>
          <a:prstGeom prst="rect">
            <a:avLst/>
          </a:prstGeom>
          <a:noFill/>
        </p:spPr>
      </p:pic>
      <p:grpSp>
        <p:nvGrpSpPr>
          <p:cNvPr id="12" name="Group 11"/>
          <p:cNvGrpSpPr/>
          <p:nvPr/>
        </p:nvGrpSpPr>
        <p:grpSpPr>
          <a:xfrm>
            <a:off x="68767" y="3759173"/>
            <a:ext cx="12192000" cy="2436452"/>
            <a:chOff x="94950" y="2342926"/>
            <a:chExt cx="8773936" cy="2436452"/>
          </a:xfrm>
        </p:grpSpPr>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14"/>
          <p:cNvSpPr/>
          <p:nvPr/>
        </p:nvSpPr>
        <p:spPr>
          <a:xfrm>
            <a:off x="1223302" y="4211602"/>
            <a:ext cx="10813666"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Cậu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bď</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Vinh và các bạn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ch</a:t>
            </a:r>
            <a:r>
              <a:rPr kumimoji="0" lang="el-GR"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Π</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đá bóng</a:t>
            </a:r>
          </a:p>
        </p:txBody>
      </p:sp>
      <p:sp>
        <p:nvSpPr>
          <p:cNvPr id="16" name="Rectangle 15"/>
          <p:cNvSpPr/>
          <p:nvPr/>
        </p:nvSpPr>
        <p:spPr>
          <a:xfrm>
            <a:off x="-150796" y="5203501"/>
            <a:ext cx="4698723"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(bằng quả b</a:t>
            </a:r>
            <a:r>
              <a:rPr kumimoji="0" lang="el-GR"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ΰ</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ởŁ</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a:t>
            </a:r>
          </a:p>
        </p:txBody>
      </p:sp>
    </p:spTree>
    <p:extLst>
      <p:ext uri="{BB962C8B-B14F-4D97-AF65-F5344CB8AC3E}">
        <p14:creationId xmlns:p14="http://schemas.microsoft.com/office/powerpoint/2010/main" val="36787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6"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1000"/>
                                        <p:tgtEl>
                                          <p:spTgt spid="12"/>
                                        </p:tgtEl>
                                      </p:cBhvr>
                                    </p:animEffect>
                                  </p:childTnLst>
                                </p:cTn>
                              </p:par>
                            </p:childTnLst>
                          </p:cTn>
                        </p:par>
                        <p:par>
                          <p:cTn id="25" fill="hold">
                            <p:stCondLst>
                              <p:cond delay="1000"/>
                            </p:stCondLst>
                            <p:childTnLst>
                              <p:par>
                                <p:cTn id="26" presetID="6" presetClass="entr" presetSubtype="16" fill="hold" grpId="0" nodeType="afterEffect">
                                  <p:stCondLst>
                                    <p:cond delay="0"/>
                                  </p:stCondLst>
                                  <p:iterate type="lt">
                                    <p:tmPct val="10000"/>
                                  </p:iterate>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par>
                          <p:cTn id="29" fill="hold">
                            <p:stCondLst>
                              <p:cond delay="8000"/>
                            </p:stCondLst>
                            <p:childTnLst>
                              <p:par>
                                <p:cTn id="30" presetID="6" presetClass="entr" presetSubtype="16" fill="hold" grpId="0" nodeType="afterEffect">
                                  <p:stCondLst>
                                    <p:cond delay="0"/>
                                  </p:stCondLst>
                                  <p:iterate type="lt">
                                    <p:tmPct val="10000"/>
                                  </p:iterate>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662940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95309" y="3799641"/>
            <a:ext cx="4724400" cy="3051431"/>
          </a:xfrm>
          <a:prstGeom prst="rect">
            <a:avLst/>
          </a:prstGeom>
          <a:noFill/>
        </p:spPr>
      </p:pic>
      <p:grpSp>
        <p:nvGrpSpPr>
          <p:cNvPr id="10" name="Group 9"/>
          <p:cNvGrpSpPr/>
          <p:nvPr/>
        </p:nvGrpSpPr>
        <p:grpSpPr>
          <a:xfrm>
            <a:off x="0" y="1219200"/>
            <a:ext cx="12192000" cy="2436452"/>
            <a:chOff x="94950" y="2342926"/>
            <a:chExt cx="8773936" cy="2436452"/>
          </a:xfrm>
        </p:grpSpPr>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360886" y="1676400"/>
            <a:ext cx="12047978"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Các bạn nhìn Vinh trầm trồ thán </a:t>
            </a:r>
            <a:r>
              <a:rPr kumimoji="0" lang="el-GR"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ι</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ục</a:t>
            </a:r>
          </a:p>
        </p:txBody>
      </p:sp>
      <p:sp>
        <p:nvSpPr>
          <p:cNvPr id="14" name="Rectangle 13"/>
          <p:cNvSpPr/>
          <p:nvPr/>
        </p:nvSpPr>
        <p:spPr>
          <a:xfrm>
            <a:off x="-304800" y="2667000"/>
            <a:ext cx="9567043"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vì cậu ấy thông minh, nhanh trí</a:t>
            </a:r>
          </a:p>
        </p:txBody>
      </p:sp>
    </p:spTree>
    <p:extLst>
      <p:ext uri="{BB962C8B-B14F-4D97-AF65-F5344CB8AC3E}">
        <p14:creationId xmlns:p14="http://schemas.microsoft.com/office/powerpoint/2010/main" val="322370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par>
                          <p:cTn id="11" fill="hold">
                            <p:stCondLst>
                              <p:cond delay="1000"/>
                            </p:stCondLst>
                            <p:childTnLst>
                              <p:par>
                                <p:cTn id="12" presetID="6" presetClass="entr" presetSubtype="16"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par>
                          <p:cTn id="15" fill="hold">
                            <p:stCondLst>
                              <p:cond delay="8400"/>
                            </p:stCondLst>
                            <p:childTnLst>
                              <p:par>
                                <p:cTn id="16" presetID="6" presetClass="entr" presetSubtype="16" fill="hold" grpId="0" nodeType="afterEffect">
                                  <p:stCondLst>
                                    <p:cond delay="0"/>
                                  </p:stCondLst>
                                  <p:iterate type="lt">
                                    <p:tmPct val="10000"/>
                                  </p:iterate>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EC76E2E-EA9A-4773-8EC0-E05A4391A9BE}"/>
              </a:ext>
            </a:extLst>
          </p:cNvPr>
          <p:cNvSpPr txBox="1"/>
          <p:nvPr/>
        </p:nvSpPr>
        <p:spPr>
          <a:xfrm>
            <a:off x="2930003" y="3300350"/>
            <a:ext cx="651973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Tạm</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biệt</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các</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em</a:t>
            </a:r>
            <a:endParaRPr kumimoji="0" lang="zh-CN" alt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endParaRPr>
          </a:p>
        </p:txBody>
      </p:sp>
    </p:spTree>
    <p:extLst>
      <p:ext uri="{BB962C8B-B14F-4D97-AF65-F5344CB8AC3E}">
        <p14:creationId xmlns:p14="http://schemas.microsoft.com/office/powerpoint/2010/main" val="349428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E3F70C-F09D-45AE-8CDE-908B389F207A}"/>
              </a:ext>
            </a:extLst>
          </p:cNvPr>
          <p:cNvSpPr txBox="1"/>
          <p:nvPr/>
        </p:nvSpPr>
        <p:spPr>
          <a:xfrm>
            <a:off x="3077453" y="787364"/>
            <a:ext cx="49359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 name="Rectangle 9">
            <a:extLst>
              <a:ext uri="{FF2B5EF4-FFF2-40B4-BE49-F238E27FC236}">
                <a16:creationId xmlns:a16="http://schemas.microsoft.com/office/drawing/2014/main" id="{CE6368BA-91F3-464D-B0E1-636070DBB6BB}"/>
              </a:ext>
            </a:extLst>
          </p:cNvPr>
          <p:cNvSpPr/>
          <p:nvPr/>
        </p:nvSpPr>
        <p:spPr>
          <a:xfrm>
            <a:off x="838200" y="1602561"/>
            <a:ext cx="5156923" cy="9409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đề 5: bài học từ cuộc sống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57129CBA-AB00-46D9-BA65-557E4E278E95}"/>
              </a:ext>
            </a:extLst>
          </p:cNvPr>
          <p:cNvSpPr/>
          <p:nvPr/>
        </p:nvSpPr>
        <p:spPr>
          <a:xfrm>
            <a:off x="6416912" y="1579116"/>
            <a:ext cx="3961050" cy="9644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đề 7: Thế giới trong mắt em.</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6ABCEE7A-EA91-4D1A-99A8-B825AF6CD9ED}"/>
              </a:ext>
            </a:extLst>
          </p:cNvPr>
          <p:cNvSpPr/>
          <p:nvPr/>
        </p:nvSpPr>
        <p:spPr>
          <a:xfrm>
            <a:off x="838200" y="2887779"/>
            <a:ext cx="5141380" cy="10562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đề 6: thiên nhiên kì thú</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8565BC8A-4762-432C-A0A3-39D72E6C2A3C}"/>
              </a:ext>
            </a:extLst>
          </p:cNvPr>
          <p:cNvSpPr/>
          <p:nvPr/>
        </p:nvSpPr>
        <p:spPr>
          <a:xfrm>
            <a:off x="6430767" y="2861968"/>
            <a:ext cx="3961050" cy="10820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đề 8: đất nước và con người</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a:extLst>
              <a:ext uri="{FF2B5EF4-FFF2-40B4-BE49-F238E27FC236}">
                <a16:creationId xmlns:a16="http://schemas.microsoft.com/office/drawing/2014/main" id="{42CF35B7-5844-4DF7-A8A8-604390DF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8328" y="3373171"/>
            <a:ext cx="649634" cy="570890"/>
          </a:xfrm>
          <a:prstGeom prst="rect">
            <a:avLst/>
          </a:prstGeom>
        </p:spPr>
      </p:pic>
      <p:pic>
        <p:nvPicPr>
          <p:cNvPr id="16" name="Picture 15">
            <a:extLst>
              <a:ext uri="{FF2B5EF4-FFF2-40B4-BE49-F238E27FC236}">
                <a16:creationId xmlns:a16="http://schemas.microsoft.com/office/drawing/2014/main" id="{C8B8D869-04FF-499B-A1EE-9CFEF6688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9816" y="1679158"/>
            <a:ext cx="649634" cy="519707"/>
          </a:xfrm>
          <a:prstGeom prst="rect">
            <a:avLst/>
          </a:prstGeom>
        </p:spPr>
      </p:pic>
      <p:pic>
        <p:nvPicPr>
          <p:cNvPr id="17" name="Picture 16">
            <a:extLst>
              <a:ext uri="{FF2B5EF4-FFF2-40B4-BE49-F238E27FC236}">
                <a16:creationId xmlns:a16="http://schemas.microsoft.com/office/drawing/2014/main" id="{E3E105B9-7950-449A-81AE-2DDEFC69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7379" y="3415919"/>
            <a:ext cx="649634" cy="570890"/>
          </a:xfrm>
          <a:prstGeom prst="rect">
            <a:avLst/>
          </a:prstGeom>
        </p:spPr>
      </p:pic>
      <p:sp>
        <p:nvSpPr>
          <p:cNvPr id="18" name="Arrow: Right 13">
            <a:hlinkClick r:id="rId8" action="ppaction://hlinksldjump"/>
            <a:extLst>
              <a:ext uri="{FF2B5EF4-FFF2-40B4-BE49-F238E27FC236}">
                <a16:creationId xmlns:a16="http://schemas.microsoft.com/office/drawing/2014/main" id="{7F210FEF-4F32-4DC7-9B9F-A7ABF004CDD0}"/>
              </a:ext>
            </a:extLst>
          </p:cNvPr>
          <p:cNvSpPr/>
          <p:nvPr/>
        </p:nvSpPr>
        <p:spPr>
          <a:xfrm rot="10605222" flipH="1">
            <a:off x="11121344" y="6018139"/>
            <a:ext cx="997641" cy="601127"/>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le 18"/>
          <p:cNvSpPr/>
          <p:nvPr/>
        </p:nvSpPr>
        <p:spPr>
          <a:xfrm>
            <a:off x="2421798" y="149968"/>
            <a:ext cx="7637950" cy="9930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ta vừa học xong chủ đề mấy? Hãy nêu tên chủ đề đó?</a:t>
            </a:r>
          </a:p>
        </p:txBody>
      </p:sp>
      <p:pic>
        <p:nvPicPr>
          <p:cNvPr id="20"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743515" y="3944061"/>
            <a:ext cx="4762500" cy="2913940"/>
          </a:xfrm>
        </p:spPr>
      </p:pic>
    </p:spTree>
    <p:extLst>
      <p:ext uri="{BB962C8B-B14F-4D97-AF65-F5344CB8AC3E}">
        <p14:creationId xmlns:p14="http://schemas.microsoft.com/office/powerpoint/2010/main" val="306284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524000" y="2872096"/>
            <a:ext cx="2209800" cy="2824060"/>
          </a:xfrm>
          <a:prstGeom prst="rect">
            <a:avLst/>
          </a:prstGeom>
        </p:spPr>
      </p:pic>
      <p:pic>
        <p:nvPicPr>
          <p:cNvPr id="5"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072846" y="4185691"/>
            <a:ext cx="1426310" cy="1839860"/>
          </a:xfrm>
          <a:prstGeom prst="rect">
            <a:avLst/>
          </a:prstGeom>
        </p:spPr>
      </p:pic>
      <p:pic>
        <p:nvPicPr>
          <p:cNvPr id="6" name="Content Placeholder 5"/>
          <p:cNvPicPr>
            <a:picLocks noChangeAspect="1"/>
          </p:cNvPicPr>
          <p:nvPr/>
        </p:nvPicPr>
        <p:blipFill>
          <a:blip r:embed="rId9" cstate="print">
            <a:extLst>
              <a:ext uri="{BEBA8EAE-BF5A-486C-A8C5-ECC9F3942E4B}">
                <a14:imgProps xmlns:a14="http://schemas.microsoft.com/office/drawing/2010/main">
                  <a14:imgLayer r:embed="rId10">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329654" y="4110575"/>
            <a:ext cx="1346950" cy="1971547"/>
          </a:xfrm>
          <a:prstGeom prst="rect">
            <a:avLst/>
          </a:prstGeom>
        </p:spPr>
      </p:pic>
      <p:pic>
        <p:nvPicPr>
          <p:cNvPr id="7" name="Picture 6"/>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4495800" y="3915448"/>
            <a:ext cx="1213490" cy="2496493"/>
          </a:xfrm>
          <a:prstGeom prst="rect">
            <a:avLst/>
          </a:prstGeom>
        </p:spPr>
      </p:pic>
      <p:pic>
        <p:nvPicPr>
          <p:cNvPr id="8" name="Content Placeholder 3"/>
          <p:cNvPicPr>
            <a:picLocks noGrp="1" noChangeAspect="1"/>
          </p:cNvPicPr>
          <p:nvPr>
            <p:ph idx="1"/>
          </p:nvPr>
        </p:nvPicPr>
        <p:blipFill>
          <a:blip r:embed="rId13">
            <a:extLst>
              <a:ext uri="{BEBA8EAE-BF5A-486C-A8C5-ECC9F3942E4B}">
                <a14:imgProps xmlns:a14="http://schemas.microsoft.com/office/drawing/2010/main">
                  <a14:imgLayer r:embed="rId14">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6248400" y="3670970"/>
            <a:ext cx="2859760" cy="2740971"/>
          </a:xfrm>
        </p:spPr>
      </p:pic>
      <p:pic>
        <p:nvPicPr>
          <p:cNvPr id="9" name="Picture 8"/>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41625" y1="34625" x2="41125" y2="38750"/>
                        <a14:foregroundMark x1="38250" y1="36125" x2="38750" y2="39750"/>
                        <a14:foregroundMark x1="52250" y1="28500" x2="53500" y2="32375"/>
                        <a14:foregroundMark x1="50250" y1="47750" x2="67875" y2="46750"/>
                      </a14:backgroundRemoval>
                    </a14:imgEffect>
                  </a14:imgLayer>
                </a14:imgProps>
              </a:ext>
              <a:ext uri="{28A0092B-C50C-407E-A947-70E740481C1C}">
                <a14:useLocalDpi xmlns:a14="http://schemas.microsoft.com/office/drawing/2010/main" val="0"/>
              </a:ext>
            </a:extLst>
          </a:blip>
          <a:stretch>
            <a:fillRect/>
          </a:stretch>
        </p:blipFill>
        <p:spPr>
          <a:xfrm>
            <a:off x="5480422" y="4892626"/>
            <a:ext cx="2005818" cy="2005818"/>
          </a:xfrm>
          <a:prstGeom prst="rect">
            <a:avLst/>
          </a:prstGeom>
        </p:spPr>
      </p:pic>
      <p:sp>
        <p:nvSpPr>
          <p:cNvPr id="2" name="Flowchart: Connector 1">
            <a:hlinkClick r:id="rId17" action="ppaction://hlinksldjump"/>
          </p:cNvPr>
          <p:cNvSpPr/>
          <p:nvPr/>
        </p:nvSpPr>
        <p:spPr>
          <a:xfrm>
            <a:off x="2713291" y="6048646"/>
            <a:ext cx="410909" cy="363295"/>
          </a:xfrm>
          <a:prstGeom prst="flowChartConnector">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2</a:t>
            </a:r>
          </a:p>
        </p:txBody>
      </p:sp>
      <p:pic>
        <p:nvPicPr>
          <p:cNvPr id="10"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2591686" y="627243"/>
            <a:ext cx="2091584" cy="2004703"/>
          </a:xfrm>
          <a:prstGeom prst="rect">
            <a:avLst/>
          </a:prstGeom>
        </p:spPr>
      </p:pic>
      <p:pic>
        <p:nvPicPr>
          <p:cNvPr id="11"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752" y="920683"/>
            <a:ext cx="1426310" cy="1839860"/>
          </a:xfrm>
          <a:prstGeom prst="rect">
            <a:avLst/>
          </a:prstGeom>
        </p:spPr>
      </p:pic>
      <p:pic>
        <p:nvPicPr>
          <p:cNvPr id="12" name="Content Placeholder 3"/>
          <p:cNvPicPr>
            <a:picLocks noChangeAspect="1"/>
          </p:cNvPicPr>
          <p:nvPr/>
        </p:nvPicPr>
        <p:blipFill rotWithShape="1">
          <a:blip r:embed="rId20">
            <a:extLst>
              <a:ext uri="{BEBA8EAE-BF5A-486C-A8C5-ECC9F3942E4B}">
                <a14:imgProps xmlns:a14="http://schemas.microsoft.com/office/drawing/2010/main">
                  <a14:imgLayer r:embed="rId21">
                    <a14:imgEffect>
                      <a14:backgroundRemoval t="4478" b="100000" l="7083" r="90417"/>
                    </a14:imgEffect>
                  </a14:imgLayer>
                </a14:imgProps>
              </a:ext>
              <a:ext uri="{28A0092B-C50C-407E-A947-70E740481C1C}">
                <a14:useLocalDpi xmlns:a14="http://schemas.microsoft.com/office/drawing/2010/main" val="0"/>
              </a:ext>
            </a:extLst>
          </a:blip>
          <a:srcRect l="11035" t="-1" b="3673"/>
          <a:stretch/>
        </p:blipFill>
        <p:spPr>
          <a:xfrm>
            <a:off x="4495801" y="-53218"/>
            <a:ext cx="2023171" cy="1834662"/>
          </a:xfrm>
          <a:prstGeom prst="rect">
            <a:avLst/>
          </a:prstGeom>
        </p:spPr>
      </p:pic>
      <p:sp>
        <p:nvSpPr>
          <p:cNvPr id="3" name="Right Arrow 2">
            <a:hlinkClick r:id="rId22" action="ppaction://hlinksldjump"/>
          </p:cNvPr>
          <p:cNvSpPr/>
          <p:nvPr/>
        </p:nvSpPr>
        <p:spPr>
          <a:xfrm>
            <a:off x="11049000" y="6082121"/>
            <a:ext cx="992860" cy="623480"/>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2954000" y="559313"/>
            <a:ext cx="609600" cy="609600"/>
          </a:xfrm>
          <a:prstGeom prst="rect">
            <a:avLst/>
          </a:prstGeom>
        </p:spPr>
      </p:pic>
    </p:spTree>
    <p:extLst>
      <p:ext uri="{BB962C8B-B14F-4D97-AF65-F5344CB8AC3E}">
        <p14:creationId xmlns:p14="http://schemas.microsoft.com/office/powerpoint/2010/main" val="356909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50000" decel="50000" fill="hold" nodeType="clickEffect">
                                  <p:stCondLst>
                                    <p:cond delay="0"/>
                                  </p:stCondLst>
                                  <p:childTnLst>
                                    <p:animMotion origin="layout" path="M 3.33333E-6 -0.47895 L 0.125 0.21601 L -0.125 0.21601 L 3.33333E-6 -0.47895 Z " pathEditMode="relative" rAng="0" ptsTypes="FFFF">
                                      <p:cBhvr>
                                        <p:cTn id="6" dur="2000" fill="hold"/>
                                        <p:tgtEl>
                                          <p:spTgt spid="8"/>
                                        </p:tgtEl>
                                        <p:attrNameLst>
                                          <p:attrName>ppt_x</p:attrName>
                                          <p:attrName>ppt_y</p:attrName>
                                        </p:attrNameLst>
                                      </p:cBhvr>
                                      <p:rCtr x="0" y="347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8.33333E-7 4.21832E-6 L 0.33698 -0.51064 " pathEditMode="relative" rAng="0" ptsTypes="AA">
                                      <p:cBhvr>
                                        <p:cTn id="10" dur="1000" fill="hold"/>
                                        <p:tgtEl>
                                          <p:spTgt spid="5"/>
                                        </p:tgtEl>
                                        <p:attrNameLst>
                                          <p:attrName>ppt_x</p:attrName>
                                          <p:attrName>ppt_y</p:attrName>
                                        </p:attrNameLst>
                                      </p:cBhvr>
                                      <p:rCtr x="16840" y="-2553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5.55556E-7 -1.40611E-6 L -0.00799 -0.51896 " pathEditMode="relative" rAng="0" ptsTypes="AA">
                                      <p:cBhvr>
                                        <p:cTn id="38" dur="750" fill="hold"/>
                                        <p:tgtEl>
                                          <p:spTgt spid="7"/>
                                        </p:tgtEl>
                                        <p:attrNameLst>
                                          <p:attrName>ppt_x</p:attrName>
                                          <p:attrName>ppt_y</p:attrName>
                                        </p:attrNameLst>
                                      </p:cBhvr>
                                      <p:rCtr x="-399" y="-25948"/>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2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1111E-6 -2.96022E-7 L 0.31892 0.46207 " pathEditMode="relative" rAng="0" ptsTypes="AA">
                                      <p:cBhvr>
                                        <p:cTn id="52" dur="500" fill="hold"/>
                                        <p:tgtEl>
                                          <p:spTgt spid="10"/>
                                        </p:tgtEl>
                                        <p:attrNameLst>
                                          <p:attrName>ppt_x</p:attrName>
                                          <p:attrName>ppt_y</p:attrName>
                                        </p:attrNameLst>
                                      </p:cBhvr>
                                      <p:rCtr x="15937" y="23104"/>
                                    </p:animMotion>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1.11111E-6 4.34783E-6 L 0.55764 0.00716 " pathEditMode="relative" rAng="0" ptsTypes="AA">
                                      <p:cBhvr>
                                        <p:cTn id="66" dur="1250" fill="hold"/>
                                        <p:tgtEl>
                                          <p:spTgt spid="9"/>
                                        </p:tgtEl>
                                        <p:attrNameLst>
                                          <p:attrName>ppt_x</p:attrName>
                                          <p:attrName>ppt_y</p:attrName>
                                        </p:attrNameLst>
                                      </p:cBhvr>
                                      <p:rCtr x="27882"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7742" fill="hold"/>
                                        <p:tgtEl>
                                          <p:spTgt spid="14"/>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AA8DC-A8EC-499D-BE4A-F52DE9BFA108}"/>
              </a:ext>
            </a:extLst>
          </p:cNvPr>
          <p:cNvSpPr/>
          <p:nvPr/>
        </p:nvSpPr>
        <p:spPr>
          <a:xfrm>
            <a:off x="762002" y="1649236"/>
            <a:ext cx="465462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Khuân vác; liên tiếp</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929E6F1-D04C-4E29-A787-0131F0868E74}"/>
              </a:ext>
            </a:extLst>
          </p:cNvPr>
          <p:cNvSpPr/>
          <p:nvPr/>
        </p:nvSpPr>
        <p:spPr>
          <a:xfrm>
            <a:off x="6324601" y="1633210"/>
            <a:ext cx="51815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 chuyện; bâng khuâng</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762001" y="2755769"/>
            <a:ext cx="4654624" cy="9285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bóng chuyền </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D833335E-3A86-4170-9FBC-A5369947D1F8}"/>
              </a:ext>
            </a:extLst>
          </p:cNvPr>
          <p:cNvSpPr/>
          <p:nvPr/>
        </p:nvSpPr>
        <p:spPr>
          <a:xfrm>
            <a:off x="6324600" y="2718585"/>
            <a:ext cx="5181600" cy="9657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ba đáp án trên</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5109" y="1633210"/>
            <a:ext cx="711515" cy="70805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6710" y="2855151"/>
            <a:ext cx="603402" cy="643628"/>
          </a:xfrm>
          <a:prstGeom prst="rect">
            <a:avLst/>
          </a:prstGeom>
        </p:spPr>
      </p:pic>
      <p:pic>
        <p:nvPicPr>
          <p:cNvPr id="12" name="Picture 11">
            <a:extLst>
              <a:ext uri="{FF2B5EF4-FFF2-40B4-BE49-F238E27FC236}">
                <a16:creationId xmlns:a16="http://schemas.microsoft.com/office/drawing/2014/main" id="{04377091-D21F-4EE3-B9C4-81ED77B7D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6626" y="2791582"/>
            <a:ext cx="603557" cy="707197"/>
          </a:xfrm>
          <a:prstGeom prst="rect">
            <a:avLst/>
          </a:prstGeom>
        </p:spPr>
      </p:pic>
      <p:pic>
        <p:nvPicPr>
          <p:cNvPr id="13" name="Picture 12">
            <a:extLst>
              <a:ext uri="{FF2B5EF4-FFF2-40B4-BE49-F238E27FC236}">
                <a16:creationId xmlns:a16="http://schemas.microsoft.com/office/drawing/2014/main" id="{012C4651-4AB9-4D19-9F3B-F03599BF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3683" y="1696721"/>
            <a:ext cx="549444" cy="643793"/>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1196358" y="6018902"/>
            <a:ext cx="976301" cy="710754"/>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521119" y="3684291"/>
            <a:ext cx="4175012" cy="2964259"/>
          </a:xfrm>
        </p:spPr>
      </p:pic>
      <p:sp>
        <p:nvSpPr>
          <p:cNvPr id="16" name="Rounded Rectangle 15"/>
          <p:cNvSpPr/>
          <p:nvPr/>
        </p:nvSpPr>
        <p:spPr>
          <a:xfrm>
            <a:off x="2091797" y="117339"/>
            <a:ext cx="7637950" cy="8254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 các từ ngữ có chứa vần uyên,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uân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47455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BEBA8EAE-BF5A-486C-A8C5-ECC9F3942E4B}">
                <a14:imgProps xmlns:a14="http://schemas.microsoft.com/office/drawing/2010/main">
                  <a14:imgLayer r:embed="rId7">
                    <a14:imgEffect>
                      <a14:backgroundRemoval t="4478" b="100000" l="7083" r="90417"/>
                    </a14:imgEffect>
                  </a14:imgLayer>
                </a14:imgProps>
              </a:ext>
              <a:ext uri="{28A0092B-C50C-407E-A947-70E740481C1C}">
                <a14:useLocalDpi xmlns:a14="http://schemas.microsoft.com/office/drawing/2010/main" val="0"/>
              </a:ext>
            </a:extLst>
          </a:blip>
          <a:srcRect l="11035" t="-1" b="3673"/>
          <a:stretch/>
        </p:blipFill>
        <p:spPr>
          <a:xfrm>
            <a:off x="7467601" y="-381000"/>
            <a:ext cx="2023171" cy="1834662"/>
          </a:xfr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24432" y="3598703"/>
            <a:ext cx="2080769" cy="2591409"/>
          </a:xfrm>
          <a:prstGeom prst="rect">
            <a:avLst/>
          </a:prstGeom>
        </p:spPr>
      </p:pic>
      <p:pic>
        <p:nvPicPr>
          <p:cNvPr id="7" name="Content Placeholder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821" y="5086350"/>
            <a:ext cx="1647457" cy="1771650"/>
          </a:xfrm>
          <a:prstGeom prst="rect">
            <a:avLst/>
          </a:prstGeom>
        </p:spPr>
      </p:pic>
      <p:pic>
        <p:nvPicPr>
          <p:cNvPr id="8" name="Content Placeholder 5"/>
          <p:cNvPicPr>
            <a:picLocks noChangeAspect="1"/>
          </p:cNvPicPr>
          <p:nvPr/>
        </p:nvPicPr>
        <p:blipFill>
          <a:blip r:embed="rId12">
            <a:extLst>
              <a:ext uri="{BEBA8EAE-BF5A-486C-A8C5-ECC9F3942E4B}">
                <a14:imgProps xmlns:a14="http://schemas.microsoft.com/office/drawing/2010/main">
                  <a14:imgLayer r:embed="rId13">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2981921" y="3962401"/>
            <a:ext cx="1503759" cy="2201071"/>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5">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3962400" y="4114801"/>
            <a:ext cx="995814" cy="2048671"/>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250" b="98000" l="3750" r="99250">
                        <a14:foregroundMark x1="58500" y1="47417" x2="58500" y2="47417"/>
                        <a14:foregroundMark x1="60833" y1="50167" x2="60833" y2="50167"/>
                        <a14:foregroundMark x1="36167" y1="45833" x2="38083" y2="47417"/>
                      </a14:backgroundRemoval>
                    </a14:imgEffect>
                  </a14:imgLayer>
                </a14:imgProps>
              </a:ext>
              <a:ext uri="{28A0092B-C50C-407E-A947-70E740481C1C}">
                <a14:useLocalDpi xmlns:a14="http://schemas.microsoft.com/office/drawing/2010/main" val="0"/>
              </a:ext>
            </a:extLst>
          </a:blip>
          <a:srcRect l="621" t="29803" r="11761" b="26010"/>
          <a:stretch/>
        </p:blipFill>
        <p:spPr>
          <a:xfrm>
            <a:off x="5175891" y="4894406"/>
            <a:ext cx="1639415" cy="826782"/>
          </a:xfrm>
          <a:prstGeom prst="rect">
            <a:avLst/>
          </a:prstGeom>
        </p:spPr>
      </p:pic>
      <p:sp>
        <p:nvSpPr>
          <p:cNvPr id="11" name="Oval 10">
            <a:hlinkClick r:id="rId18" action="ppaction://hlinksldjump"/>
          </p:cNvPr>
          <p:cNvSpPr/>
          <p:nvPr/>
        </p:nvSpPr>
        <p:spPr>
          <a:xfrm>
            <a:off x="2144039" y="2781300"/>
            <a:ext cx="618394" cy="685800"/>
          </a:xfrm>
          <a:prstGeom prst="ellips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pic>
        <p:nvPicPr>
          <p:cNvPr id="12" name="Picture 11"/>
          <p:cNvPicPr>
            <a:picLocks noChangeAspect="1"/>
          </p:cNvPicPr>
          <p:nvPr/>
        </p:nvPicPr>
        <p:blipFill>
          <a:blip r:embed="rId19">
            <a:extLst>
              <a:ext uri="{BEBA8EAE-BF5A-486C-A8C5-ECC9F3942E4B}">
                <a14:imgProps xmlns:a14="http://schemas.microsoft.com/office/drawing/2010/main">
                  <a14:imgLayer r:embed="rId20">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6629401" y="3324078"/>
            <a:ext cx="4242955" cy="1866900"/>
          </a:xfrm>
          <a:prstGeom prst="rect">
            <a:avLst/>
          </a:prstGeom>
        </p:spPr>
      </p:pic>
      <p:pic>
        <p:nvPicPr>
          <p:cNvPr id="13" name="Picture 2" descr="https://pic.pikbest.com/01/09/84/24j888piCdgZ.jpg!bw800"/>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50374" b="83707" l="25500" r="42500"/>
                    </a14:imgEffect>
                  </a14:imgLayer>
                </a14:imgProps>
              </a:ext>
              <a:ext uri="{28A0092B-C50C-407E-A947-70E740481C1C}">
                <a14:useLocalDpi xmlns:a14="http://schemas.microsoft.com/office/drawing/2010/main" val="0"/>
              </a:ext>
            </a:extLst>
          </a:blip>
          <a:srcRect l="24186" t="53044" r="57649" b="13746"/>
          <a:stretch/>
        </p:blipFill>
        <p:spPr bwMode="auto">
          <a:xfrm>
            <a:off x="9220200" y="2372815"/>
            <a:ext cx="916438" cy="196185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3" action="ppaction://hlinksldjump"/>
          </p:cNvPr>
          <p:cNvSpPr/>
          <p:nvPr/>
        </p:nvSpPr>
        <p:spPr>
          <a:xfrm>
            <a:off x="11353800" y="6156545"/>
            <a:ext cx="764038" cy="591689"/>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1600" y="838200"/>
            <a:ext cx="609600" cy="609600"/>
          </a:xfrm>
          <a:prstGeom prst="rect">
            <a:avLst/>
          </a:prstGeom>
        </p:spPr>
      </p:pic>
    </p:spTree>
    <p:extLst>
      <p:ext uri="{BB962C8B-B14F-4D97-AF65-F5344CB8AC3E}">
        <p14:creationId xmlns:p14="http://schemas.microsoft.com/office/powerpoint/2010/main" val="329164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09991E-6 L -0.31667 -0.31106 " pathEditMode="relative" rAng="0" ptsTypes="AA">
                                      <p:cBhvr>
                                        <p:cTn id="6" dur="2000" fill="hold"/>
                                        <p:tgtEl>
                                          <p:spTgt spid="13"/>
                                        </p:tgtEl>
                                        <p:attrNameLst>
                                          <p:attrName>ppt_x</p:attrName>
                                          <p:attrName>ppt_y</p:attrName>
                                        </p:attrNameLst>
                                      </p:cBhvr>
                                      <p:rCtr x="-15833" y="-1556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2.77521E-6 L 0.33889 -0.54649 " pathEditMode="relative" rAng="0" ptsTypes="AA">
                                      <p:cBhvr>
                                        <p:cTn id="10" dur="2000" fill="hold"/>
                                        <p:tgtEl>
                                          <p:spTgt spid="6"/>
                                        </p:tgtEl>
                                        <p:attrNameLst>
                                          <p:attrName>ppt_x</p:attrName>
                                          <p:attrName>ppt_y</p:attrName>
                                        </p:attrNameLst>
                                      </p:cBhvr>
                                      <p:rCtr x="16944" y="-2733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4 0.00555 L 0.35868 -0.53839 " pathEditMode="relative" rAng="0" ptsTypes="AA">
                                      <p:cBhvr>
                                        <p:cTn id="14" dur="2000" fill="hold"/>
                                        <p:tgtEl>
                                          <p:spTgt spid="9"/>
                                        </p:tgtEl>
                                        <p:attrNameLst>
                                          <p:attrName>ppt_x</p:attrName>
                                          <p:attrName>ppt_y</p:attrName>
                                        </p:attrNameLst>
                                      </p:cBhvr>
                                      <p:rCtr x="17917" y="-27197"/>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5834 -0.29996 L -0.35 0.19958 " pathEditMode="relative" rAng="0" ptsTypes="AA">
                                      <p:cBhvr>
                                        <p:cTn id="28" dur="2000" fill="hold"/>
                                        <p:tgtEl>
                                          <p:spTgt spid="13"/>
                                        </p:tgtEl>
                                        <p:attrNameLst>
                                          <p:attrName>ppt_x</p:attrName>
                                          <p:attrName>ppt_y</p:attrName>
                                        </p:attrNameLst>
                                      </p:cBhvr>
                                      <p:rCtr x="-4583" y="24977"/>
                                    </p:animMotion>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fltVal val="0"/>
                                          </p:val>
                                        </p:tav>
                                      </p:tavLst>
                                    </p:anim>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nodeType="clickEffect">
                                  <p:stCondLst>
                                    <p:cond delay="0"/>
                                  </p:stCondLst>
                                  <p:childTnLst>
                                    <p:animMotion origin="layout" path="M 0.03368 -0.07216 L 0.19218 0.05111 C 0.22552 0.0777 0.27517 0.09435 0.32708 0.09435 C 0.38628 0.09435 0.4335 0.0777 0.46684 0.05111 L 0.62569 -0.07216 " pathEditMode="relative" rAng="0" ptsTypes="FffFF">
                                      <p:cBhvr>
                                        <p:cTn id="46" dur="2000" fill="hold"/>
                                        <p:tgtEl>
                                          <p:spTgt spid="10"/>
                                        </p:tgtEl>
                                        <p:attrNameLst>
                                          <p:attrName>ppt_x</p:attrName>
                                          <p:attrName>ppt_y</p:attrName>
                                        </p:attrNameLst>
                                      </p:cBhvr>
                                      <p:rCtr x="29601" y="83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7742"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14" name="Arrow: Right 23">
            <a:hlinkClick r:id="rId3" action="ppaction://hlinksldjump"/>
            <a:extLst>
              <a:ext uri="{FF2B5EF4-FFF2-40B4-BE49-F238E27FC236}">
                <a16:creationId xmlns:a16="http://schemas.microsoft.com/office/drawing/2014/main" id="{3EEF4308-CB4D-44EC-B078-C50CC9BE88EE}"/>
              </a:ext>
            </a:extLst>
          </p:cNvPr>
          <p:cNvSpPr/>
          <p:nvPr/>
        </p:nvSpPr>
        <p:spPr>
          <a:xfrm rot="10605222" flipH="1">
            <a:off x="11211620" y="6046642"/>
            <a:ext cx="964616" cy="584113"/>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3772499" y="5256928"/>
            <a:ext cx="5682871" cy="1866900"/>
          </a:xfrm>
          <a:prstGeom prst="rect">
            <a:avLst/>
          </a:prstGeom>
        </p:spPr>
      </p:pic>
      <p:pic>
        <p:nvPicPr>
          <p:cNvPr id="16" name="Content Placeholder 3"/>
          <p:cNvPicPr>
            <a:picLocks noGrp="1" noChangeAspect="1"/>
          </p:cNvPicPr>
          <p:nvPr>
            <p:ph idx="1"/>
          </p:nvPr>
        </p:nvPicPr>
        <p:blipFill>
          <a:blip r:embed="rId6">
            <a:extLst>
              <a:ext uri="{BEBA8EAE-BF5A-486C-A8C5-ECC9F3942E4B}">
                <a14:imgProps xmlns:a14="http://schemas.microsoft.com/office/drawing/2010/main">
                  <a14:imgLayer r:embed="rId7">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4889486" y="4038600"/>
            <a:ext cx="4175012" cy="2457474"/>
          </a:xfrm>
        </p:spPr>
      </p:pic>
      <p:sp>
        <p:nvSpPr>
          <p:cNvPr id="18" name="Rounded Rectangle 17"/>
          <p:cNvSpPr/>
          <p:nvPr/>
        </p:nvSpPr>
        <p:spPr>
          <a:xfrm>
            <a:off x="1905000" y="214135"/>
            <a:ext cx="8701798" cy="110306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Chuyện gì sảy ra khi các bạn nhỏ đang chơi đá cầu? </a:t>
            </a:r>
          </a:p>
        </p:txBody>
      </p:sp>
      <p:sp>
        <p:nvSpPr>
          <p:cNvPr id="15" name="Oval Callout 14"/>
          <p:cNvSpPr/>
          <p:nvPr/>
        </p:nvSpPr>
        <p:spPr>
          <a:xfrm>
            <a:off x="2669535" y="1600325"/>
            <a:ext cx="6904747" cy="2514600"/>
          </a:xfrm>
          <a:prstGeom prst="wedgeEllipseCallout">
            <a:avLst>
              <a:gd name="adj1" fmla="val 50855"/>
              <a:gd name="adj2" fmla="val 60296"/>
            </a:avLst>
          </a:prstGeom>
          <a:solidFill>
            <a:srgbClr val="F862E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Khi các bạn đang chơi đá cầu, quả cầu đã bị đá mắc trên cành cây cao.</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800" y="3695700"/>
            <a:ext cx="2209800" cy="1752600"/>
          </a:xfrm>
          <a:prstGeom prst="ellipse">
            <a:avLst/>
          </a:prstGeom>
          <a:ln>
            <a:noFill/>
          </a:ln>
          <a:effectLst>
            <a:softEdge rad="112500"/>
          </a:effectLst>
        </p:spPr>
      </p:pic>
    </p:spTree>
    <p:extLst>
      <p:ext uri="{BB962C8B-B14F-4D97-AF65-F5344CB8AC3E}">
        <p14:creationId xmlns:p14="http://schemas.microsoft.com/office/powerpoint/2010/main" val="221402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19"/>
                                        </p:tgtEl>
                                        <p:attrNameLst>
                                          <p:attrName>ppt_w</p:attrName>
                                        </p:attrNameLst>
                                      </p:cBhvr>
                                      <p:tavLst>
                                        <p:tav tm="0">
                                          <p:val>
                                            <p:strVal val="ppt_w"/>
                                          </p:val>
                                        </p:tav>
                                        <p:tav tm="100000">
                                          <p:val>
                                            <p:fltVal val="0"/>
                                          </p:val>
                                        </p:tav>
                                      </p:tavLst>
                                    </p:anim>
                                    <p:anim calcmode="lin" valueType="num">
                                      <p:cBhvr>
                                        <p:cTn id="15" dur="500"/>
                                        <p:tgtEl>
                                          <p:spTgt spid="19"/>
                                        </p:tgtEl>
                                        <p:attrNameLst>
                                          <p:attrName>ppt_h</p:attrName>
                                        </p:attrNameLst>
                                      </p:cBhvr>
                                      <p:tavLst>
                                        <p:tav tm="0">
                                          <p:val>
                                            <p:strVal val="ppt_h"/>
                                          </p:val>
                                        </p:tav>
                                        <p:tav tm="100000">
                                          <p:val>
                                            <p:fltVal val="0"/>
                                          </p:val>
                                        </p:tav>
                                      </p:tavLst>
                                    </p:anim>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0" r="-2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47800" y="3048001"/>
            <a:ext cx="2157656" cy="2561273"/>
          </a:xfrm>
          <a:prstGeom prst="rect">
            <a:avLst/>
          </a:prstGeom>
        </p:spPr>
      </p:pic>
      <p:pic>
        <p:nvPicPr>
          <p:cNvPr id="7"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268741" y="4688749"/>
            <a:ext cx="1108472" cy="1429866"/>
          </a:xfrm>
          <a:prstGeom prst="rect">
            <a:avLst/>
          </a:prstGeom>
        </p:spPr>
      </p:pic>
      <p:pic>
        <p:nvPicPr>
          <p:cNvPr id="8" name="Content Placeholder 5"/>
          <p:cNvPicPr>
            <a:picLocks noChangeAspect="1"/>
          </p:cNvPicPr>
          <p:nvPr/>
        </p:nvPicPr>
        <p:blipFill>
          <a:blip r:embed="rId9" cstate="print">
            <a:extLst>
              <a:ext uri="{BEBA8EAE-BF5A-486C-A8C5-ECC9F3942E4B}">
                <a14:imgProps xmlns:a14="http://schemas.microsoft.com/office/drawing/2010/main">
                  <a14:imgLayer r:embed="rId10">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276602" y="4038600"/>
            <a:ext cx="1331593" cy="1762248"/>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4173615" y="4038600"/>
            <a:ext cx="1042601" cy="2144926"/>
          </a:xfrm>
          <a:prstGeom prst="rect">
            <a:avLst/>
          </a:prstGeom>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3881" b="100000" l="10000" r="97344"/>
                    </a14:imgEffect>
                  </a14:imgLayer>
                </a14:imgProps>
              </a:ext>
              <a:ext uri="{28A0092B-C50C-407E-A947-70E740481C1C}">
                <a14:useLocalDpi xmlns:a14="http://schemas.microsoft.com/office/drawing/2010/main" val="0"/>
              </a:ext>
            </a:extLst>
          </a:blip>
          <a:stretch>
            <a:fillRect/>
          </a:stretch>
        </p:blipFill>
        <p:spPr>
          <a:xfrm>
            <a:off x="6934200" y="3571413"/>
            <a:ext cx="3124200" cy="2145991"/>
          </a:xfrm>
          <a:prstGeom prst="rect">
            <a:avLst/>
          </a:prstGeom>
        </p:spPr>
      </p:pic>
      <p:pic>
        <p:nvPicPr>
          <p:cNvPr id="15" name="Picture 14"/>
          <p:cNvPicPr>
            <a:picLocks noChangeAspect="1"/>
          </p:cNvPicPr>
          <p:nvPr/>
        </p:nvPicPr>
        <p:blipFill>
          <a:blip r:embed="rId15" cstate="print">
            <a:extLst>
              <a:ext uri="{BEBA8EAE-BF5A-486C-A8C5-ECC9F3942E4B}">
                <a14:imgProps xmlns:a14="http://schemas.microsoft.com/office/drawing/2010/main">
                  <a14:imgLayer r:embed="rId16">
                    <a14:imgEffect>
                      <a14:backgroundRemoval t="2907" b="80581" l="5698" r="89535"/>
                    </a14:imgEffect>
                  </a14:imgLayer>
                </a14:imgProps>
              </a:ext>
              <a:ext uri="{28A0092B-C50C-407E-A947-70E740481C1C}">
                <a14:useLocalDpi xmlns:a14="http://schemas.microsoft.com/office/drawing/2010/main" val="0"/>
              </a:ext>
            </a:extLst>
          </a:blip>
          <a:stretch>
            <a:fillRect/>
          </a:stretch>
        </p:blipFill>
        <p:spPr>
          <a:xfrm>
            <a:off x="5168150" y="4519474"/>
            <a:ext cx="2743200" cy="2743200"/>
          </a:xfrm>
          <a:prstGeom prst="rect">
            <a:avLst/>
          </a:prstGeom>
        </p:spPr>
      </p:pic>
      <p:sp>
        <p:nvSpPr>
          <p:cNvPr id="2" name="Flowchart: Connector 1">
            <a:hlinkClick r:id="rId17" action="ppaction://hlinksldjump"/>
          </p:cNvPr>
          <p:cNvSpPr/>
          <p:nvPr/>
        </p:nvSpPr>
        <p:spPr>
          <a:xfrm>
            <a:off x="3605456" y="5891074"/>
            <a:ext cx="433144" cy="433526"/>
          </a:xfrm>
          <a:prstGeom prst="flowChartConnector">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3" name="Right Arrow 2">
            <a:hlinkClick r:id="rId18" action="ppaction://hlinksldjump"/>
          </p:cNvPr>
          <p:cNvSpPr/>
          <p:nvPr/>
        </p:nvSpPr>
        <p:spPr>
          <a:xfrm>
            <a:off x="11125200" y="6183526"/>
            <a:ext cx="914400" cy="533400"/>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752600" y="2653495"/>
            <a:ext cx="609600" cy="609600"/>
          </a:xfrm>
          <a:prstGeom prst="rect">
            <a:avLst/>
          </a:prstGeom>
        </p:spPr>
      </p:pic>
    </p:spTree>
    <p:extLst>
      <p:ext uri="{BB962C8B-B14F-4D97-AF65-F5344CB8AC3E}">
        <p14:creationId xmlns:p14="http://schemas.microsoft.com/office/powerpoint/2010/main" val="26865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3.06198E-6 L -0.09166 -0.32447 " pathEditMode="relative" rAng="0" ptsTypes="AA">
                                      <p:cBhvr>
                                        <p:cTn id="6" dur="2000" fill="hold"/>
                                        <p:tgtEl>
                                          <p:spTgt spid="14"/>
                                        </p:tgtEl>
                                        <p:attrNameLst>
                                          <p:attrName>ppt_x</p:attrName>
                                          <p:attrName>ppt_y</p:attrName>
                                        </p:attrNameLst>
                                      </p:cBhvr>
                                      <p:rCtr x="-4583" y="-16235"/>
                                    </p:animMotion>
                                  </p:childTnLst>
                                </p:cTn>
                              </p:par>
                              <p:par>
                                <p:cTn id="7" presetID="64" presetClass="path" presetSubtype="0" accel="50000" decel="50000" fill="hold" nodeType="withEffect">
                                  <p:stCondLst>
                                    <p:cond delay="0"/>
                                  </p:stCondLst>
                                  <p:childTnLst>
                                    <p:animMotion origin="layout" path="M 2.77778E-7 2.49769E-6 L 0.41892 -0.36147 " pathEditMode="relative" rAng="0" ptsTypes="AA">
                                      <p:cBhvr>
                                        <p:cTn id="8" dur="2000" fill="hold"/>
                                        <p:tgtEl>
                                          <p:spTgt spid="8"/>
                                        </p:tgtEl>
                                        <p:attrNameLst>
                                          <p:attrName>ppt_x</p:attrName>
                                          <p:attrName>ppt_y</p:attrName>
                                        </p:attrNameLst>
                                      </p:cBhvr>
                                      <p:rCtr x="20937" y="-18085"/>
                                    </p:animMotion>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1.38889E-6 3.79278E-6 L 0.37378 -0.34968 " pathEditMode="relative" rAng="0" ptsTypes="AA">
                                      <p:cBhvr>
                                        <p:cTn id="12" dur="2000" fill="hold"/>
                                        <p:tgtEl>
                                          <p:spTgt spid="6"/>
                                        </p:tgtEl>
                                        <p:attrNameLst>
                                          <p:attrName>ppt_x</p:attrName>
                                          <p:attrName>ppt_y</p:attrName>
                                        </p:attrNameLst>
                                      </p:cBhvr>
                                      <p:rCtr x="18681" y="-17484"/>
                                    </p:animMotion>
                                  </p:childTnLst>
                                </p:cTn>
                              </p:par>
                              <p:par>
                                <p:cTn id="13" presetID="64" presetClass="path" presetSubtype="0" accel="50000" decel="50000" fill="hold" nodeType="withEffect">
                                  <p:stCondLst>
                                    <p:cond delay="0"/>
                                  </p:stCondLst>
                                  <p:childTnLst>
                                    <p:animMotion origin="layout" path="M -3.88889E-6 -4.04255E-6 L 0.55799 -0.66512 " pathEditMode="relative" rAng="0" ptsTypes="AA">
                                      <p:cBhvr>
                                        <p:cTn id="14" dur="2000" fill="hold"/>
                                        <p:tgtEl>
                                          <p:spTgt spid="7"/>
                                        </p:tgtEl>
                                        <p:attrNameLst>
                                          <p:attrName>ppt_x</p:attrName>
                                          <p:attrName>ppt_y</p:attrName>
                                        </p:attrNameLst>
                                      </p:cBhvr>
                                      <p:rCtr x="27899" y="-33256"/>
                                    </p:animMotion>
                                  </p:childTnLst>
                                </p:cTn>
                              </p:par>
                              <p:par>
                                <p:cTn id="15" presetID="64" presetClass="path" presetSubtype="0" accel="50000" decel="50000" fill="hold" nodeType="withEffect">
                                  <p:stCondLst>
                                    <p:cond delay="0"/>
                                  </p:stCondLst>
                                  <p:childTnLst>
                                    <p:animMotion origin="layout" path="M 3.61111E-6 -1.75763E-7 L 0.60225 -0.50809 " pathEditMode="relative" rAng="0" ptsTypes="AA">
                                      <p:cBhvr>
                                        <p:cTn id="16" dur="2000" fill="hold"/>
                                        <p:tgtEl>
                                          <p:spTgt spid="9"/>
                                        </p:tgtEl>
                                        <p:attrNameLst>
                                          <p:attrName>ppt_x</p:attrName>
                                          <p:attrName>ppt_y</p:attrName>
                                        </p:attrNameLst>
                                      </p:cBhvr>
                                      <p:rCtr x="30104" y="-25416"/>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09166 -0.32447 L -0.18333 0.01966 " pathEditMode="relative" rAng="0" ptsTypes="AA">
                                      <p:cBhvr>
                                        <p:cTn id="20" dur="2000" fill="hold"/>
                                        <p:tgtEl>
                                          <p:spTgt spid="14"/>
                                        </p:tgtEl>
                                        <p:attrNameLst>
                                          <p:attrName>ppt_x</p:attrName>
                                          <p:attrName>ppt_y</p:attrName>
                                        </p:attrNameLst>
                                      </p:cBhvr>
                                      <p:rCtr x="-4583" y="17206"/>
                                    </p:animMotion>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14"/>
                                        </p:tgtEl>
                                        <p:attrNameLst>
                                          <p:attrName>ppt_w</p:attrName>
                                        </p:attrNameLst>
                                      </p:cBhvr>
                                      <p:tavLst>
                                        <p:tav tm="0">
                                          <p:val>
                                            <p:strVal val="ppt_w"/>
                                          </p:val>
                                        </p:tav>
                                        <p:tav tm="100000">
                                          <p:val>
                                            <p:fltVal val="0"/>
                                          </p:val>
                                        </p:tav>
                                      </p:tavLst>
                                    </p:anim>
                                    <p:anim calcmode="lin" valueType="num">
                                      <p:cBhvr>
                                        <p:cTn id="25" dur="500"/>
                                        <p:tgtEl>
                                          <p:spTgt spid="14"/>
                                        </p:tgtEl>
                                        <p:attrNameLst>
                                          <p:attrName>ppt_h</p:attrName>
                                        </p:attrNameLst>
                                      </p:cBhvr>
                                      <p:tavLst>
                                        <p:tav tm="0">
                                          <p:val>
                                            <p:strVal val="ppt_h"/>
                                          </p:val>
                                        </p:tav>
                                        <p:tav tm="100000">
                                          <p:val>
                                            <p:fltVal val="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1.11111E-6 -3.11748E-6 L 0.52639 -0.00347 " pathEditMode="relative" rAng="0" ptsTypes="AA">
                                      <p:cBhvr>
                                        <p:cTn id="36" dur="2000" fill="hold"/>
                                        <p:tgtEl>
                                          <p:spTgt spid="15"/>
                                        </p:tgtEl>
                                        <p:attrNameLst>
                                          <p:attrName>ppt_x</p:attrName>
                                          <p:attrName>ppt_y</p:attrName>
                                        </p:attrNameLst>
                                      </p:cBhvr>
                                      <p:rCtr x="26319" y="-18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6724" fill="hold"/>
                                        <p:tgtEl>
                                          <p:spTgt spid="4"/>
                                        </p:tgtEl>
                                      </p:cBhvr>
                                    </p:cmd>
                                  </p:childTnLst>
                                </p:cTn>
                              </p:par>
                            </p:childTnLst>
                          </p:cTn>
                        </p:par>
                      </p:childTnLst>
                    </p:cTn>
                  </p:par>
                </p:childTnLst>
              </p:cTn>
              <p:nextCondLst>
                <p:cond evt="onClick" delay="0">
                  <p:tgtEl>
                    <p:spTgt spid="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4613</TotalTime>
  <Words>1626</Words>
  <Application>Microsoft Office PowerPoint</Application>
  <PresentationFormat>Widescreen</PresentationFormat>
  <Paragraphs>151</Paragraphs>
  <Slides>32</Slides>
  <Notes>21</Notes>
  <HiddenSlides>1</HiddenSlides>
  <MMClips>7</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32</vt:i4>
      </vt:variant>
    </vt:vector>
  </HeadingPairs>
  <TitlesOfParts>
    <vt:vector size="46" baseType="lpstr">
      <vt:lpstr>等线</vt:lpstr>
      <vt:lpstr>等线</vt:lpstr>
      <vt:lpstr>Arial</vt:lpstr>
      <vt:lpstr>Arial Rounded MT Bold</vt:lpstr>
      <vt:lpstr>Arial-Rounded</vt:lpstr>
      <vt:lpstr>Calibri</vt:lpstr>
      <vt:lpstr>HP001 4 hàng</vt:lpstr>
      <vt:lpstr>Times New Roman</vt:lpstr>
      <vt:lpstr>Office 主题</vt:lpstr>
      <vt:lpstr>1_Office Theme</vt:lpstr>
      <vt:lpstr>1_Office 主题</vt:lpstr>
      <vt:lpstr>包图主题2</vt:lpstr>
      <vt:lpstr>千图网海量PPT模板www.58pic.com​​</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thao</cp:lastModifiedBy>
  <cp:revision>657</cp:revision>
  <dcterms:created xsi:type="dcterms:W3CDTF">2018-06-17T04:53:58Z</dcterms:created>
  <dcterms:modified xsi:type="dcterms:W3CDTF">2021-12-20T14:40:53Z</dcterms:modified>
</cp:coreProperties>
</file>