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9" r:id="rId5"/>
  </p:sldMasterIdLst>
  <p:notesMasterIdLst>
    <p:notesMasterId r:id="rId24"/>
  </p:notesMasterIdLst>
  <p:sldIdLst>
    <p:sldId id="309" r:id="rId6"/>
    <p:sldId id="360" r:id="rId7"/>
    <p:sldId id="359" r:id="rId8"/>
    <p:sldId id="326" r:id="rId9"/>
    <p:sldId id="325" r:id="rId10"/>
    <p:sldId id="316" r:id="rId11"/>
    <p:sldId id="290" r:id="rId12"/>
    <p:sldId id="289" r:id="rId13"/>
    <p:sldId id="280" r:id="rId14"/>
    <p:sldId id="331" r:id="rId15"/>
    <p:sldId id="323" r:id="rId16"/>
    <p:sldId id="330" r:id="rId17"/>
    <p:sldId id="334" r:id="rId18"/>
    <p:sldId id="332" r:id="rId19"/>
    <p:sldId id="335" r:id="rId20"/>
    <p:sldId id="336" r:id="rId21"/>
    <p:sldId id="324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CE8C1-E71F-4AB3-8332-865AB845F905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E992-18A6-42E0-AD3A-39D227C7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8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90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42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36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3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75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2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78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9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64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87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59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39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7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63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62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82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19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95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22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26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46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52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53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155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8195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8637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8114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6160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611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81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212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118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4398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1699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2464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65473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215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63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4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29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78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5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68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69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8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43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9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3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60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39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995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9713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5012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29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7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9691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46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29935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28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8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90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61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565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607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6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276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538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15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1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8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2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15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355" indent="-285320" algn="l" defTabSz="914377" rtl="0" eaLnBrk="1" latinLnBrk="0" hangingPunct="1">
        <a:spcBef>
          <a:spcPct val="15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4130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1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44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3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73">
              <a:defRPr/>
            </a:pP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TOÁN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18031"/>
          <a:stretch/>
        </p:blipFill>
        <p:spPr>
          <a:xfrm>
            <a:off x="125704" y="1796819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>
            <a:off x="8899195" y="4148003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335360" y="5480787"/>
            <a:ext cx="9021035" cy="1405641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112872" y="5219811"/>
            <a:ext cx="9021035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9215669" y="5365671"/>
            <a:ext cx="2976332" cy="1289047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41B4531-566C-48EA-AEAD-811E3EADE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67" y="1614388"/>
            <a:ext cx="9336740" cy="360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55707" y="5259227"/>
            <a:ext cx="9007299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>
            <a:fillRect/>
          </a:stretch>
        </p:blipFill>
        <p:spPr>
          <a:xfrm>
            <a:off x="142213" y="1793136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9355025" y="5384540"/>
            <a:ext cx="2789568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300"/>
            <a:ext cx="9961043" cy="82052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583499" y="5358061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133350" y="1825986"/>
            <a:ext cx="12011242" cy="3427217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4266391" y="5358061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6960096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9653802" y="5344449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4239194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9456374" y="5327516"/>
            <a:ext cx="2718693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>
            <a:fillRect/>
          </a:stretch>
        </p:blipFill>
        <p:spPr>
          <a:xfrm>
            <a:off x="2" y="2756925"/>
            <a:ext cx="5920309" cy="386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6192011" y="2756927"/>
            <a:ext cx="5999989" cy="386500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8592278" y="2110049"/>
            <a:ext cx="1344149" cy="9132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2253123" y="2110050"/>
            <a:ext cx="1414067" cy="107583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>
            <a:fillRect/>
          </a:stretch>
        </p:blipFill>
        <p:spPr>
          <a:xfrm>
            <a:off x="1" y="2217664"/>
            <a:ext cx="12191999" cy="44042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49299" y="2700885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5736" y="266091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78861" y="2728348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0160281" y="1354408"/>
            <a:ext cx="2009196" cy="144763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0" y="2439324"/>
            <a:ext cx="12192000" cy="4182603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10416480" y="1347059"/>
            <a:ext cx="1775520" cy="13138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4864804" y="2796493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37331" y="277444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26164" y="2801279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 defTabSz="1219170">
              <a:defRPr/>
            </a:pPr>
            <a:endParaRPr lang="id-ID" sz="24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 defTabSz="121917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 defTabSz="1219170">
              <a:defRPr/>
            </a:pPr>
            <a:endParaRPr lang="id-ID" sz="24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 defTabSz="1219170">
              <a:defRPr/>
            </a:pPr>
            <a:endParaRPr lang="id-ID" sz="24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 defTabSz="1219170">
              <a:defRPr/>
            </a:pPr>
            <a:endParaRPr lang="id-ID" sz="24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 defTabSz="1219170">
              <a:defRPr/>
            </a:pPr>
            <a:endParaRPr lang="id-ID" sz="24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 defTabSz="1219170">
              <a:defRPr/>
            </a:pPr>
            <a:endParaRPr lang="id-ID" sz="240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id-ID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6641" y="1189991"/>
            <a:ext cx="8047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1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323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54273" y="1871736"/>
            <a:ext cx="9570587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923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423926" y="1272915"/>
            <a:ext cx="6528725" cy="2644216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5627126" y="1476115"/>
            <a:ext cx="6528725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766107" y="110058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>
            <a:fillRect/>
          </a:stretch>
        </p:blipFill>
        <p:spPr>
          <a:xfrm>
            <a:off x="143340" y="802515"/>
            <a:ext cx="3791745" cy="216671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>
            <a:fillRect/>
          </a:stretch>
        </p:blipFill>
        <p:spPr>
          <a:xfrm>
            <a:off x="143340" y="2867129"/>
            <a:ext cx="3791744" cy="196124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>
            <a:fillRect/>
          </a:stretch>
        </p:blipFill>
        <p:spPr>
          <a:xfrm>
            <a:off x="179741" y="4828375"/>
            <a:ext cx="3755343" cy="194241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>
            <a:fillRect/>
          </a:stretch>
        </p:blipFill>
        <p:spPr>
          <a:xfrm>
            <a:off x="3935084" y="802515"/>
            <a:ext cx="3991584" cy="2064612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>
            <a:fillRect/>
          </a:stretch>
        </p:blipFill>
        <p:spPr>
          <a:xfrm>
            <a:off x="3935085" y="2852936"/>
            <a:ext cx="3991585" cy="206461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>
            <a:fillRect/>
          </a:stretch>
        </p:blipFill>
        <p:spPr>
          <a:xfrm>
            <a:off x="8063543" y="802514"/>
            <a:ext cx="4128459" cy="2064612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>
            <a:fillRect/>
          </a:stretch>
        </p:blipFill>
        <p:spPr>
          <a:xfrm>
            <a:off x="8063543" y="2867125"/>
            <a:ext cx="4195541" cy="2092123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4079101" y="4971374"/>
            <a:ext cx="7968884" cy="1745415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4071957" y="4958969"/>
            <a:ext cx="7968884" cy="1745415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328" y="1706605"/>
            <a:ext cx="2740323" cy="4450716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1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30330" y="1706603"/>
            <a:ext cx="9982161" cy="2226167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1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0328" y="4119995"/>
            <a:ext cx="9982163" cy="2037323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67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858685" y="1519704"/>
            <a:ext cx="2019" cy="2019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299" y="2084329"/>
            <a:ext cx="3979333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6013" y="1028734"/>
            <a:ext cx="11952649" cy="3117924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defTabSz="1219170">
                <a:defRPr/>
              </a:pPr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2593624" y="4229813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2593624" y="5773347"/>
            <a:ext cx="8270560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2593625" y="5001580"/>
            <a:ext cx="803295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7351692" y="2180861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3887755" y="2180862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420844" y="2180863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401</Words>
  <Application>Microsoft Office PowerPoint</Application>
  <PresentationFormat>Widescreen</PresentationFormat>
  <Paragraphs>95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Malgun Gothic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Times</vt:lpstr>
      <vt:lpstr>Times New Roman</vt:lpstr>
      <vt:lpstr>1_自定义设计方案</vt:lpstr>
      <vt:lpstr>2_Office Theme</vt:lpstr>
      <vt:lpstr>主管人员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</cp:revision>
  <dcterms:created xsi:type="dcterms:W3CDTF">2022-01-03T10:47:56Z</dcterms:created>
  <dcterms:modified xsi:type="dcterms:W3CDTF">2025-04-26T02:03:18Z</dcterms:modified>
</cp:coreProperties>
</file>