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9" r:id="rId3"/>
    <p:sldMasterId id="2147483710" r:id="rId4"/>
    <p:sldMasterId id="2147483722" r:id="rId5"/>
    <p:sldMasterId id="2147483734" r:id="rId6"/>
  </p:sldMasterIdLst>
  <p:notesMasterIdLst>
    <p:notesMasterId r:id="rId35"/>
  </p:notesMasterIdLst>
  <p:sldIdLst>
    <p:sldId id="2007577134" r:id="rId7"/>
    <p:sldId id="267" r:id="rId8"/>
    <p:sldId id="2007577127" r:id="rId9"/>
    <p:sldId id="262" r:id="rId10"/>
    <p:sldId id="268" r:id="rId11"/>
    <p:sldId id="269" r:id="rId12"/>
    <p:sldId id="270" r:id="rId13"/>
    <p:sldId id="271" r:id="rId14"/>
    <p:sldId id="259" r:id="rId15"/>
    <p:sldId id="257" r:id="rId16"/>
    <p:sldId id="2007577135" r:id="rId17"/>
    <p:sldId id="2007577112" r:id="rId18"/>
    <p:sldId id="1123" r:id="rId19"/>
    <p:sldId id="313" r:id="rId20"/>
    <p:sldId id="2007577128" r:id="rId21"/>
    <p:sldId id="2007577129" r:id="rId22"/>
    <p:sldId id="2007577123" r:id="rId23"/>
    <p:sldId id="2007577130" r:id="rId24"/>
    <p:sldId id="2007577119" r:id="rId25"/>
    <p:sldId id="2007577131" r:id="rId26"/>
    <p:sldId id="260" r:id="rId27"/>
    <p:sldId id="1138" r:id="rId28"/>
    <p:sldId id="1125" r:id="rId29"/>
    <p:sldId id="2007577132" r:id="rId30"/>
    <p:sldId id="2007577133" r:id="rId31"/>
    <p:sldId id="1140" r:id="rId32"/>
    <p:sldId id="2007577126" r:id="rId33"/>
    <p:sldId id="261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83" d="100"/>
          <a:sy n="83" d="100"/>
        </p:scale>
        <p:origin x="55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87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75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06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999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467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8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8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4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2.mp3"/><Relationship Id="rId7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microsoft.com/office/2007/relationships/hdphoto" Target="../media/hdphoto20.wdp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2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47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slide" Target="slide3.xml"/><Relationship Id="rId10" Type="http://schemas.microsoft.com/office/2007/relationships/hdphoto" Target="../media/hdphoto2.wdp"/><Relationship Id="rId4" Type="http://schemas.openxmlformats.org/officeDocument/2006/relationships/image" Target="../media/image22.jpg"/><Relationship Id="rId9" Type="http://schemas.openxmlformats.org/officeDocument/2006/relationships/image" Target="../media/image26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6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5.jpeg"/><Relationship Id="rId4" Type="http://schemas.openxmlformats.org/officeDocument/2006/relationships/image" Target="../media/image71.sv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1.svg"/><Relationship Id="rId9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7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image" Target="../media/image33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openxmlformats.org/officeDocument/2006/relationships/slide" Target="slide5.xml"/><Relationship Id="rId25" Type="http://schemas.microsoft.com/office/2007/relationships/hdphoto" Target="../media/hdphoto13.wdp"/><Relationship Id="rId33" Type="http://schemas.openxmlformats.org/officeDocument/2006/relationships/image" Target="../media/image45.png"/><Relationship Id="rId2" Type="http://schemas.openxmlformats.org/officeDocument/2006/relationships/image" Target="../media/image32.jpg"/><Relationship Id="rId16" Type="http://schemas.microsoft.com/office/2007/relationships/hdphoto" Target="../media/hdphoto9.wdp"/><Relationship Id="rId20" Type="http://schemas.openxmlformats.org/officeDocument/2006/relationships/image" Target="../media/image39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11" Type="http://schemas.openxmlformats.org/officeDocument/2006/relationships/slide" Target="slide7.xml"/><Relationship Id="rId24" Type="http://schemas.openxmlformats.org/officeDocument/2006/relationships/image" Target="../media/image41.png"/><Relationship Id="rId32" Type="http://schemas.openxmlformats.org/officeDocument/2006/relationships/image" Target="../media/image44.gif"/><Relationship Id="rId5" Type="http://schemas.openxmlformats.org/officeDocument/2006/relationships/slide" Target="slide4.xml"/><Relationship Id="rId15" Type="http://schemas.openxmlformats.org/officeDocument/2006/relationships/image" Target="../media/image37.png"/><Relationship Id="rId23" Type="http://schemas.microsoft.com/office/2007/relationships/hdphoto" Target="../media/hdphoto12.wdp"/><Relationship Id="rId28" Type="http://schemas.openxmlformats.org/officeDocument/2006/relationships/image" Target="../media/image24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35.png"/><Relationship Id="rId14" Type="http://schemas.openxmlformats.org/officeDocument/2006/relationships/slide" Target="slide8.xml"/><Relationship Id="rId22" Type="http://schemas.openxmlformats.org/officeDocument/2006/relationships/image" Target="../media/image40.png"/><Relationship Id="rId27" Type="http://schemas.microsoft.com/office/2007/relationships/hdphoto" Target="../media/hdphoto14.wdp"/><Relationship Id="rId30" Type="http://schemas.openxmlformats.org/officeDocument/2006/relationships/image" Target="../media/image43.png"/><Relationship Id="rId35" Type="http://schemas.openxmlformats.org/officeDocument/2006/relationships/image" Target="../media/image46.gif"/><Relationship Id="rId8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11" Type="http://schemas.openxmlformats.org/officeDocument/2006/relationships/image" Target="../media/image51.gif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11" Type="http://schemas.openxmlformats.org/officeDocument/2006/relationships/image" Target="../media/image52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24E3C-83A7-4A39-8F5C-ED08A53DF368}"/>
              </a:ext>
            </a:extLst>
          </p:cNvPr>
          <p:cNvSpPr txBox="1"/>
          <p:nvPr/>
        </p:nvSpPr>
        <p:spPr>
          <a:xfrm>
            <a:off x="3141505" y="2390886"/>
            <a:ext cx="5908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3B5C0-702C-4E56-803E-E80C5B16F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125" y="1118223"/>
            <a:ext cx="4217933" cy="35898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00701" y="4734714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vẽ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loài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388135"/>
            <a:ext cx="382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194" y="4213135"/>
            <a:ext cx="2866554" cy="26448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59" y="726167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5615" y="3461150"/>
            <a:ext cx="4238849" cy="4238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24E3C-83A7-4A39-8F5C-ED08A53DF368}"/>
              </a:ext>
            </a:extLst>
          </p:cNvPr>
          <p:cNvSpPr txBox="1"/>
          <p:nvPr/>
        </p:nvSpPr>
        <p:spPr>
          <a:xfrm>
            <a:off x="2582171" y="2184537"/>
            <a:ext cx="6968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682101" y="836359"/>
            <a:ext cx="3386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95075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1682885" y="1595336"/>
            <a:ext cx="4522844" cy="40792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ơi! Sao mà nhanh!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hoa bừng hôm nay?</a:t>
            </a:r>
          </a:p>
        </p:txBody>
      </p:sp>
      <p:pic>
        <p:nvPicPr>
          <p:cNvPr id="3" name="[hanhtrangso.nxbgd.vn] Đọc_ Hoa Phượng_HTS">
            <a:hlinkClick r:id="" action="ppaction://media"/>
            <a:extLst>
              <a:ext uri="{FF2B5EF4-FFF2-40B4-BE49-F238E27FC236}">
                <a16:creationId xmlns:a16="http://schemas.microsoft.com/office/drawing/2014/main" id="{2628E538-735E-4C78-984A-998963F8D1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030" y="5598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399550" y="1664670"/>
            <a:ext cx="3820915" cy="851654"/>
          </a:xfrm>
          <a:prstGeom prst="roundRect">
            <a:avLst>
              <a:gd name="adj" fmla="val 2969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202076" y="3213336"/>
            <a:ext cx="10674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lấm tấm: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nở ít, xuất hiện rải rác trên cành lá;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bừng: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nở rộ, nở rất nhanh và nhiều;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</a:t>
            </a:r>
            <a:r>
              <a:rPr lang="vi-VN" sz="3600" dirty="0">
                <a:solidFill>
                  <a:schemeClr val="accent5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hoa phượng như những ngọn lửa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682101" y="836359"/>
            <a:ext cx="3386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6648046" y="4113618"/>
            <a:ext cx="5309807" cy="104392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1819072" y="1704286"/>
            <a:ext cx="4386657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hoa bừng hôm nay?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4242FA-C5C6-4B80-ADE4-B20C04FCF4A8}"/>
              </a:ext>
            </a:extLst>
          </p:cNvPr>
          <p:cNvCxnSpPr>
            <a:cxnSpLocks/>
          </p:cNvCxnSpPr>
          <p:nvPr/>
        </p:nvCxnSpPr>
        <p:spPr>
          <a:xfrm flipH="1">
            <a:off x="5414497" y="17042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156AAA-3952-4467-8AC1-1BA3DA9488CF}"/>
              </a:ext>
            </a:extLst>
          </p:cNvPr>
          <p:cNvCxnSpPr>
            <a:cxnSpLocks/>
          </p:cNvCxnSpPr>
          <p:nvPr/>
        </p:nvCxnSpPr>
        <p:spPr>
          <a:xfrm flipH="1">
            <a:off x="5351518" y="2133600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F82871-8E2C-44A3-9613-2EF7685032A4}"/>
              </a:ext>
            </a:extLst>
          </p:cNvPr>
          <p:cNvCxnSpPr>
            <a:cxnSpLocks/>
          </p:cNvCxnSpPr>
          <p:nvPr/>
        </p:nvCxnSpPr>
        <p:spPr>
          <a:xfrm flipH="1">
            <a:off x="5827625" y="2520431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E882B5-291C-4952-A324-2929C682B53C}"/>
              </a:ext>
            </a:extLst>
          </p:cNvPr>
          <p:cNvCxnSpPr>
            <a:cxnSpLocks/>
          </p:cNvCxnSpPr>
          <p:nvPr/>
        </p:nvCxnSpPr>
        <p:spPr>
          <a:xfrm flipH="1">
            <a:off x="5985877" y="295841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09C8BC-E3FA-47F0-86A9-DD255594EC82}"/>
              </a:ext>
            </a:extLst>
          </p:cNvPr>
          <p:cNvCxnSpPr>
            <a:cxnSpLocks/>
          </p:cNvCxnSpPr>
          <p:nvPr/>
        </p:nvCxnSpPr>
        <p:spPr>
          <a:xfrm flipH="1">
            <a:off x="5475612" y="3803499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E0A0FD-3309-4B90-A61A-19C1FC8331A0}"/>
              </a:ext>
            </a:extLst>
          </p:cNvPr>
          <p:cNvCxnSpPr>
            <a:cxnSpLocks/>
          </p:cNvCxnSpPr>
          <p:nvPr/>
        </p:nvCxnSpPr>
        <p:spPr>
          <a:xfrm flipH="1">
            <a:off x="5982627" y="4241919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48D8BA-6E9E-49F0-8310-E6C08B4F3884}"/>
              </a:ext>
            </a:extLst>
          </p:cNvPr>
          <p:cNvCxnSpPr>
            <a:cxnSpLocks/>
          </p:cNvCxnSpPr>
          <p:nvPr/>
        </p:nvCxnSpPr>
        <p:spPr>
          <a:xfrm flipH="1">
            <a:off x="5323903" y="4700748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F5C918-9189-4E28-8247-0F1F3214F83B}"/>
              </a:ext>
            </a:extLst>
          </p:cNvPr>
          <p:cNvCxnSpPr>
            <a:cxnSpLocks/>
          </p:cNvCxnSpPr>
          <p:nvPr/>
        </p:nvCxnSpPr>
        <p:spPr>
          <a:xfrm flipH="1">
            <a:off x="5750911" y="5130062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B3B642-81D1-4AA3-90F9-552C94C46173}"/>
              </a:ext>
            </a:extLst>
          </p:cNvPr>
          <p:cNvCxnSpPr>
            <a:cxnSpLocks/>
          </p:cNvCxnSpPr>
          <p:nvPr/>
        </p:nvCxnSpPr>
        <p:spPr>
          <a:xfrm flipH="1">
            <a:off x="10648631" y="17042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83F6F9-57BC-43DF-A03B-FB37CD4D0B23}"/>
              </a:ext>
            </a:extLst>
          </p:cNvPr>
          <p:cNvCxnSpPr>
            <a:cxnSpLocks/>
          </p:cNvCxnSpPr>
          <p:nvPr/>
        </p:nvCxnSpPr>
        <p:spPr>
          <a:xfrm flipH="1">
            <a:off x="10088324" y="2140722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46B78A-A83D-4A96-A9AE-D989E3607D7D}"/>
              </a:ext>
            </a:extLst>
          </p:cNvPr>
          <p:cNvCxnSpPr>
            <a:cxnSpLocks/>
          </p:cNvCxnSpPr>
          <p:nvPr/>
        </p:nvCxnSpPr>
        <p:spPr>
          <a:xfrm flipH="1">
            <a:off x="9642270" y="256291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620FAF1-0A6D-43D4-A457-3A677A7D8E9D}"/>
              </a:ext>
            </a:extLst>
          </p:cNvPr>
          <p:cNvGrpSpPr/>
          <p:nvPr/>
        </p:nvGrpSpPr>
        <p:grpSpPr>
          <a:xfrm>
            <a:off x="10617141" y="3017668"/>
            <a:ext cx="188937" cy="429314"/>
            <a:chOff x="10403735" y="3031844"/>
            <a:chExt cx="188937" cy="42931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EB9E90-DF67-4AAE-9AC4-9E93FBBD2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3735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7C7EFC3-8FF6-459F-804D-20E57E0C6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6714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86DCE8-EE0C-4603-94D2-79CCF3D2E532}"/>
              </a:ext>
            </a:extLst>
          </p:cNvPr>
          <p:cNvCxnSpPr>
            <a:cxnSpLocks/>
          </p:cNvCxnSpPr>
          <p:nvPr/>
        </p:nvCxnSpPr>
        <p:spPr>
          <a:xfrm flipH="1">
            <a:off x="5859919" y="2959940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60F533-DBBC-4514-B397-52936909A303}"/>
              </a:ext>
            </a:extLst>
          </p:cNvPr>
          <p:cNvCxnSpPr>
            <a:cxnSpLocks/>
          </p:cNvCxnSpPr>
          <p:nvPr/>
        </p:nvCxnSpPr>
        <p:spPr>
          <a:xfrm flipH="1">
            <a:off x="5832853" y="5132219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8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47996" y="299425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682101" y="836359"/>
            <a:ext cx="3386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6077422" y="3866278"/>
            <a:ext cx="5858703" cy="159337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1641231" y="1704286"/>
            <a:ext cx="4564498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1ED9C0-EAD7-480C-9DF3-2D499EA86AA4}"/>
              </a:ext>
            </a:extLst>
          </p:cNvPr>
          <p:cNvSpPr/>
          <p:nvPr/>
        </p:nvSpPr>
        <p:spPr>
          <a:xfrm>
            <a:off x="1222807" y="1711832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BC44E-61B5-4716-AF3A-5854D5EDE300}"/>
              </a:ext>
            </a:extLst>
          </p:cNvPr>
          <p:cNvSpPr/>
          <p:nvPr/>
        </p:nvSpPr>
        <p:spPr>
          <a:xfrm>
            <a:off x="1200232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63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5"/>
            <a:ext cx="568245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06361" y="275195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682101" y="836359"/>
            <a:ext cx="3386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4" y="1779042"/>
            <a:ext cx="4295995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1ED9C0-EAD7-480C-9DF3-2D499EA86AA4}"/>
              </a:ext>
            </a:extLst>
          </p:cNvPr>
          <p:cNvSpPr/>
          <p:nvPr/>
        </p:nvSpPr>
        <p:spPr>
          <a:xfrm>
            <a:off x="1641231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BC44E-61B5-4716-AF3A-5854D5EDE300}"/>
              </a:ext>
            </a:extLst>
          </p:cNvPr>
          <p:cNvSpPr/>
          <p:nvPr/>
        </p:nvSpPr>
        <p:spPr>
          <a:xfrm>
            <a:off x="1602030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114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54" y="1071548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 flipH="1">
            <a:off x="9241612" y="117464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355158"/>
            <a:ext cx="2055999" cy="1483667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31410" y="2351245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-102286" y="4408387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494254" y="2022632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395476" y="53617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052831" y="39612"/>
            <a:ext cx="4572000" cy="220697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Cùng nhau ôn và khởi động cùng ếch xanh  nhé!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-263702" y="29540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682101" y="836359"/>
            <a:ext cx="3386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1" y="4007796"/>
            <a:ext cx="4327313" cy="139218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1712068" y="1704286"/>
            <a:ext cx="4493661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trời hoa phượng đỏ.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hoa bừng hôm nay?</a:t>
            </a:r>
          </a:p>
        </p:txBody>
      </p:sp>
    </p:spTree>
    <p:extLst>
      <p:ext uri="{BB962C8B-B14F-4D97-AF65-F5344CB8AC3E}">
        <p14:creationId xmlns:p14="http://schemas.microsoft.com/office/powerpoint/2010/main" val="4079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47349A0-4081-4B27-91D5-11768B059018}"/>
              </a:ext>
            </a:extLst>
          </p:cNvPr>
          <p:cNvSpPr/>
          <p:nvPr/>
        </p:nvSpPr>
        <p:spPr>
          <a:xfrm>
            <a:off x="2193178" y="1156618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BD53D-22BF-492D-9770-EDBBA2EEFF81}"/>
              </a:ext>
            </a:extLst>
          </p:cNvPr>
          <p:cNvSpPr txBox="1"/>
          <p:nvPr/>
        </p:nvSpPr>
        <p:spPr>
          <a:xfrm>
            <a:off x="2988061" y="1156618"/>
            <a:ext cx="623971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2C47B6A-A31F-49A1-96A8-098CD45D735D}"/>
              </a:ext>
            </a:extLst>
          </p:cNvPr>
          <p:cNvSpPr/>
          <p:nvPr/>
        </p:nvSpPr>
        <p:spPr>
          <a:xfrm>
            <a:off x="8809797" y="1976810"/>
            <a:ext cx="3041484" cy="98029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CD6789-7095-4FF4-BEBE-3D364B55E87F}"/>
              </a:ext>
            </a:extLst>
          </p:cNvPr>
          <p:cNvSpPr txBox="1"/>
          <p:nvPr/>
        </p:nvSpPr>
        <p:spPr>
          <a:xfrm>
            <a:off x="2193178" y="3271732"/>
            <a:ext cx="8531395" cy="1766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bánh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ngấy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1060316" y="2203200"/>
            <a:ext cx="1056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58513" y="4046706"/>
            <a:ext cx="8450865" cy="150686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152045" y="159360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4761645" y="149531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1887166" y="2456706"/>
            <a:ext cx="8978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68242" y="3774332"/>
            <a:ext cx="9024796" cy="1740323"/>
          </a:xfrm>
          <a:prstGeom prst="wedgeEllipseCallou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785092" y="174882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5394692" y="165053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5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1108953" y="2301486"/>
            <a:ext cx="10554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2645923" y="3939701"/>
            <a:ext cx="9251005" cy="1874943"/>
          </a:xfrm>
          <a:prstGeom prst="wedgeEllipseCallou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152045" y="159360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4761645" y="149531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 thuộc lòng hai khổ thơ  đầu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4BC918-6DEF-4F9D-A20E-2ED4373DBDD1}"/>
              </a:ext>
            </a:extLst>
          </p:cNvPr>
          <p:cNvSpPr/>
          <p:nvPr/>
        </p:nvSpPr>
        <p:spPr>
          <a:xfrm>
            <a:off x="4433249" y="1691271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trời hoa phượng đỏ. </a:t>
            </a:r>
          </a:p>
        </p:txBody>
      </p:sp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lowchart: Document 7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07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DE87D-CBEC-4DDC-AA91-090777003796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Dạo quanh khu vườn xinh đẹp qua những bức tranh tô màu bông hoa cho bé -  Kids Art&amp;amp;Music Saigon">
            <a:extLst>
              <a:ext uri="{FF2B5EF4-FFF2-40B4-BE49-F238E27FC236}">
                <a16:creationId xmlns:a16="http://schemas.microsoft.com/office/drawing/2014/main" id="{FBBBA6BD-C55C-400F-9D49-A7E3E727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7275" y="1352512"/>
            <a:ext cx="3479463" cy="48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6030382" y="2145921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2168832" y="3575646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97" y="1521564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124201" y="246662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592769" y="2784288"/>
            <a:ext cx="7776340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29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25171"/>
            <a:ext cx="6172200" cy="325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152400" y="1988804"/>
            <a:ext cx="115824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838200" y="317572"/>
            <a:ext cx="2971800" cy="146942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80196" y="841688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81500" y="1113718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buổi trưa hè những con vật nào được nhắc tới?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699373"/>
            <a:ext cx="3429000" cy="1158627"/>
          </a:xfrm>
          <a:prstGeom prst="wedgeRectCallout">
            <a:avLst>
              <a:gd name="adj1" fmla="val 44013"/>
              <a:gd name="adj2" fmla="val -1660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 2 con: Con bò và con bướm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075010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94845"/>
            <a:ext cx="8382000" cy="30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990600"/>
            <a:ext cx="6599462" cy="29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-27214" y="2011825"/>
            <a:ext cx="12039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162050" y="254407"/>
            <a:ext cx="3028951" cy="177394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38013" y="25924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98473" y="1343493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chủ đề 7 bài nào nói về loài cò, hãy nêu tên bài đọc đó.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70798"/>
            <a:ext cx="2362200" cy="1158627"/>
          </a:xfrm>
          <a:prstGeom prst="wedgeRectCallout">
            <a:avLst>
              <a:gd name="adj1" fmla="val 67846"/>
              <a:gd name="adj2" fmla="val -1352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cánh cò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5817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3246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228600" y="1988804"/>
            <a:ext cx="11811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066800" y="262734"/>
            <a:ext cx="2930236" cy="182514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101105" y="2286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24971" y="685289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nào cho thấy buổi trưa hè rất yên tĩnh?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17029"/>
            <a:ext cx="3295650" cy="1158627"/>
          </a:xfrm>
          <a:prstGeom prst="wedgeRectCallout">
            <a:avLst>
              <a:gd name="adj1" fmla="val 57688"/>
              <a:gd name="adj2" fmla="val -19689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từ ngữ: lim dim, êm ả, vắng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57858" y="6135121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1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"/>
            <a:ext cx="6400800" cy="3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533400" y="1850660"/>
            <a:ext cx="11658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2181598" y="0"/>
            <a:ext cx="2793174" cy="175091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657114" y="31928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50972" y="1346154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SHS: Tranh vẽ hoa gì?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410199"/>
            <a:ext cx="3124200" cy="1447801"/>
          </a:xfrm>
          <a:prstGeom prst="wedgeRectCallout">
            <a:avLst>
              <a:gd name="adj1" fmla="val 46232"/>
              <a:gd name="adj2" fmla="val -146278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vẽ hoa phượng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08630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7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3719"/>
            <a:ext cx="6172200" cy="371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304800" y="1964112"/>
            <a:ext cx="11772158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943100" y="303718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498529" y="177156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4355" y="793198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biết gì về loài hoa này? Thành phố nào của nước ta được mệnh danh là thành phố “Hoa phượng đỏ”?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29201"/>
            <a:ext cx="4495800" cy="1817962"/>
          </a:xfrm>
          <a:prstGeom prst="wedgeRectCallout">
            <a:avLst>
              <a:gd name="adj1" fmla="val 13342"/>
              <a:gd name="adj2" fmla="val -11811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 là loài hoa đặc trưng báo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mùa hè đến, học sinh sắp được nghỉ hè. Thành phố Hải Phòng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27595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5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1029</Words>
  <Application>Microsoft Office PowerPoint</Application>
  <PresentationFormat>Widescreen</PresentationFormat>
  <Paragraphs>193</Paragraphs>
  <Slides>28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等线</vt:lpstr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Coiny</vt:lpstr>
      <vt:lpstr>等线 Light</vt:lpstr>
      <vt:lpstr>inpin heiti</vt:lpstr>
      <vt:lpstr>Times New Roman</vt:lpstr>
      <vt:lpstr>字魂107号-萌趣欢乐体</vt:lpstr>
      <vt:lpstr>Office 主题</vt:lpstr>
      <vt:lpstr>Office 主题​​</vt:lpstr>
      <vt:lpstr>4_Office 主题</vt:lpstr>
      <vt:lpstr>2_Office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</cp:lastModifiedBy>
  <cp:revision>103</cp:revision>
  <dcterms:modified xsi:type="dcterms:W3CDTF">2025-04-25T22:13:59Z</dcterms:modified>
</cp:coreProperties>
</file>