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9" r:id="rId3"/>
    <p:sldId id="258" r:id="rId4"/>
    <p:sldId id="265" r:id="rId5"/>
    <p:sldId id="261" r:id="rId6"/>
    <p:sldId id="267" r:id="rId7"/>
    <p:sldId id="257" r:id="rId8"/>
    <p:sldId id="282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EAA"/>
    <a:srgbClr val="C5E5A1"/>
    <a:srgbClr val="EC9DAE"/>
    <a:srgbClr val="F5D1D9"/>
    <a:srgbClr val="74C3C6"/>
    <a:srgbClr val="A4ECE5"/>
    <a:srgbClr val="FF8C9F"/>
    <a:srgbClr val="EDD42B"/>
    <a:srgbClr val="F5B9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99" autoAdjust="0"/>
    <p:restoredTop sz="94660"/>
  </p:normalViewPr>
  <p:slideViewPr>
    <p:cSldViewPr snapToGrid="0">
      <p:cViewPr varScale="1">
        <p:scale>
          <a:sx n="83" d="100"/>
          <a:sy n="83" d="100"/>
        </p:scale>
        <p:origin x="52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0DEF58-915F-48B0-AF5E-9B7A06DF2996}" type="datetimeFigureOut">
              <a:rPr lang="zh-CN" altLang="en-US" smtClean="0"/>
              <a:t>2025/4/26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231A09-249F-4AAF-A048-3EE6B3CBF3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2025/4/26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2025/4/26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2025/4/26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2025/4/26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2025/4/26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2025/4/26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2025/4/26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2025/4/26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2025/4/26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2025/4/26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2025/4/26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BE2C917-C185-4529-B658-720C4C5476D1}" type="datetimeFigureOut">
              <a:rPr lang="zh-CN" altLang="en-US" smtClean="0"/>
              <a:pPr/>
              <a:t>2025/4/26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25" y="2781263"/>
            <a:ext cx="5206760" cy="330711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084848" y="884815"/>
            <a:ext cx="602071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rgbClr val="FF8C9F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Bài</a:t>
            </a:r>
            <a:r>
              <a:rPr lang="en-US" altLang="zh-CN" sz="4800" b="1" dirty="0">
                <a:solidFill>
                  <a:srgbClr val="FF8C9F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5</a:t>
            </a:r>
          </a:p>
          <a:p>
            <a:pPr algn="ctr"/>
            <a:r>
              <a:rPr lang="en-US" altLang="zh-CN" sz="4800" b="1" dirty="0" err="1">
                <a:solidFill>
                  <a:srgbClr val="FF8C9F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Cây</a:t>
            </a:r>
            <a:r>
              <a:rPr lang="en-US" altLang="zh-CN" sz="4800" b="1" dirty="0">
                <a:solidFill>
                  <a:srgbClr val="FF8C9F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FF8C9F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liễu</a:t>
            </a:r>
            <a:r>
              <a:rPr lang="en-US" altLang="zh-CN" sz="4800" b="1" dirty="0">
                <a:solidFill>
                  <a:srgbClr val="FF8C9F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4800" b="1" dirty="0" err="1" smtClean="0">
                <a:solidFill>
                  <a:srgbClr val="FF8C9F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dẻo</a:t>
            </a:r>
            <a:r>
              <a:rPr lang="en-US" altLang="zh-CN" sz="4800" b="1" dirty="0" smtClean="0">
                <a:solidFill>
                  <a:srgbClr val="FF8C9F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4800" b="1" dirty="0" err="1" smtClean="0">
                <a:solidFill>
                  <a:srgbClr val="FF8C9F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dai</a:t>
            </a:r>
            <a:endParaRPr lang="en-US" altLang="zh-CN" sz="4800" b="1" dirty="0" smtClean="0">
              <a:solidFill>
                <a:srgbClr val="FF8C9F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  <a:p>
            <a:pPr algn="ctr"/>
            <a:r>
              <a:rPr lang="en-US" altLang="zh-CN" sz="3200" b="1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Giáo</a:t>
            </a:r>
            <a:r>
              <a:rPr lang="en-US" altLang="zh-CN" sz="3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viên</a:t>
            </a:r>
            <a:r>
              <a:rPr lang="en-US" altLang="zh-CN" sz="3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: Phan </a:t>
            </a:r>
            <a:r>
              <a:rPr lang="en-US" altLang="zh-CN" sz="3200" b="1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Thị</a:t>
            </a:r>
            <a:r>
              <a:rPr lang="en-US" altLang="zh-CN" sz="3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Thuận</a:t>
            </a:r>
            <a:endParaRPr lang="zh-CN" altLang="en-US" sz="4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16358" y="0"/>
            <a:ext cx="12219444" cy="6857999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10F25FCC-9353-4764-9BE2-145798564874}"/>
              </a:ext>
            </a:extLst>
          </p:cNvPr>
          <p:cNvSpPr/>
          <p:nvPr/>
        </p:nvSpPr>
        <p:spPr>
          <a:xfrm>
            <a:off x="1024063" y="767261"/>
            <a:ext cx="621963" cy="578917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3D64634-38BE-4950-A80B-038344879098}"/>
              </a:ext>
            </a:extLst>
          </p:cNvPr>
          <p:cNvSpPr txBox="1"/>
          <p:nvPr/>
        </p:nvSpPr>
        <p:spPr>
          <a:xfrm>
            <a:off x="1640419" y="688849"/>
            <a:ext cx="10867855" cy="677092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Chọn</a:t>
            </a:r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ngữ</a:t>
            </a:r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hoàn</a:t>
            </a:r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thiện</a:t>
            </a:r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vở</a:t>
            </a:r>
            <a:endParaRPr lang="en-US" sz="36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A27D70A-134A-4D0E-9393-3AA7F55682A6}"/>
              </a:ext>
            </a:extLst>
          </p:cNvPr>
          <p:cNvSpPr txBox="1"/>
          <p:nvPr/>
        </p:nvSpPr>
        <p:spPr>
          <a:xfrm>
            <a:off x="1335045" y="2054790"/>
            <a:ext cx="9919108" cy="6735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endParaRPr lang="en-US" sz="4000" b="1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C260DDA-3438-4003-8C7E-AB6DB4C63DA3}"/>
              </a:ext>
            </a:extLst>
          </p:cNvPr>
          <p:cNvSpPr txBox="1"/>
          <p:nvPr/>
        </p:nvSpPr>
        <p:spPr>
          <a:xfrm>
            <a:off x="1335046" y="3828936"/>
            <a:ext cx="8529036" cy="553982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Cành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liễu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rủ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lá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trông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(…)         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mái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tóc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88B50DC-20AF-48E8-BB64-B88BC756EE97}"/>
              </a:ext>
            </a:extLst>
          </p:cNvPr>
          <p:cNvSpPr txBox="1"/>
          <p:nvPr/>
        </p:nvSpPr>
        <p:spPr>
          <a:xfrm>
            <a:off x="5455334" y="2064365"/>
            <a:ext cx="1914522" cy="6155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lắc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lư</a:t>
            </a:r>
            <a:endParaRPr lang="en-US" sz="32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5ABE787-9AA7-417E-9DED-12D33BF6942C}"/>
              </a:ext>
            </a:extLst>
          </p:cNvPr>
          <p:cNvSpPr txBox="1"/>
          <p:nvPr/>
        </p:nvSpPr>
        <p:spPr>
          <a:xfrm>
            <a:off x="3434875" y="2071306"/>
            <a:ext cx="1914522" cy="6155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mềm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mại</a:t>
            </a:r>
            <a:endParaRPr lang="en-US" sz="32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553" y="2892429"/>
            <a:ext cx="2142051" cy="364645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4" t="9942" r="17104" b="8402"/>
          <a:stretch>
            <a:fillRect/>
          </a:stretch>
        </p:blipFill>
        <p:spPr>
          <a:xfrm rot="582822">
            <a:off x="446434" y="2140848"/>
            <a:ext cx="1510573" cy="118299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2AEA620-93C4-4EA9-8C39-39D9F2E4CC11}"/>
              </a:ext>
            </a:extLst>
          </p:cNvPr>
          <p:cNvSpPr txBox="1"/>
          <p:nvPr/>
        </p:nvSpPr>
        <p:spPr>
          <a:xfrm>
            <a:off x="7319172" y="2066581"/>
            <a:ext cx="1914522" cy="6155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xanh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tốt</a:t>
            </a:r>
            <a:endParaRPr lang="en-US" sz="32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ABC8672-0D20-48C1-A978-DA2F42D4CA0B}"/>
              </a:ext>
            </a:extLst>
          </p:cNvPr>
          <p:cNvSpPr txBox="1"/>
          <p:nvPr/>
        </p:nvSpPr>
        <p:spPr>
          <a:xfrm>
            <a:off x="9233694" y="2066581"/>
            <a:ext cx="1914522" cy="6155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dễ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gãy</a:t>
            </a:r>
            <a:endParaRPr lang="en-US" sz="32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36B740-B53F-440F-8064-8EE7EDB8D82E}"/>
              </a:ext>
            </a:extLst>
          </p:cNvPr>
          <p:cNvSpPr txBox="1"/>
          <p:nvPr/>
        </p:nvSpPr>
        <p:spPr>
          <a:xfrm>
            <a:off x="1335046" y="4672136"/>
            <a:ext cx="8529036" cy="553982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Tập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thể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dục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hằng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ngày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giúp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cơ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thể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(…)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B97097A-8FC5-4661-9A2C-1FBB836C7421}"/>
              </a:ext>
            </a:extLst>
          </p:cNvPr>
          <p:cNvSpPr txBox="1"/>
          <p:nvPr/>
        </p:nvSpPr>
        <p:spPr>
          <a:xfrm>
            <a:off x="1366865" y="2052642"/>
            <a:ext cx="2173947" cy="6155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dẻo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dai</a:t>
            </a:r>
            <a:endParaRPr lang="en-US" sz="32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7.40741E-7 L 0.12148 0.255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68" y="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96296E-6 L 0.51706 0.375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46" y="18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B18F23E5-E10C-4922-A9BC-7FC8E1362926}"/>
              </a:ext>
            </a:extLst>
          </p:cNvPr>
          <p:cNvSpPr/>
          <p:nvPr/>
        </p:nvSpPr>
        <p:spPr>
          <a:xfrm>
            <a:off x="2107048" y="281114"/>
            <a:ext cx="675319" cy="69790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733" b="1" dirty="0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rPr>
              <a:t>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3F25A7B-92D3-4AC6-ADEE-4B6DADE0BA9F}"/>
              </a:ext>
            </a:extLst>
          </p:cNvPr>
          <p:cNvSpPr txBox="1"/>
          <p:nvPr/>
        </p:nvSpPr>
        <p:spPr>
          <a:xfrm>
            <a:off x="2559583" y="281114"/>
            <a:ext cx="7455967" cy="1271999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sát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tranh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dùng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ngữ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khung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để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theo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tranh</a:t>
            </a:r>
            <a:endParaRPr lang="en-US" sz="3600" b="1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CA399F-1004-4F74-B2FD-2A728294AFFA}"/>
              </a:ext>
            </a:extLst>
          </p:cNvPr>
          <p:cNvSpPr txBox="1"/>
          <p:nvPr/>
        </p:nvSpPr>
        <p:spPr>
          <a:xfrm>
            <a:off x="1875692" y="1777327"/>
            <a:ext cx="9015046" cy="61553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sinh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	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xanh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mát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 	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nắng</a:t>
            </a:r>
            <a:endParaRPr lang="en-US" sz="32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947E41-7775-4ABC-ABAD-40F0E9AB8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107" y="2589596"/>
            <a:ext cx="3493477" cy="4071671"/>
          </a:xfrm>
          <a:prstGeom prst="roundRect">
            <a:avLst>
              <a:gd name="adj" fmla="val 11445"/>
            </a:avLst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7EFB1F-506B-4FFF-952A-CCDB6C5272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7566" y="2589596"/>
            <a:ext cx="3539546" cy="4071671"/>
          </a:xfrm>
          <a:prstGeom prst="roundRect">
            <a:avLst>
              <a:gd name="adj" fmla="val 11513"/>
            </a:avLst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sp>
        <p:nvSpPr>
          <p:cNvPr id="53" name="Oval 52">
            <a:extLst>
              <a:ext uri="{FF2B5EF4-FFF2-40B4-BE49-F238E27FC236}">
                <a16:creationId xmlns:a16="http://schemas.microsoft.com/office/drawing/2014/main" id="{95B91699-794B-4264-8991-F8230DBD1B3E}"/>
              </a:ext>
            </a:extLst>
          </p:cNvPr>
          <p:cNvSpPr/>
          <p:nvPr/>
        </p:nvSpPr>
        <p:spPr>
          <a:xfrm>
            <a:off x="1709930" y="609001"/>
            <a:ext cx="720940" cy="6975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733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7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7386A9C-8BD8-4D4B-9778-3563681169A8}"/>
              </a:ext>
            </a:extLst>
          </p:cNvPr>
          <p:cNvSpPr txBox="1"/>
          <p:nvPr/>
        </p:nvSpPr>
        <p:spPr>
          <a:xfrm>
            <a:off x="2419522" y="619885"/>
            <a:ext cx="3172691" cy="697547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Nghe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endParaRPr lang="en-US" sz="3733" b="1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7BCDE37-1122-4D7F-8138-FBCE84DFFF44}"/>
              </a:ext>
            </a:extLst>
          </p:cNvPr>
          <p:cNvSpPr txBox="1"/>
          <p:nvPr/>
        </p:nvSpPr>
        <p:spPr>
          <a:xfrm>
            <a:off x="2070400" y="1413562"/>
            <a:ext cx="8919248" cy="1600422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indent="457200" algn="just" defTabSz="1219004"/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Thân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liễu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không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to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nhưng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dẻo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dai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Cành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liễu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mềm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mại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thể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chuyển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động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theo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chiều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gió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vậy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không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dễ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bị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gãy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51452FA-8DB5-43CC-8D9B-CC711353A9CD}"/>
              </a:ext>
            </a:extLst>
          </p:cNvPr>
          <p:cNvSpPr txBox="1"/>
          <p:nvPr/>
        </p:nvSpPr>
        <p:spPr>
          <a:xfrm>
            <a:off x="2029842" y="5649034"/>
            <a:ext cx="8188025" cy="6975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đầu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dòng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ta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lưu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ý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58" name="Right Arrow 4">
            <a:extLst>
              <a:ext uri="{FF2B5EF4-FFF2-40B4-BE49-F238E27FC236}">
                <a16:creationId xmlns:a16="http://schemas.microsoft.com/office/drawing/2014/main" id="{273C352A-5B14-4778-85CC-74DA4631E270}"/>
              </a:ext>
            </a:extLst>
          </p:cNvPr>
          <p:cNvSpPr/>
          <p:nvPr/>
        </p:nvSpPr>
        <p:spPr>
          <a:xfrm>
            <a:off x="2001986" y="1662889"/>
            <a:ext cx="574964" cy="25266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2DB3FBA-56D9-4734-B8D6-6E8D1EC6D99E}"/>
              </a:ext>
            </a:extLst>
          </p:cNvPr>
          <p:cNvSpPr txBox="1"/>
          <p:nvPr/>
        </p:nvSpPr>
        <p:spPr>
          <a:xfrm>
            <a:off x="1985052" y="5640567"/>
            <a:ext cx="8188025" cy="6975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sao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E6AA9B8-657A-4185-850E-032446F1FB8E}"/>
              </a:ext>
            </a:extLst>
          </p:cNvPr>
          <p:cNvSpPr txBox="1"/>
          <p:nvPr/>
        </p:nvSpPr>
        <p:spPr>
          <a:xfrm>
            <a:off x="2001986" y="5659918"/>
            <a:ext cx="8188025" cy="6975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Đoạn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trên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mấy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E94C969E-8988-4B46-A386-EC72B7492E2F}"/>
              </a:ext>
            </a:extLst>
          </p:cNvPr>
          <p:cNvSpPr/>
          <p:nvPr/>
        </p:nvSpPr>
        <p:spPr>
          <a:xfrm>
            <a:off x="9034513" y="1717990"/>
            <a:ext cx="152401" cy="3048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AF5657F6-B851-4F4E-95B0-6BA9A37A3C1C}"/>
              </a:ext>
            </a:extLst>
          </p:cNvPr>
          <p:cNvCxnSpPr/>
          <p:nvPr/>
        </p:nvCxnSpPr>
        <p:spPr>
          <a:xfrm>
            <a:off x="9221121" y="1942715"/>
            <a:ext cx="3232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24CD5F1F-9A9F-4CF8-B91E-576D5C83C6E1}"/>
              </a:ext>
            </a:extLst>
          </p:cNvPr>
          <p:cNvCxnSpPr/>
          <p:nvPr/>
        </p:nvCxnSpPr>
        <p:spPr>
          <a:xfrm>
            <a:off x="2576950" y="1924472"/>
            <a:ext cx="3232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26D4961B-6779-4D6D-9ADF-07003A776771}"/>
              </a:ext>
            </a:extLst>
          </p:cNvPr>
          <p:cNvSpPr txBox="1"/>
          <p:nvPr/>
        </p:nvSpPr>
        <p:spPr>
          <a:xfrm>
            <a:off x="2035854" y="5682226"/>
            <a:ext cx="8188025" cy="6975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Kết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thúc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dấu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7C5543A-07A6-41EB-BD31-BAD84A68C01C}"/>
              </a:ext>
            </a:extLst>
          </p:cNvPr>
          <p:cNvSpPr txBox="1"/>
          <p:nvPr/>
        </p:nvSpPr>
        <p:spPr>
          <a:xfrm>
            <a:off x="2001987" y="5640567"/>
            <a:ext cx="8188025" cy="6975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hãy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dễ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lẫn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9AEEA9F-9F66-4F39-BD1B-A0BDF6301D8E}"/>
              </a:ext>
            </a:extLst>
          </p:cNvPr>
          <p:cNvCxnSpPr/>
          <p:nvPr/>
        </p:nvCxnSpPr>
        <p:spPr>
          <a:xfrm>
            <a:off x="10464630" y="2445470"/>
            <a:ext cx="3232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>
            <a:extLst>
              <a:ext uri="{FF2B5EF4-FFF2-40B4-BE49-F238E27FC236}">
                <a16:creationId xmlns:a16="http://schemas.microsoft.com/office/drawing/2014/main" id="{431430C7-B164-439A-A971-8DF213C47BAE}"/>
              </a:ext>
            </a:extLst>
          </p:cNvPr>
          <p:cNvSpPr/>
          <p:nvPr/>
        </p:nvSpPr>
        <p:spPr>
          <a:xfrm>
            <a:off x="10278022" y="2196187"/>
            <a:ext cx="152401" cy="3048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05240C-04C1-4E88-9C83-497063ECAA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1989" y="3194175"/>
            <a:ext cx="5354150" cy="2399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F3C249CC-82D0-4867-91BE-CFCD04F404CE}"/>
              </a:ext>
            </a:extLst>
          </p:cNvPr>
          <p:cNvSpPr/>
          <p:nvPr/>
        </p:nvSpPr>
        <p:spPr>
          <a:xfrm>
            <a:off x="6377623" y="2688117"/>
            <a:ext cx="152401" cy="3048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endParaRPr lang="en-US" sz="2400">
              <a:solidFill>
                <a:prstClr val="white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2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8" grpId="1" animBg="1"/>
      <p:bldP spid="58" grpId="2" animBg="1"/>
      <p:bldP spid="59" grpId="0" animBg="1"/>
      <p:bldP spid="60" grpId="0" animBg="1"/>
      <p:bldP spid="61" grpId="0" animBg="1"/>
      <p:bldP spid="61" grpId="1" animBg="1"/>
      <p:bldP spid="64" grpId="0" animBg="1"/>
      <p:bldP spid="65" grpId="0" animBg="1"/>
      <p:bldP spid="68" grpId="0" animBg="1"/>
      <p:bldP spid="68" grpId="1" animBg="1"/>
      <p:bldP spid="24" grpId="0" animBg="1"/>
      <p:bldP spid="2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718C1E8-9AFC-43AB-B1EB-F3D7B56EC1D3}"/>
              </a:ext>
            </a:extLst>
          </p:cNvPr>
          <p:cNvSpPr/>
          <p:nvPr/>
        </p:nvSpPr>
        <p:spPr>
          <a:xfrm>
            <a:off x="1936517" y="2468731"/>
            <a:ext cx="92345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vi-VN" sz="4000" b="1" dirty="0">
                <a:solidFill>
                  <a:srgbClr val="7030A0"/>
                </a:solidFill>
                <a:latin typeface="HP001 4 hàng" pitchFamily="34" charset="0"/>
              </a:rPr>
              <a:t>Thân cây liễu không to nhưng</a:t>
            </a:r>
            <a:r>
              <a:rPr lang="en-US" sz="40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HP001 4 hàng" pitchFamily="34" charset="0"/>
              </a:rPr>
              <a:t>dẻo</a:t>
            </a:r>
            <a:r>
              <a:rPr lang="en-US" sz="40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HP001 4 hàng" pitchFamily="34" charset="0"/>
              </a:rPr>
              <a:t>dai</a:t>
            </a:r>
            <a:r>
              <a:rPr lang="en-US" sz="4000" b="1" dirty="0">
                <a:solidFill>
                  <a:srgbClr val="7030A0"/>
                </a:solidFill>
                <a:latin typeface="HP001 4 hàng" pitchFamily="34" charset="0"/>
              </a:rPr>
              <a:t>.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1" y="4132271"/>
            <a:ext cx="1204258" cy="256408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CD3502C-6AC9-4ACF-BEFD-7E6B3C3DC23A}"/>
              </a:ext>
            </a:extLst>
          </p:cNvPr>
          <p:cNvGrpSpPr/>
          <p:nvPr/>
        </p:nvGrpSpPr>
        <p:grpSpPr>
          <a:xfrm>
            <a:off x="1206568" y="1906899"/>
            <a:ext cx="9849204" cy="2953300"/>
            <a:chOff x="1171398" y="1180068"/>
            <a:chExt cx="9849204" cy="2953300"/>
          </a:xfrm>
        </p:grpSpPr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54D8F746-2F95-49F1-B623-D2EA6F3A28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1398" y="1180068"/>
              <a:ext cx="9849204" cy="25638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6D8C85E1-34DA-44D8-A4AA-1BC4F37F770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7094"/>
            <a:stretch/>
          </p:blipFill>
          <p:spPr bwMode="auto">
            <a:xfrm>
              <a:off x="1171398" y="3546100"/>
              <a:ext cx="9849204" cy="587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3405BA0D-1DD0-4D7E-B444-FF37B3E314CF}"/>
              </a:ext>
            </a:extLst>
          </p:cNvPr>
          <p:cNvSpPr/>
          <p:nvPr/>
        </p:nvSpPr>
        <p:spPr>
          <a:xfrm>
            <a:off x="1321819" y="3262740"/>
            <a:ext cx="104598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4000" b="1" dirty="0" err="1">
                <a:solidFill>
                  <a:srgbClr val="7030A0"/>
                </a:solidFill>
                <a:latin typeface="HP001 4 hàng" pitchFamily="34" charset="0"/>
              </a:rPr>
              <a:t>Cành</a:t>
            </a:r>
            <a:r>
              <a:rPr lang="en-US" sz="40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HP001 4 hàng" pitchFamily="34" charset="0"/>
              </a:rPr>
              <a:t>liễu</a:t>
            </a:r>
            <a:r>
              <a:rPr lang="en-US" sz="40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HP001 4 hàng" pitchFamily="34" charset="0"/>
              </a:rPr>
              <a:t>mềm</a:t>
            </a:r>
            <a:r>
              <a:rPr lang="en-US" sz="40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HP001 4 hàng" pitchFamily="34" charset="0"/>
              </a:rPr>
              <a:t>mại</a:t>
            </a:r>
            <a:r>
              <a:rPr lang="en-US" sz="4000" b="1" dirty="0">
                <a:solidFill>
                  <a:srgbClr val="7030A0"/>
                </a:solidFill>
                <a:latin typeface="HP001 4 hàng" pitchFamily="34" charset="0"/>
              </a:rPr>
              <a:t>, </a:t>
            </a:r>
            <a:r>
              <a:rPr lang="en-US" sz="4000" b="1" dirty="0" err="1">
                <a:solidFill>
                  <a:srgbClr val="7030A0"/>
                </a:solidFill>
                <a:latin typeface="HP001 4 hàng" pitchFamily="34" charset="0"/>
              </a:rPr>
              <a:t>có</a:t>
            </a:r>
            <a:r>
              <a:rPr lang="en-US" sz="40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HP001 4 hàng" pitchFamily="34" charset="0"/>
              </a:rPr>
              <a:t>thể</a:t>
            </a:r>
            <a:r>
              <a:rPr lang="en-US" sz="40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HP001 4 hàng" pitchFamily="34" charset="0"/>
              </a:rPr>
              <a:t>chuyển</a:t>
            </a:r>
            <a:r>
              <a:rPr lang="en-US" sz="40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HP001 4 hàng" pitchFamily="34" charset="0"/>
              </a:rPr>
              <a:t>động</a:t>
            </a:r>
            <a:endParaRPr lang="en-US" sz="4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61982C-E19C-4F8C-A7D3-C8630BDEE523}"/>
              </a:ext>
            </a:extLst>
          </p:cNvPr>
          <p:cNvSpPr/>
          <p:nvPr/>
        </p:nvSpPr>
        <p:spPr>
          <a:xfrm>
            <a:off x="1206568" y="4022758"/>
            <a:ext cx="104598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4000" b="1" dirty="0" err="1">
                <a:solidFill>
                  <a:srgbClr val="7030A0"/>
                </a:solidFill>
                <a:latin typeface="HP001 4 hàng" pitchFamily="34" charset="0"/>
              </a:rPr>
              <a:t>theo</a:t>
            </a:r>
            <a:r>
              <a:rPr lang="en-US" sz="40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HP001 4 hàng" pitchFamily="34" charset="0"/>
              </a:rPr>
              <a:t>chiều</a:t>
            </a:r>
            <a:r>
              <a:rPr lang="en-US" sz="40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HP001 4 hàng" pitchFamily="34" charset="0"/>
              </a:rPr>
              <a:t>gió</a:t>
            </a:r>
            <a:r>
              <a:rPr lang="en-US" sz="4000" b="1" dirty="0">
                <a:solidFill>
                  <a:srgbClr val="7030A0"/>
                </a:solidFill>
                <a:latin typeface="HP001 4 hàng" pitchFamily="34" charset="0"/>
              </a:rPr>
              <a:t>. </a:t>
            </a:r>
            <a:r>
              <a:rPr lang="en-US" sz="4000" b="1" dirty="0" err="1">
                <a:solidFill>
                  <a:srgbClr val="7030A0"/>
                </a:solidFill>
                <a:latin typeface="HP001 4 hàng" pitchFamily="34" charset="0"/>
              </a:rPr>
              <a:t>Vì</a:t>
            </a:r>
            <a:r>
              <a:rPr lang="en-US" sz="40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HP001 4 hàng" pitchFamily="34" charset="0"/>
              </a:rPr>
              <a:t>vậy</a:t>
            </a:r>
            <a:r>
              <a:rPr lang="en-US" sz="4000" b="1" dirty="0">
                <a:solidFill>
                  <a:srgbClr val="7030A0"/>
                </a:solidFill>
                <a:latin typeface="HP001 4 hàng" pitchFamily="34" charset="0"/>
              </a:rPr>
              <a:t>, </a:t>
            </a:r>
            <a:r>
              <a:rPr lang="en-US" sz="4000" b="1" dirty="0" err="1">
                <a:solidFill>
                  <a:srgbClr val="7030A0"/>
                </a:solidFill>
                <a:latin typeface="HP001 4 hàng" pitchFamily="34" charset="0"/>
              </a:rPr>
              <a:t>cây</a:t>
            </a:r>
            <a:r>
              <a:rPr lang="en-US" sz="40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HP001 4 hàng" pitchFamily="34" charset="0"/>
              </a:rPr>
              <a:t>không</a:t>
            </a:r>
            <a:r>
              <a:rPr lang="en-US" sz="40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HP001 4 hàng" pitchFamily="34" charset="0"/>
              </a:rPr>
              <a:t>dễ</a:t>
            </a:r>
            <a:r>
              <a:rPr lang="en-US" sz="40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HP001 4 hàng" pitchFamily="34" charset="0"/>
              </a:rPr>
              <a:t>bị</a:t>
            </a:r>
            <a:r>
              <a:rPr lang="en-US" sz="40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HP001 4 hàng" pitchFamily="34" charset="0"/>
              </a:rPr>
              <a:t>gãy</a:t>
            </a:r>
            <a:r>
              <a:rPr lang="en-US" sz="4000" b="1" dirty="0">
                <a:solidFill>
                  <a:srgbClr val="7030A0"/>
                </a:solidFill>
                <a:latin typeface="HP001 4 hàng" pitchFamily="34" charset="0"/>
              </a:rPr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863" y="-108899"/>
            <a:ext cx="2061034" cy="20610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6B47487-1801-4780-A5A4-DB12E91B6CDC}"/>
              </a:ext>
            </a:extLst>
          </p:cNvPr>
          <p:cNvSpPr txBox="1"/>
          <p:nvPr/>
        </p:nvSpPr>
        <p:spPr>
          <a:xfrm>
            <a:off x="1905130" y="2718787"/>
            <a:ext cx="3013364" cy="615537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ồi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non</a:t>
            </a:r>
            <a:endParaRPr lang="en-US" sz="3200" i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39828D7-11B6-4BF2-8B69-3C33D3952D4D}"/>
              </a:ext>
            </a:extLst>
          </p:cNvPr>
          <p:cNvSpPr/>
          <p:nvPr/>
        </p:nvSpPr>
        <p:spPr>
          <a:xfrm>
            <a:off x="1203760" y="616228"/>
            <a:ext cx="812800" cy="812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200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rPr>
              <a:t>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9C7C88-6E24-4002-802D-F20DD749CD23}"/>
              </a:ext>
            </a:extLst>
          </p:cNvPr>
          <p:cNvSpPr txBox="1"/>
          <p:nvPr/>
        </p:nvSpPr>
        <p:spPr>
          <a:xfrm>
            <a:off x="2092761" y="679871"/>
            <a:ext cx="9033164" cy="677092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Chọn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phù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hợp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thay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bông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endParaRPr lang="en-US" sz="3600" b="1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6C8AAB-3385-42BD-999E-879FEED11F8B}"/>
              </a:ext>
            </a:extLst>
          </p:cNvPr>
          <p:cNvSpPr txBox="1"/>
          <p:nvPr/>
        </p:nvSpPr>
        <p:spPr>
          <a:xfrm>
            <a:off x="1252252" y="1699080"/>
            <a:ext cx="5504873" cy="677092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accent5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</a:t>
            </a:r>
            <a:r>
              <a:rPr lang="en-US" sz="3600" i="1" dirty="0">
                <a:solidFill>
                  <a:schemeClr val="accent5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 hay </a:t>
            </a:r>
            <a:r>
              <a:rPr lang="en-US" sz="3600" i="1" dirty="0" err="1">
                <a:solidFill>
                  <a:schemeClr val="accent5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</a:t>
            </a:r>
            <a:r>
              <a:rPr lang="en-US" sz="3600" i="1" dirty="0">
                <a:solidFill>
                  <a:schemeClr val="accent5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8C9DCF-CD15-4C8C-A369-1E46C25ABD2A}"/>
              </a:ext>
            </a:extLst>
          </p:cNvPr>
          <p:cNvSpPr txBox="1"/>
          <p:nvPr/>
        </p:nvSpPr>
        <p:spPr>
          <a:xfrm>
            <a:off x="1252650" y="3791160"/>
            <a:ext cx="3225566" cy="677092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accent5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</a:t>
            </a:r>
            <a:r>
              <a:rPr lang="en-US" sz="3600" i="1" dirty="0">
                <a:solidFill>
                  <a:schemeClr val="accent5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 </a:t>
            </a:r>
            <a:r>
              <a:rPr lang="en-US" sz="3600" dirty="0">
                <a:solidFill>
                  <a:schemeClr val="accent5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hay</a:t>
            </a:r>
            <a:r>
              <a:rPr lang="en-US" sz="3600" i="1" dirty="0">
                <a:solidFill>
                  <a:schemeClr val="accent5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d ?</a:t>
            </a:r>
            <a:endParaRPr lang="en-US" sz="3600" dirty="0">
              <a:solidFill>
                <a:schemeClr val="accent5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C8B166-A070-4082-90CE-F76180F2B4FC}"/>
              </a:ext>
            </a:extLst>
          </p:cNvPr>
          <p:cNvSpPr txBox="1"/>
          <p:nvPr/>
        </p:nvSpPr>
        <p:spPr>
          <a:xfrm>
            <a:off x="4918494" y="2707267"/>
            <a:ext cx="1902549" cy="615537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đũa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3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  <a:endParaRPr lang="en-US" sz="32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790F9D-8469-40F0-9E91-384D64183B2A}"/>
              </a:ext>
            </a:extLst>
          </p:cNvPr>
          <p:cNvSpPr txBox="1"/>
          <p:nvPr/>
        </p:nvSpPr>
        <p:spPr>
          <a:xfrm>
            <a:off x="2028811" y="5165194"/>
            <a:ext cx="3013364" cy="615537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ễ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endParaRPr lang="en-US" sz="3200" i="1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0AD91F-B894-46ED-BA3C-71548DD9C1F8}"/>
              </a:ext>
            </a:extLst>
          </p:cNvPr>
          <p:cNvSpPr txBox="1"/>
          <p:nvPr/>
        </p:nvSpPr>
        <p:spPr>
          <a:xfrm>
            <a:off x="5042175" y="5148452"/>
            <a:ext cx="2681246" cy="615537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ễ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dàng</a:t>
            </a:r>
            <a:endParaRPr lang="en-US" sz="3200" i="1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F8BF66-8E29-4901-9151-07F1DDD76DB7}"/>
              </a:ext>
            </a:extLst>
          </p:cNvPr>
          <p:cNvSpPr txBox="1"/>
          <p:nvPr/>
        </p:nvSpPr>
        <p:spPr>
          <a:xfrm>
            <a:off x="7907960" y="2712511"/>
            <a:ext cx="1902549" cy="615537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ồng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trọt</a:t>
            </a:r>
            <a:endParaRPr lang="en-US" sz="32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1" name="Picture 20" descr="A pink flower with a yellow center&#10;&#10;Description automatically generated with medium confidence">
            <a:extLst>
              <a:ext uri="{FF2B5EF4-FFF2-40B4-BE49-F238E27FC236}">
                <a16:creationId xmlns:a16="http://schemas.microsoft.com/office/drawing/2014/main" id="{40B65757-08BA-4C29-AF74-D9915EE807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850" y="2668044"/>
            <a:ext cx="914941" cy="772450"/>
          </a:xfrm>
          <a:prstGeom prst="rect">
            <a:avLst/>
          </a:prstGeom>
        </p:spPr>
      </p:pic>
      <p:pic>
        <p:nvPicPr>
          <p:cNvPr id="22" name="Picture 21" descr="A pink flower with a yellow center&#10;&#10;Description automatically generated with medium confidence">
            <a:extLst>
              <a:ext uri="{FF2B5EF4-FFF2-40B4-BE49-F238E27FC236}">
                <a16:creationId xmlns:a16="http://schemas.microsoft.com/office/drawing/2014/main" id="{C451D6C7-C3B3-4974-BDFA-D960850A2F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857" y="2662716"/>
            <a:ext cx="914941" cy="772450"/>
          </a:xfrm>
          <a:prstGeom prst="rect">
            <a:avLst/>
          </a:prstGeom>
        </p:spPr>
      </p:pic>
      <p:pic>
        <p:nvPicPr>
          <p:cNvPr id="23" name="Picture 22" descr="A pink flower with a yellow center&#10;&#10;Description automatically generated with medium confidence">
            <a:extLst>
              <a:ext uri="{FF2B5EF4-FFF2-40B4-BE49-F238E27FC236}">
                <a16:creationId xmlns:a16="http://schemas.microsoft.com/office/drawing/2014/main" id="{06784DA6-0220-4C11-B7F1-E603D28E9C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318" y="2655753"/>
            <a:ext cx="914941" cy="77245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60BE496-E0EA-4173-864D-7121B8BA5A2C}"/>
              </a:ext>
            </a:extLst>
          </p:cNvPr>
          <p:cNvSpPr txBox="1"/>
          <p:nvPr/>
        </p:nvSpPr>
        <p:spPr>
          <a:xfrm>
            <a:off x="8031641" y="5148451"/>
            <a:ext cx="2681246" cy="615537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mềm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3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ẻo</a:t>
            </a:r>
            <a:endParaRPr lang="en-US" sz="3200" i="1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5" name="Picture 24" descr="A pink flower with a yellow center&#10;&#10;Description automatically generated with medium confidence">
            <a:extLst>
              <a:ext uri="{FF2B5EF4-FFF2-40B4-BE49-F238E27FC236}">
                <a16:creationId xmlns:a16="http://schemas.microsoft.com/office/drawing/2014/main" id="{13D7482A-49B1-4062-9E84-0AFFB8B305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987" y="5146725"/>
            <a:ext cx="914941" cy="772450"/>
          </a:xfrm>
          <a:prstGeom prst="rect">
            <a:avLst/>
          </a:prstGeom>
        </p:spPr>
      </p:pic>
      <p:pic>
        <p:nvPicPr>
          <p:cNvPr id="26" name="Picture 25" descr="A pink flower with a yellow center&#10;&#10;Description automatically generated with medium confidence">
            <a:extLst>
              <a:ext uri="{FF2B5EF4-FFF2-40B4-BE49-F238E27FC236}">
                <a16:creationId xmlns:a16="http://schemas.microsoft.com/office/drawing/2014/main" id="{A0392E61-5F0E-41FB-8D84-EC79B8FCE2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281" y="5086737"/>
            <a:ext cx="914941" cy="772450"/>
          </a:xfrm>
          <a:prstGeom prst="rect">
            <a:avLst/>
          </a:prstGeom>
        </p:spPr>
      </p:pic>
      <p:pic>
        <p:nvPicPr>
          <p:cNvPr id="27" name="Picture 26" descr="A pink flower with a yellow center&#10;&#10;Description automatically generated with medium confidence">
            <a:extLst>
              <a:ext uri="{FF2B5EF4-FFF2-40B4-BE49-F238E27FC236}">
                <a16:creationId xmlns:a16="http://schemas.microsoft.com/office/drawing/2014/main" id="{22EB87DA-CD08-4B30-BD6F-DFCC284295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834" y="5069994"/>
            <a:ext cx="914941" cy="772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186989" y="457201"/>
            <a:ext cx="6737685" cy="5751094"/>
            <a:chOff x="4186989" y="457201"/>
            <a:chExt cx="6737685" cy="5751094"/>
          </a:xfrm>
        </p:grpSpPr>
        <p:sp>
          <p:nvSpPr>
            <p:cNvPr id="11" name="圆角矩形 10"/>
            <p:cNvSpPr/>
            <p:nvPr/>
          </p:nvSpPr>
          <p:spPr>
            <a:xfrm>
              <a:off x="4186989" y="457201"/>
              <a:ext cx="6737685" cy="5751094"/>
            </a:xfrm>
            <a:prstGeom prst="roundRect">
              <a:avLst/>
            </a:prstGeom>
            <a:solidFill>
              <a:srgbClr val="A4EC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3" name="矩形: 圆角 12"/>
            <p:cNvSpPr/>
            <p:nvPr/>
          </p:nvSpPr>
          <p:spPr>
            <a:xfrm>
              <a:off x="4403188" y="675249"/>
              <a:ext cx="6296016" cy="5324576"/>
            </a:xfrm>
            <a:prstGeom prst="roundRect">
              <a:avLst/>
            </a:prstGeom>
            <a:noFill/>
            <a:ln w="28575">
              <a:solidFill>
                <a:srgbClr val="74C3C6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8" y="2069432"/>
            <a:ext cx="4934326" cy="394446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385" y="-31437"/>
            <a:ext cx="2061034" cy="2061034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267B7FB9-BF80-40F4-8FD9-85F0D78E968F}"/>
              </a:ext>
            </a:extLst>
          </p:cNvPr>
          <p:cNvSpPr/>
          <p:nvPr/>
        </p:nvSpPr>
        <p:spPr>
          <a:xfrm>
            <a:off x="5062914" y="1225326"/>
            <a:ext cx="617714" cy="55712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AFB4E2-8292-4B17-9DF4-25AB4038B0DE}"/>
              </a:ext>
            </a:extLst>
          </p:cNvPr>
          <p:cNvSpPr txBox="1"/>
          <p:nvPr/>
        </p:nvSpPr>
        <p:spPr>
          <a:xfrm>
            <a:off x="5464346" y="1138528"/>
            <a:ext cx="4401820" cy="1107979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Kể</a:t>
            </a:r>
            <a:r>
              <a:rPr lang="en-US" sz="32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về</a:t>
            </a:r>
            <a:r>
              <a:rPr lang="en-US" sz="32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một</a:t>
            </a:r>
            <a:r>
              <a:rPr lang="en-US" sz="32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lần</a:t>
            </a:r>
            <a:r>
              <a:rPr lang="en-US" sz="32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được</a:t>
            </a:r>
            <a:r>
              <a:rPr lang="en-US" sz="32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32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32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cùng</a:t>
            </a:r>
            <a:r>
              <a:rPr lang="en-US" sz="32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gia</a:t>
            </a:r>
            <a:r>
              <a:rPr lang="en-US" sz="32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đình</a:t>
            </a:r>
            <a:endParaRPr lang="en-US" sz="3200" b="1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00E483-F292-4E9E-BA47-6E330616A7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6165" y="2709786"/>
            <a:ext cx="1590675" cy="26098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EC9C27C-3FE3-4B56-99F5-5BB9354B25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6840" y="2709786"/>
            <a:ext cx="1514475" cy="26098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25" y="2781263"/>
            <a:ext cx="5206760" cy="330711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422930" y="842271"/>
            <a:ext cx="33445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6000" b="1" dirty="0">
                <a:solidFill>
                  <a:srgbClr val="EC9D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TẠM BIỆT CÁC EM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233</Words>
  <Application>Microsoft Office PowerPoint</Application>
  <PresentationFormat>Widescreen</PresentationFormat>
  <Paragraphs>39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宋体</vt:lpstr>
      <vt:lpstr>Arial</vt:lpstr>
      <vt:lpstr>Arial Rounded MT Bold</vt:lpstr>
      <vt:lpstr>Arial-Rounded</vt:lpstr>
      <vt:lpstr>Calibri</vt:lpstr>
      <vt:lpstr>HP001 4 hàng</vt:lpstr>
      <vt:lpstr>黑体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dc:description>www.051661.com</dc:description>
  <cp:lastModifiedBy>Admin</cp:lastModifiedBy>
  <cp:revision>10</cp:revision>
  <dcterms:created xsi:type="dcterms:W3CDTF">2017-06-26T03:23:00Z</dcterms:created>
  <dcterms:modified xsi:type="dcterms:W3CDTF">2025-04-25T21:58:53Z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2052-10.1.0.6554</vt:lpwstr>
  </property>
</Properties>
</file>