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94" r:id="rId3"/>
  </p:sldMasterIdLst>
  <p:notesMasterIdLst>
    <p:notesMasterId r:id="rId15"/>
  </p:notesMasterIdLst>
  <p:sldIdLst>
    <p:sldId id="3401" r:id="rId4"/>
    <p:sldId id="256" r:id="rId5"/>
    <p:sldId id="258" r:id="rId6"/>
    <p:sldId id="3402" r:id="rId7"/>
    <p:sldId id="259" r:id="rId8"/>
    <p:sldId id="295" r:id="rId9"/>
    <p:sldId id="276" r:id="rId10"/>
    <p:sldId id="296" r:id="rId11"/>
    <p:sldId id="3403" r:id="rId12"/>
    <p:sldId id="262" r:id="rId13"/>
    <p:sldId id="289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D31534-E59F-4C96-ACDF-B5D63863D418}">
  <a:tblStyle styleId="{BFD31534-E59F-4C96-ACDF-B5D63863D4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2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31051f14c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31051f14c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31051f14c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31051f14c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488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31051f14c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31051f14c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938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531051f14c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5" name="Google Shape;1675;g531051f14c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855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115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586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311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63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04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437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89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76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1749450" y="2059425"/>
            <a:ext cx="5645100" cy="9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5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2982150" y="2999950"/>
            <a:ext cx="3179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227950" y="1462125"/>
            <a:ext cx="4688100" cy="7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3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467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62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466"/>
            <a:ext cx="9144000" cy="29428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0270" y="-9525"/>
            <a:ext cx="9144000" cy="178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4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26/04/2025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1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7544414" y="3555768"/>
            <a:ext cx="2306184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153706" y="889536"/>
            <a:ext cx="7048513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935974" y="664164"/>
            <a:ext cx="7148515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650975" y="4222986"/>
            <a:ext cx="7842051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5" y="3814678"/>
            <a:ext cx="728508" cy="729565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45177" y="258198"/>
            <a:ext cx="710423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764252" y="3451815"/>
            <a:ext cx="452085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257814"/>
            <a:ext cx="700077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8654890" y="563035"/>
            <a:ext cx="429263" cy="429264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91173" y="4544413"/>
            <a:ext cx="429263" cy="4292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517014" y="3178232"/>
            <a:ext cx="269517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132410" y="3912232"/>
            <a:ext cx="760809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3048277" y="4078325"/>
            <a:ext cx="39647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3573344" y="4078325"/>
            <a:ext cx="39647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6402268" y="4078325"/>
            <a:ext cx="39647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398396" y="228092"/>
            <a:ext cx="269352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7544414" y="362768"/>
            <a:ext cx="269352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24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1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357981" y="188081"/>
            <a:ext cx="8167600" cy="4494738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2598906" y="-702305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349613" y="451781"/>
            <a:ext cx="8384975" cy="4461413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">
    <p:bg>
      <p:bgPr>
        <a:solidFill>
          <a:schemeClr val="dk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/>
          <p:nvPr/>
        </p:nvSpPr>
        <p:spPr>
          <a:xfrm rot="3984320" flipH="1">
            <a:off x="6430959" y="-699646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18"/>
          <p:cNvGrpSpPr/>
          <p:nvPr/>
        </p:nvGrpSpPr>
        <p:grpSpPr>
          <a:xfrm>
            <a:off x="654413" y="299381"/>
            <a:ext cx="8080175" cy="4248613"/>
            <a:chOff x="691288" y="225631"/>
            <a:chExt cx="8080175" cy="4248613"/>
          </a:xfrm>
        </p:grpSpPr>
        <p:sp>
          <p:nvSpPr>
            <p:cNvPr id="227" name="Google Shape;227;p18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6773338" y="225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6912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1266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" name="Google Shape;232;p1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848238" y="680381"/>
            <a:ext cx="7962550" cy="4121675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3429000" y="2010914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3294450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9" r:id="rId6"/>
    <p:sldLayoutId id="2147483664" r:id="rId7"/>
    <p:sldLayoutId id="2147483672" r:id="rId8"/>
    <p:sldLayoutId id="2147483675" r:id="rId9"/>
    <p:sldLayoutId id="2147483679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288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3238500" y="2228850"/>
            <a:ext cx="2667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11300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5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9" indent="-171439" algn="l" defTabSz="68575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6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70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7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4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1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9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5" indent="-171439" algn="l" defTabSz="68575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7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4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1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9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5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3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0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7" algn="l" defTabSz="68575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75" y="280163"/>
            <a:ext cx="1127490" cy="5711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01" y="1260272"/>
            <a:ext cx="1419338" cy="71908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" y="2185126"/>
            <a:ext cx="9143735" cy="294276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43574" y="74"/>
            <a:ext cx="9143735" cy="1783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458" y="3207495"/>
            <a:ext cx="4625459" cy="193593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27" y="3191962"/>
            <a:ext cx="4625459" cy="193593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3" y="239035"/>
            <a:ext cx="1391683" cy="162363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55" y="266883"/>
            <a:ext cx="1257529" cy="16144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28" y="2504266"/>
            <a:ext cx="667477" cy="55230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6" y="2217662"/>
            <a:ext cx="966486" cy="10639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05823" y="1740863"/>
            <a:ext cx="50863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54">
              <a:buClrTx/>
              <a:defRPr/>
            </a:pP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Chào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mừng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thầy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cô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và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các</a:t>
            </a:r>
            <a:r>
              <a:rPr lang="en-US" sz="4050" b="1" kern="120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 </a:t>
            </a:r>
            <a:r>
              <a:rPr lang="en-US" sz="4050" b="1" kern="120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-Rounded"/>
                <a:cs typeface="+mn-cs"/>
              </a:rPr>
              <a:t>em</a:t>
            </a:r>
            <a:endParaRPr lang="en-US" sz="4050" b="1" kern="120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1135123" y="1738955"/>
            <a:ext cx="6698034" cy="3213193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7554477" y="2769473"/>
            <a:ext cx="661771" cy="680768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16576" y="1253149"/>
            <a:ext cx="641652" cy="668105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7360068" y="1068678"/>
            <a:ext cx="1738884" cy="1448481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33E2532E-3038-40E9-8AF1-21DE5B22739E}"/>
              </a:ext>
            </a:extLst>
          </p:cNvPr>
          <p:cNvSpPr/>
          <p:nvPr/>
        </p:nvSpPr>
        <p:spPr>
          <a:xfrm>
            <a:off x="2008063" y="731428"/>
            <a:ext cx="426231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F53FC3-143B-4A9F-9CF6-C7DA729CE4F7}"/>
              </a:ext>
            </a:extLst>
          </p:cNvPr>
          <p:cNvSpPr txBox="1"/>
          <p:nvPr/>
        </p:nvSpPr>
        <p:spPr>
          <a:xfrm>
            <a:off x="2424948" y="662319"/>
            <a:ext cx="5171230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đây</a:t>
            </a:r>
            <a:endParaRPr lang="en-US" sz="2800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A9A37-AE06-4322-AAA9-04CA3E969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687" y="2299798"/>
            <a:ext cx="5411073" cy="235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94" name="Google Shape;694;p42"/>
          <p:cNvGrpSpPr/>
          <p:nvPr/>
        </p:nvGrpSpPr>
        <p:grpSpPr>
          <a:xfrm rot="437061">
            <a:off x="1003105" y="3077140"/>
            <a:ext cx="1551998" cy="1504911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4">
            <a:extLst>
              <a:ext uri="{FF2B5EF4-FFF2-40B4-BE49-F238E27FC236}">
                <a16:creationId xmlns:a16="http://schemas.microsoft.com/office/drawing/2014/main" id="{DE3C9F4E-2AA5-49A2-AA33-7A0C207D41FD}"/>
              </a:ext>
            </a:extLst>
          </p:cNvPr>
          <p:cNvSpPr txBox="1"/>
          <p:nvPr/>
        </p:nvSpPr>
        <p:spPr>
          <a:xfrm>
            <a:off x="1421509" y="1425887"/>
            <a:ext cx="65528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Chào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tạm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biệt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thầy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cô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và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các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em</a:t>
            </a:r>
            <a:r>
              <a:rPr lang="en-US" altLang="zh-CN" sz="6600" b="1" dirty="0">
                <a:solidFill>
                  <a:srgbClr val="EE8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华文琥珀" panose="02010800040101010101" pitchFamily="2" charset="-122"/>
              </a:rPr>
              <a:t>!</a:t>
            </a:r>
          </a:p>
        </p:txBody>
      </p:sp>
      <p:grpSp>
        <p:nvGrpSpPr>
          <p:cNvPr id="68" name="Google Shape;679;p42">
            <a:extLst>
              <a:ext uri="{FF2B5EF4-FFF2-40B4-BE49-F238E27FC236}">
                <a16:creationId xmlns:a16="http://schemas.microsoft.com/office/drawing/2014/main" id="{7640FA4D-8893-46B3-809D-53BF8A21D63E}"/>
              </a:ext>
            </a:extLst>
          </p:cNvPr>
          <p:cNvGrpSpPr/>
          <p:nvPr/>
        </p:nvGrpSpPr>
        <p:grpSpPr>
          <a:xfrm rot="1765296" flipH="1">
            <a:off x="2210119" y="3927424"/>
            <a:ext cx="661771" cy="680768"/>
            <a:chOff x="2510200" y="3361463"/>
            <a:chExt cx="488700" cy="510950"/>
          </a:xfrm>
        </p:grpSpPr>
        <p:sp>
          <p:nvSpPr>
            <p:cNvPr id="69" name="Google Shape;680;p42">
              <a:extLst>
                <a:ext uri="{FF2B5EF4-FFF2-40B4-BE49-F238E27FC236}">
                  <a16:creationId xmlns:a16="http://schemas.microsoft.com/office/drawing/2014/main" id="{A29FD781-77D7-423D-8BD7-7C6B8D8F7B92}"/>
                </a:ext>
              </a:extLst>
            </p:cNvPr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81;p42">
              <a:extLst>
                <a:ext uri="{FF2B5EF4-FFF2-40B4-BE49-F238E27FC236}">
                  <a16:creationId xmlns:a16="http://schemas.microsoft.com/office/drawing/2014/main" id="{0C6D1E36-223C-438D-9C1B-815323F522B4}"/>
                </a:ext>
              </a:extLst>
            </p:cNvPr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2;p42">
              <a:extLst>
                <a:ext uri="{FF2B5EF4-FFF2-40B4-BE49-F238E27FC236}">
                  <a16:creationId xmlns:a16="http://schemas.microsoft.com/office/drawing/2014/main" id="{673D502F-8B40-4E5D-A4FA-5694163804A4}"/>
                </a:ext>
              </a:extLst>
            </p:cNvPr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3;p42">
              <a:extLst>
                <a:ext uri="{FF2B5EF4-FFF2-40B4-BE49-F238E27FC236}">
                  <a16:creationId xmlns:a16="http://schemas.microsoft.com/office/drawing/2014/main" id="{2F8CF624-640C-4D78-B782-BEA2D0326CC1}"/>
                </a:ext>
              </a:extLst>
            </p:cNvPr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684;p42">
            <a:extLst>
              <a:ext uri="{FF2B5EF4-FFF2-40B4-BE49-F238E27FC236}">
                <a16:creationId xmlns:a16="http://schemas.microsoft.com/office/drawing/2014/main" id="{A669119D-E0EE-4EBB-9AE4-429BD4EBFF60}"/>
              </a:ext>
            </a:extLst>
          </p:cNvPr>
          <p:cNvGrpSpPr/>
          <p:nvPr/>
        </p:nvGrpSpPr>
        <p:grpSpPr>
          <a:xfrm rot="-632919" flipH="1">
            <a:off x="216576" y="1253149"/>
            <a:ext cx="641652" cy="668105"/>
            <a:chOff x="2079900" y="3077638"/>
            <a:chExt cx="367775" cy="382800"/>
          </a:xfrm>
        </p:grpSpPr>
        <p:sp>
          <p:nvSpPr>
            <p:cNvPr id="74" name="Google Shape;685;p42">
              <a:extLst>
                <a:ext uri="{FF2B5EF4-FFF2-40B4-BE49-F238E27FC236}">
                  <a16:creationId xmlns:a16="http://schemas.microsoft.com/office/drawing/2014/main" id="{67A83BFD-0C4B-43D4-8007-23918A595858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86;p42">
              <a:extLst>
                <a:ext uri="{FF2B5EF4-FFF2-40B4-BE49-F238E27FC236}">
                  <a16:creationId xmlns:a16="http://schemas.microsoft.com/office/drawing/2014/main" id="{46F8C00B-4715-4555-A71A-E5AC952A0F67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87;p42">
              <a:extLst>
                <a:ext uri="{FF2B5EF4-FFF2-40B4-BE49-F238E27FC236}">
                  <a16:creationId xmlns:a16="http://schemas.microsoft.com/office/drawing/2014/main" id="{905AEB46-3BE4-4BD6-BE55-112DFD46550C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88;p42">
              <a:extLst>
                <a:ext uri="{FF2B5EF4-FFF2-40B4-BE49-F238E27FC236}">
                  <a16:creationId xmlns:a16="http://schemas.microsoft.com/office/drawing/2014/main" id="{D15CE8BB-F86A-476B-B63E-8BFF646089A6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689;p42">
            <a:extLst>
              <a:ext uri="{FF2B5EF4-FFF2-40B4-BE49-F238E27FC236}">
                <a16:creationId xmlns:a16="http://schemas.microsoft.com/office/drawing/2014/main" id="{DE99C26B-959A-4B65-8E10-D3DB13C741A6}"/>
              </a:ext>
            </a:extLst>
          </p:cNvPr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79" name="Google Shape;690;p42">
              <a:extLst>
                <a:ext uri="{FF2B5EF4-FFF2-40B4-BE49-F238E27FC236}">
                  <a16:creationId xmlns:a16="http://schemas.microsoft.com/office/drawing/2014/main" id="{14D0C69A-2DFE-4181-9553-BF8B641F021D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1;p42">
              <a:extLst>
                <a:ext uri="{FF2B5EF4-FFF2-40B4-BE49-F238E27FC236}">
                  <a16:creationId xmlns:a16="http://schemas.microsoft.com/office/drawing/2014/main" id="{667D14BF-12BB-4CCD-B5F6-191C62D9C1AC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2;p42">
              <a:extLst>
                <a:ext uri="{FF2B5EF4-FFF2-40B4-BE49-F238E27FC236}">
                  <a16:creationId xmlns:a16="http://schemas.microsoft.com/office/drawing/2014/main" id="{81CD0C27-FE45-4C68-99E3-9E1FCA3A29D7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3;p42">
              <a:extLst>
                <a:ext uri="{FF2B5EF4-FFF2-40B4-BE49-F238E27FC236}">
                  <a16:creationId xmlns:a16="http://schemas.microsoft.com/office/drawing/2014/main" id="{57104A01-C1FB-44B8-A0F3-77B80D52CD67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904825" y="1055775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6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6"/>
          <p:cNvGrpSpPr/>
          <p:nvPr/>
        </p:nvGrpSpPr>
        <p:grpSpPr>
          <a:xfrm rot="1655306">
            <a:off x="7613944" y="2809955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7" y="344556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5" name="Google Shape;415;p36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Here is where your weekly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planner begins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892027" y="3049644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4DAE18-8767-4918-BE19-3420D08BA176}"/>
              </a:ext>
            </a:extLst>
          </p:cNvPr>
          <p:cNvSpPr txBox="1"/>
          <p:nvPr/>
        </p:nvSpPr>
        <p:spPr>
          <a:xfrm>
            <a:off x="2218440" y="1454533"/>
            <a:ext cx="46439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4</a:t>
            </a:r>
          </a:p>
          <a:p>
            <a:pPr algn="ctr"/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Cuộc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tài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năng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rừng</a:t>
            </a:r>
            <a:r>
              <a:rPr lang="en-U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xanh</a:t>
            </a:r>
            <a:endParaRPr lang="en-US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172636" y="2373554"/>
            <a:ext cx="8372872" cy="250916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38"/>
          <p:cNvGrpSpPr/>
          <p:nvPr/>
        </p:nvGrpSpPr>
        <p:grpSpPr>
          <a:xfrm rot="-1765296">
            <a:off x="8349306" y="3072048"/>
            <a:ext cx="661771" cy="680768"/>
            <a:chOff x="2510200" y="3361463"/>
            <a:chExt cx="488700" cy="510950"/>
          </a:xfrm>
        </p:grpSpPr>
        <p:sp>
          <p:nvSpPr>
            <p:cNvPr id="524" name="Google Shape;524;p38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38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29" name="Google Shape;529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38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534" name="Google Shape;534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0B38E06-1413-437D-B353-5E33E06DDB12}"/>
              </a:ext>
            </a:extLst>
          </p:cNvPr>
          <p:cNvSpPr/>
          <p:nvPr/>
        </p:nvSpPr>
        <p:spPr>
          <a:xfrm>
            <a:off x="2184014" y="596216"/>
            <a:ext cx="426128" cy="393421"/>
          </a:xfrm>
          <a:prstGeom prst="ellipse">
            <a:avLst/>
          </a:prstGeom>
          <a:solidFill>
            <a:srgbClr val="EB1DDC"/>
          </a:solidFill>
          <a:ln>
            <a:solidFill>
              <a:srgbClr val="EB1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8CD911-BCE4-4086-BB7F-C48D58DB6A04}"/>
              </a:ext>
            </a:extLst>
          </p:cNvPr>
          <p:cNvSpPr txBox="1"/>
          <p:nvPr/>
        </p:nvSpPr>
        <p:spPr>
          <a:xfrm>
            <a:off x="2394738" y="525605"/>
            <a:ext cx="4651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+mj-lt"/>
              </a:rPr>
              <a:t>Chọn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từ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vở</a:t>
            </a:r>
            <a:r>
              <a:rPr lang="en-US" sz="2800" dirty="0">
                <a:latin typeface="+mj-lt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A1065E-A3D8-4BD9-9833-4FD5C75FA7E4}"/>
              </a:ext>
            </a:extLst>
          </p:cNvPr>
          <p:cNvSpPr/>
          <p:nvPr/>
        </p:nvSpPr>
        <p:spPr>
          <a:xfrm>
            <a:off x="647517" y="1614021"/>
            <a:ext cx="8127049" cy="62522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mê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trầm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trồ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xứng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thích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thú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chức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D61A15-7C48-4103-9D74-AA14D2679E00}"/>
              </a:ext>
            </a:extLst>
          </p:cNvPr>
          <p:cNvSpPr txBox="1"/>
          <p:nvPr/>
        </p:nvSpPr>
        <p:spPr>
          <a:xfrm>
            <a:off x="997086" y="2868501"/>
            <a:ext cx="723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a. </a:t>
            </a:r>
            <a:r>
              <a:rPr lang="en-US" sz="2400" dirty="0" err="1">
                <a:latin typeface="+mj-lt"/>
              </a:rPr>
              <a:t>Tiết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mục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múa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lớp</a:t>
            </a:r>
            <a:r>
              <a:rPr lang="en-US" sz="2400" dirty="0">
                <a:latin typeface="+mj-lt"/>
              </a:rPr>
              <a:t> 1A     (…)           </a:t>
            </a:r>
            <a:r>
              <a:rPr lang="en-US" sz="2400" dirty="0" err="1">
                <a:latin typeface="+mj-lt"/>
              </a:rPr>
              <a:t>được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giải</a:t>
            </a:r>
            <a:r>
              <a:rPr lang="en-US" sz="2400" dirty="0">
                <a:latin typeface="+mj-lt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BF3497-8399-4F1C-9976-DC6808686E55}"/>
              </a:ext>
            </a:extLst>
          </p:cNvPr>
          <p:cNvSpPr/>
          <p:nvPr/>
        </p:nvSpPr>
        <p:spPr>
          <a:xfrm>
            <a:off x="4490386" y="2860635"/>
            <a:ext cx="1597981" cy="457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/>
                </a:solidFill>
              </a:rPr>
              <a:t>xứng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đáng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3DA242-ED1C-4198-8F22-BFD7DCE84530}"/>
              </a:ext>
            </a:extLst>
          </p:cNvPr>
          <p:cNvSpPr txBox="1"/>
          <p:nvPr/>
        </p:nvSpPr>
        <p:spPr>
          <a:xfrm>
            <a:off x="997086" y="3417884"/>
            <a:ext cx="6986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b. </a:t>
            </a:r>
            <a:r>
              <a:rPr lang="en-US" sz="2400" dirty="0" err="1">
                <a:latin typeface="+mj-lt"/>
              </a:rPr>
              <a:t>Nhà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trường</a:t>
            </a:r>
            <a:r>
              <a:rPr lang="en-US" sz="2400" dirty="0">
                <a:latin typeface="+mj-lt"/>
              </a:rPr>
              <a:t>        (…)   </a:t>
            </a:r>
            <a:r>
              <a:rPr lang="en-US" sz="2400" dirty="0" err="1">
                <a:latin typeface="+mj-lt"/>
              </a:rPr>
              <a:t>chương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trình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văn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nghệ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mừng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xuân</a:t>
            </a:r>
            <a:r>
              <a:rPr lang="en-US" sz="2400" dirty="0">
                <a:latin typeface="+mj-lt"/>
              </a:rPr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1AF088-184B-41A1-B3F8-2D464E914799}"/>
              </a:ext>
            </a:extLst>
          </p:cNvPr>
          <p:cNvSpPr/>
          <p:nvPr/>
        </p:nvSpPr>
        <p:spPr>
          <a:xfrm>
            <a:off x="2849870" y="3417884"/>
            <a:ext cx="1153959" cy="457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1"/>
                </a:solidFill>
              </a:rPr>
              <a:t>tổ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chức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9164583" cy="514349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18F23E5-E10C-4922-A9BC-7FC8E1362926}"/>
              </a:ext>
            </a:extLst>
          </p:cNvPr>
          <p:cNvSpPr/>
          <p:nvPr/>
        </p:nvSpPr>
        <p:spPr>
          <a:xfrm>
            <a:off x="1812302" y="569683"/>
            <a:ext cx="433750" cy="46165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53">
              <a:buClrTx/>
            </a:pPr>
            <a:r>
              <a:rPr lang="en-US" sz="28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F25A7B-92D3-4AC6-ADEE-4B6DADE0BA9F}"/>
              </a:ext>
            </a:extLst>
          </p:cNvPr>
          <p:cNvSpPr txBox="1"/>
          <p:nvPr/>
        </p:nvSpPr>
        <p:spPr>
          <a:xfrm>
            <a:off x="1890945" y="493532"/>
            <a:ext cx="5591975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53">
              <a:buClrTx/>
            </a:pP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khung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2400" b="1" kern="1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CA399F-1004-4F74-B2FD-2A728294AFFA}"/>
              </a:ext>
            </a:extLst>
          </p:cNvPr>
          <p:cNvSpPr txBox="1"/>
          <p:nvPr/>
        </p:nvSpPr>
        <p:spPr>
          <a:xfrm>
            <a:off x="1010443" y="1349639"/>
            <a:ext cx="7164280" cy="4616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 defTabSz="914253"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24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cối</a:t>
            </a:r>
            <a:r>
              <a:rPr lang="en-US" sz="24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	 </a:t>
            </a:r>
            <a:r>
              <a:rPr lang="en-US" sz="24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suối</a:t>
            </a:r>
            <a:r>
              <a:rPr lang="en-US" sz="24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	</a:t>
            </a:r>
            <a:r>
              <a:rPr lang="en-US" sz="24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muông</a:t>
            </a:r>
            <a:r>
              <a:rPr lang="en-US" sz="24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</a:t>
            </a:r>
            <a:r>
              <a:rPr lang="en-US" sz="2400" kern="1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</a:t>
            </a:r>
            <a:r>
              <a:rPr lang="en-US" sz="2400" kern="12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rừng</a:t>
            </a:r>
            <a:endParaRPr lang="en-US" sz="2400" kern="12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4CB50-265F-4F01-A384-6951E7C8B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24" y="1913723"/>
            <a:ext cx="4163951" cy="31376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961313" y="632474"/>
            <a:ext cx="7037278" cy="4344227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9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Fredoka One"/>
                <a:ea typeface="Fredoka One"/>
                <a:cs typeface="Fredoka One"/>
                <a:sym typeface="Fredoka One"/>
              </a:rPr>
              <a:t>—Someone Famous</a:t>
            </a:r>
            <a:endParaRPr sz="3000" dirty="0"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564" name="Google Shape;564;p39"/>
          <p:cNvGrpSpPr/>
          <p:nvPr/>
        </p:nvGrpSpPr>
        <p:grpSpPr>
          <a:xfrm rot="-544829" flipH="1">
            <a:off x="366370" y="3088686"/>
            <a:ext cx="322982" cy="326452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7445606" y="192811"/>
            <a:ext cx="661771" cy="680768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1793990" y="4411704"/>
            <a:ext cx="371396" cy="375435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39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1B04338-D5E3-4EA6-830E-3DEE075BDA68}"/>
              </a:ext>
            </a:extLst>
          </p:cNvPr>
          <p:cNvSpPr/>
          <p:nvPr/>
        </p:nvSpPr>
        <p:spPr>
          <a:xfrm>
            <a:off x="3556902" y="869521"/>
            <a:ext cx="526651" cy="4703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447E168-CDBB-4AA2-AA3D-024C1D911E0A}"/>
              </a:ext>
            </a:extLst>
          </p:cNvPr>
          <p:cNvSpPr txBox="1"/>
          <p:nvPr/>
        </p:nvSpPr>
        <p:spPr>
          <a:xfrm>
            <a:off x="4083553" y="840326"/>
            <a:ext cx="317269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</a:t>
            </a:r>
            <a:endParaRPr lang="en-US" sz="2800" b="1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6991786" y="3619777"/>
            <a:ext cx="1262614" cy="1129518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7172034-800D-4EB3-B649-9C8679E74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955" y="1407415"/>
            <a:ext cx="5060325" cy="258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54D8F746-2F95-49F1-B623-D2EA6F3A2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9" y="1504826"/>
            <a:ext cx="8197422" cy="213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18C1E8-9AFC-43AB-B1EB-F3D7B56EC1D3}"/>
              </a:ext>
            </a:extLst>
          </p:cNvPr>
          <p:cNvSpPr/>
          <p:nvPr/>
        </p:nvSpPr>
        <p:spPr>
          <a:xfrm>
            <a:off x="1076086" y="1957933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Yểng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bắt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chước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tiếng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của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một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số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loài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vật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.</a:t>
            </a:r>
            <a:endParaRPr lang="vi-VN" sz="3300" b="1" kern="1200" dirty="0">
              <a:solidFill>
                <a:srgbClr val="00206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B7A87D-FA60-4D2E-AE7C-6E74FF731398}"/>
              </a:ext>
            </a:extLst>
          </p:cNvPr>
          <p:cNvSpPr/>
          <p:nvPr/>
        </p:nvSpPr>
        <p:spPr>
          <a:xfrm>
            <a:off x="467999" y="2625926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Gõ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kiến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chỉ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trong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nháy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mắt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đã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khoét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được</a:t>
            </a:r>
            <a:endParaRPr lang="en-US" sz="3300" b="1" kern="1200" dirty="0">
              <a:solidFill>
                <a:srgbClr val="002060"/>
              </a:solidFill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91CACF-71D9-44C8-B3E0-D3CC5CD7B304}"/>
              </a:ext>
            </a:extLst>
          </p:cNvPr>
          <p:cNvSpPr/>
          <p:nvPr/>
        </p:nvSpPr>
        <p:spPr>
          <a:xfrm>
            <a:off x="429899" y="3275030"/>
            <a:ext cx="84004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cái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tổ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xinh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xắn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.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Còn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chim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công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có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điệu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múa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C62F93B-CEEE-4D79-9914-09BC013101FF}"/>
              </a:ext>
            </a:extLst>
          </p:cNvPr>
          <p:cNvSpPr/>
          <p:nvPr/>
        </p:nvSpPr>
        <p:spPr>
          <a:xfrm>
            <a:off x="3100826" y="753872"/>
            <a:ext cx="526651" cy="4703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A94373-A56E-490A-B03A-A0F0FE1221BC}"/>
              </a:ext>
            </a:extLst>
          </p:cNvPr>
          <p:cNvSpPr txBox="1"/>
          <p:nvPr/>
        </p:nvSpPr>
        <p:spPr>
          <a:xfrm>
            <a:off x="3627477" y="687411"/>
            <a:ext cx="3172691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Nghe </a:t>
            </a:r>
            <a:r>
              <a:rPr lang="en-US" sz="3600" b="1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</a:t>
            </a:r>
            <a:endParaRPr lang="en-US" sz="3600" b="1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3F102FD-4B75-4FD0-8E6F-264961715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70"/>
          <a:stretch/>
        </p:blipFill>
        <p:spPr bwMode="auto">
          <a:xfrm>
            <a:off x="473289" y="3476873"/>
            <a:ext cx="8197422" cy="113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785A29-AB77-4CC6-9E40-7A35FB1EE4CF}"/>
              </a:ext>
            </a:extLst>
          </p:cNvPr>
          <p:cNvSpPr/>
          <p:nvPr/>
        </p:nvSpPr>
        <p:spPr>
          <a:xfrm>
            <a:off x="443935" y="3941497"/>
            <a:ext cx="26568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53">
              <a:buClrTx/>
              <a:defRPr/>
            </a:pP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tuyệt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đẹp</a:t>
            </a:r>
            <a:r>
              <a:rPr lang="en-US" sz="3300" b="1" kern="1200" dirty="0">
                <a:solidFill>
                  <a:srgbClr val="002060"/>
                </a:solidFill>
                <a:latin typeface="HP001 4 hàng" pitchFamily="34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56"/>
          <p:cNvGrpSpPr/>
          <p:nvPr/>
        </p:nvGrpSpPr>
        <p:grpSpPr>
          <a:xfrm rot="544829">
            <a:off x="2332039" y="4162294"/>
            <a:ext cx="322982" cy="326452"/>
            <a:chOff x="2079900" y="3077638"/>
            <a:chExt cx="367775" cy="382800"/>
          </a:xfrm>
        </p:grpSpPr>
        <p:sp>
          <p:nvSpPr>
            <p:cNvPr id="1172" name="Google Shape;117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56"/>
          <p:cNvGrpSpPr/>
          <p:nvPr/>
        </p:nvGrpSpPr>
        <p:grpSpPr>
          <a:xfrm rot="1765296" flipH="1">
            <a:off x="971942" y="192811"/>
            <a:ext cx="661771" cy="680768"/>
            <a:chOff x="2510200" y="3361463"/>
            <a:chExt cx="488700" cy="510950"/>
          </a:xfrm>
        </p:grpSpPr>
        <p:sp>
          <p:nvSpPr>
            <p:cNvPr id="1177" name="Google Shape;1177;p5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56"/>
          <p:cNvGrpSpPr/>
          <p:nvPr/>
        </p:nvGrpSpPr>
        <p:grpSpPr>
          <a:xfrm rot="-632919" flipH="1">
            <a:off x="202938" y="1215826"/>
            <a:ext cx="641652" cy="668105"/>
            <a:chOff x="2079900" y="3077638"/>
            <a:chExt cx="367775" cy="382800"/>
          </a:xfrm>
        </p:grpSpPr>
        <p:sp>
          <p:nvSpPr>
            <p:cNvPr id="1182" name="Google Shape;118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56"/>
          <p:cNvGrpSpPr/>
          <p:nvPr/>
        </p:nvGrpSpPr>
        <p:grpSpPr>
          <a:xfrm rot="148811">
            <a:off x="6913934" y="4411704"/>
            <a:ext cx="371396" cy="375435"/>
            <a:chOff x="2079900" y="3077638"/>
            <a:chExt cx="367775" cy="382800"/>
          </a:xfrm>
        </p:grpSpPr>
        <p:sp>
          <p:nvSpPr>
            <p:cNvPr id="1187" name="Google Shape;1187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9FC479AD-3651-404F-A20F-2AF44C0B0CED}"/>
              </a:ext>
            </a:extLst>
          </p:cNvPr>
          <p:cNvSpPr/>
          <p:nvPr/>
        </p:nvSpPr>
        <p:spPr>
          <a:xfrm>
            <a:off x="1369967" y="1189282"/>
            <a:ext cx="406643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F2684C-6368-4F05-BAF3-3A462CBA3454}"/>
              </a:ext>
            </a:extLst>
          </p:cNvPr>
          <p:cNvSpPr txBox="1"/>
          <p:nvPr/>
        </p:nvSpPr>
        <p:spPr>
          <a:xfrm>
            <a:off x="1776609" y="1155685"/>
            <a:ext cx="651481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vuông</a:t>
            </a:r>
            <a:endParaRPr lang="en-US" sz="2800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DEEB2-8F43-49DE-8E45-015EF110C6AF}"/>
              </a:ext>
            </a:extLst>
          </p:cNvPr>
          <p:cNvSpPr txBox="1"/>
          <p:nvPr/>
        </p:nvSpPr>
        <p:spPr>
          <a:xfrm>
            <a:off x="2971800" y="1791746"/>
            <a:ext cx="3332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a. </a:t>
            </a:r>
            <a:r>
              <a:rPr lang="en-US" sz="3200" i="1" dirty="0" err="1">
                <a:latin typeface="+mj-lt"/>
              </a:rPr>
              <a:t>yêng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hay </a:t>
            </a:r>
            <a:r>
              <a:rPr lang="en-US" sz="3200" i="1" dirty="0" err="1">
                <a:latin typeface="+mj-lt"/>
              </a:rPr>
              <a:t>iêng</a:t>
            </a:r>
            <a:endParaRPr lang="en-US" sz="3200" i="1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D3E520-AB4D-4708-A369-BBC1D46CC45D}"/>
              </a:ext>
            </a:extLst>
          </p:cNvPr>
          <p:cNvSpPr/>
          <p:nvPr/>
        </p:nvSpPr>
        <p:spPr>
          <a:xfrm>
            <a:off x="1616617" y="2797025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12DED-EE84-4FF1-9DAD-B20DFCE3F92E}"/>
              </a:ext>
            </a:extLst>
          </p:cNvPr>
          <p:cNvSpPr txBox="1"/>
          <p:nvPr/>
        </p:nvSpPr>
        <p:spPr>
          <a:xfrm>
            <a:off x="1726741" y="3008864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con </a:t>
            </a:r>
            <a:r>
              <a:rPr lang="en-US" sz="2800" dirty="0" err="1">
                <a:latin typeface="+mj-lt"/>
              </a:rPr>
              <a:t>yểng</a:t>
            </a:r>
            <a:endParaRPr lang="en-US" sz="2800" dirty="0">
              <a:latin typeface="+mj-lt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859ECF5-7785-4BEF-ADF0-46D489A69BC4}"/>
              </a:ext>
            </a:extLst>
          </p:cNvPr>
          <p:cNvSpPr/>
          <p:nvPr/>
        </p:nvSpPr>
        <p:spPr>
          <a:xfrm>
            <a:off x="3643079" y="2784099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129D4BF-6A12-4E1E-94E0-2BCC359D236D}"/>
              </a:ext>
            </a:extLst>
          </p:cNvPr>
          <p:cNvSpPr/>
          <p:nvPr/>
        </p:nvSpPr>
        <p:spPr>
          <a:xfrm>
            <a:off x="5704763" y="2784098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3765B6-DBAB-4694-A246-EAF1305BD524}"/>
              </a:ext>
            </a:extLst>
          </p:cNvPr>
          <p:cNvSpPr txBox="1"/>
          <p:nvPr/>
        </p:nvSpPr>
        <p:spPr>
          <a:xfrm>
            <a:off x="3761118" y="3008864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bay </a:t>
            </a:r>
            <a:r>
              <a:rPr lang="en-US" sz="2800" dirty="0" err="1">
                <a:latin typeface="+mj-lt"/>
              </a:rPr>
              <a:t>liệng</a:t>
            </a:r>
            <a:endParaRPr lang="en-US" sz="2800" dirty="0"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04CD39-5017-4736-A675-01CC83B5E1B2}"/>
              </a:ext>
            </a:extLst>
          </p:cNvPr>
          <p:cNvSpPr txBox="1"/>
          <p:nvPr/>
        </p:nvSpPr>
        <p:spPr>
          <a:xfrm>
            <a:off x="5859443" y="2987780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tiếng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gọi</a:t>
            </a:r>
            <a:endParaRPr lang="en-US" sz="28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6486A7-8CA1-4C91-8C16-99201C1F7E93}"/>
              </a:ext>
            </a:extLst>
          </p:cNvPr>
          <p:cNvSpPr/>
          <p:nvPr/>
        </p:nvSpPr>
        <p:spPr>
          <a:xfrm>
            <a:off x="2425022" y="3167672"/>
            <a:ext cx="770159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50BAB78-4A9E-49DA-8E6B-56511B8B4318}"/>
              </a:ext>
            </a:extLst>
          </p:cNvPr>
          <p:cNvSpPr/>
          <p:nvPr/>
        </p:nvSpPr>
        <p:spPr>
          <a:xfrm>
            <a:off x="4572000" y="3167672"/>
            <a:ext cx="770159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CD848F8-E8E5-4ACC-B39C-7095BEEC265B}"/>
              </a:ext>
            </a:extLst>
          </p:cNvPr>
          <p:cNvSpPr/>
          <p:nvPr/>
        </p:nvSpPr>
        <p:spPr>
          <a:xfrm>
            <a:off x="6030941" y="3138082"/>
            <a:ext cx="636559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56"/>
          <p:cNvGrpSpPr/>
          <p:nvPr/>
        </p:nvGrpSpPr>
        <p:grpSpPr>
          <a:xfrm rot="544829">
            <a:off x="8389968" y="3088686"/>
            <a:ext cx="322982" cy="326452"/>
            <a:chOff x="2079900" y="3077638"/>
            <a:chExt cx="367775" cy="382800"/>
          </a:xfrm>
        </p:grpSpPr>
        <p:sp>
          <p:nvSpPr>
            <p:cNvPr id="1172" name="Google Shape;117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56"/>
          <p:cNvGrpSpPr/>
          <p:nvPr/>
        </p:nvGrpSpPr>
        <p:grpSpPr>
          <a:xfrm rot="1765296" flipH="1">
            <a:off x="971942" y="192811"/>
            <a:ext cx="661771" cy="680768"/>
            <a:chOff x="2510200" y="3361463"/>
            <a:chExt cx="488700" cy="510950"/>
          </a:xfrm>
        </p:grpSpPr>
        <p:sp>
          <p:nvSpPr>
            <p:cNvPr id="1177" name="Google Shape;1177;p5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56"/>
          <p:cNvGrpSpPr/>
          <p:nvPr/>
        </p:nvGrpSpPr>
        <p:grpSpPr>
          <a:xfrm rot="-632919" flipH="1">
            <a:off x="398247" y="852037"/>
            <a:ext cx="641652" cy="668105"/>
            <a:chOff x="2079900" y="3077638"/>
            <a:chExt cx="367775" cy="382800"/>
          </a:xfrm>
        </p:grpSpPr>
        <p:sp>
          <p:nvSpPr>
            <p:cNvPr id="1182" name="Google Shape;118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56"/>
          <p:cNvGrpSpPr/>
          <p:nvPr/>
        </p:nvGrpSpPr>
        <p:grpSpPr>
          <a:xfrm rot="148811">
            <a:off x="6913934" y="4411704"/>
            <a:ext cx="371396" cy="375435"/>
            <a:chOff x="2079900" y="3077638"/>
            <a:chExt cx="367775" cy="382800"/>
          </a:xfrm>
        </p:grpSpPr>
        <p:sp>
          <p:nvSpPr>
            <p:cNvPr id="1187" name="Google Shape;1187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9FC479AD-3651-404F-A20F-2AF44C0B0CED}"/>
              </a:ext>
            </a:extLst>
          </p:cNvPr>
          <p:cNvSpPr/>
          <p:nvPr/>
        </p:nvSpPr>
        <p:spPr>
          <a:xfrm>
            <a:off x="1565276" y="825493"/>
            <a:ext cx="406643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F2684C-6368-4F05-BAF3-3A462CBA3454}"/>
              </a:ext>
            </a:extLst>
          </p:cNvPr>
          <p:cNvSpPr txBox="1"/>
          <p:nvPr/>
        </p:nvSpPr>
        <p:spPr>
          <a:xfrm>
            <a:off x="1971918" y="791896"/>
            <a:ext cx="651481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vuông</a:t>
            </a:r>
            <a:endParaRPr lang="en-US" sz="2800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DEEB2-8F43-49DE-8E45-015EF110C6AF}"/>
              </a:ext>
            </a:extLst>
          </p:cNvPr>
          <p:cNvSpPr txBox="1"/>
          <p:nvPr/>
        </p:nvSpPr>
        <p:spPr>
          <a:xfrm>
            <a:off x="3547815" y="1427957"/>
            <a:ext cx="261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b. </a:t>
            </a:r>
            <a:r>
              <a:rPr lang="en-US" sz="3200" i="1" dirty="0" err="1">
                <a:latin typeface="+mj-lt"/>
              </a:rPr>
              <a:t>iêc</a:t>
            </a:r>
            <a:r>
              <a:rPr lang="en-US" sz="3200" dirty="0">
                <a:latin typeface="+mj-lt"/>
              </a:rPr>
              <a:t> hay </a:t>
            </a:r>
            <a:r>
              <a:rPr lang="en-US" sz="3200" i="1" dirty="0" err="1">
                <a:latin typeface="+mj-lt"/>
              </a:rPr>
              <a:t>iêt</a:t>
            </a:r>
            <a:endParaRPr lang="en-US" sz="3200" i="1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D3E520-AB4D-4708-A369-BBC1D46CC45D}"/>
              </a:ext>
            </a:extLst>
          </p:cNvPr>
          <p:cNvSpPr/>
          <p:nvPr/>
        </p:nvSpPr>
        <p:spPr>
          <a:xfrm>
            <a:off x="1793989" y="2465830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12DED-EE84-4FF1-9DAD-B20DFCE3F92E}"/>
              </a:ext>
            </a:extLst>
          </p:cNvPr>
          <p:cNvSpPr txBox="1"/>
          <p:nvPr/>
        </p:nvSpPr>
        <p:spPr>
          <a:xfrm>
            <a:off x="1986809" y="2677669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tiếc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nuối</a:t>
            </a:r>
            <a:endParaRPr lang="en-US" sz="2800" dirty="0">
              <a:latin typeface="+mj-lt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859ECF5-7785-4BEF-ADF0-46D489A69BC4}"/>
              </a:ext>
            </a:extLst>
          </p:cNvPr>
          <p:cNvSpPr/>
          <p:nvPr/>
        </p:nvSpPr>
        <p:spPr>
          <a:xfrm>
            <a:off x="3802131" y="2452904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129D4BF-6A12-4E1E-94E0-2BCC359D236D}"/>
              </a:ext>
            </a:extLst>
          </p:cNvPr>
          <p:cNvSpPr/>
          <p:nvPr/>
        </p:nvSpPr>
        <p:spPr>
          <a:xfrm>
            <a:off x="5882135" y="2452903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3765B6-DBAB-4694-A246-EAF1305BD524}"/>
              </a:ext>
            </a:extLst>
          </p:cNvPr>
          <p:cNvSpPr txBox="1"/>
          <p:nvPr/>
        </p:nvSpPr>
        <p:spPr>
          <a:xfrm>
            <a:off x="4011021" y="2656585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tiết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mục</a:t>
            </a:r>
            <a:endParaRPr lang="en-US" sz="2800" dirty="0"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04CD39-5017-4736-A675-01CC83B5E1B2}"/>
              </a:ext>
            </a:extLst>
          </p:cNvPr>
          <p:cNvSpPr txBox="1"/>
          <p:nvPr/>
        </p:nvSpPr>
        <p:spPr>
          <a:xfrm>
            <a:off x="5925001" y="2656585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hiểu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biết</a:t>
            </a:r>
            <a:endParaRPr lang="en-US" sz="2800" dirty="0"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936405-0FE5-42D6-8A38-FCFA483F0E91}"/>
              </a:ext>
            </a:extLst>
          </p:cNvPr>
          <p:cNvSpPr/>
          <p:nvPr/>
        </p:nvSpPr>
        <p:spPr>
          <a:xfrm>
            <a:off x="2182606" y="2804491"/>
            <a:ext cx="398669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DFD3DB-37BD-47C3-8938-72C4B07E2585}"/>
              </a:ext>
            </a:extLst>
          </p:cNvPr>
          <p:cNvSpPr/>
          <p:nvPr/>
        </p:nvSpPr>
        <p:spPr>
          <a:xfrm>
            <a:off x="4219161" y="2804491"/>
            <a:ext cx="352840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698DCF-0775-4E5D-B612-28D577DEC61B}"/>
              </a:ext>
            </a:extLst>
          </p:cNvPr>
          <p:cNvSpPr/>
          <p:nvPr/>
        </p:nvSpPr>
        <p:spPr>
          <a:xfrm>
            <a:off x="6963418" y="2796918"/>
            <a:ext cx="436274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1" name="Google Shape;1171;p56"/>
          <p:cNvGrpSpPr/>
          <p:nvPr/>
        </p:nvGrpSpPr>
        <p:grpSpPr>
          <a:xfrm rot="544829">
            <a:off x="8389968" y="3088686"/>
            <a:ext cx="322982" cy="326452"/>
            <a:chOff x="2079900" y="3077638"/>
            <a:chExt cx="367775" cy="382800"/>
          </a:xfrm>
        </p:grpSpPr>
        <p:sp>
          <p:nvSpPr>
            <p:cNvPr id="1172" name="Google Shape;117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56"/>
          <p:cNvGrpSpPr/>
          <p:nvPr/>
        </p:nvGrpSpPr>
        <p:grpSpPr>
          <a:xfrm rot="1765296" flipH="1">
            <a:off x="971942" y="192811"/>
            <a:ext cx="661771" cy="680768"/>
            <a:chOff x="2510200" y="3361463"/>
            <a:chExt cx="488700" cy="510950"/>
          </a:xfrm>
        </p:grpSpPr>
        <p:sp>
          <p:nvSpPr>
            <p:cNvPr id="1177" name="Google Shape;1177;p5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56"/>
          <p:cNvGrpSpPr/>
          <p:nvPr/>
        </p:nvGrpSpPr>
        <p:grpSpPr>
          <a:xfrm rot="-632919" flipH="1">
            <a:off x="398247" y="852037"/>
            <a:ext cx="641652" cy="668105"/>
            <a:chOff x="2079900" y="3077638"/>
            <a:chExt cx="367775" cy="382800"/>
          </a:xfrm>
        </p:grpSpPr>
        <p:sp>
          <p:nvSpPr>
            <p:cNvPr id="1182" name="Google Shape;118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" name="Google Shape;1186;p56"/>
          <p:cNvGrpSpPr/>
          <p:nvPr/>
        </p:nvGrpSpPr>
        <p:grpSpPr>
          <a:xfrm rot="148811">
            <a:off x="6913934" y="4411704"/>
            <a:ext cx="371396" cy="375435"/>
            <a:chOff x="2079900" y="3077638"/>
            <a:chExt cx="367775" cy="382800"/>
          </a:xfrm>
        </p:grpSpPr>
        <p:sp>
          <p:nvSpPr>
            <p:cNvPr id="1187" name="Google Shape;1187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9FC479AD-3651-404F-A20F-2AF44C0B0CED}"/>
              </a:ext>
            </a:extLst>
          </p:cNvPr>
          <p:cNvSpPr/>
          <p:nvPr/>
        </p:nvSpPr>
        <p:spPr>
          <a:xfrm>
            <a:off x="1565276" y="825493"/>
            <a:ext cx="406643" cy="425232"/>
          </a:xfrm>
          <a:prstGeom prst="ellipse">
            <a:avLst/>
          </a:prstGeom>
          <a:solidFill>
            <a:srgbClr val="EB1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F2684C-6368-4F05-BAF3-3A462CBA3454}"/>
              </a:ext>
            </a:extLst>
          </p:cNvPr>
          <p:cNvSpPr txBox="1"/>
          <p:nvPr/>
        </p:nvSpPr>
        <p:spPr>
          <a:xfrm>
            <a:off x="1971918" y="791896"/>
            <a:ext cx="6514811" cy="55398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+mj-lt"/>
                <a:ea typeface="Arial-Rounded" pitchFamily="34" charset="0"/>
                <a:cs typeface="Arial-Rounded" pitchFamily="34" charset="0"/>
              </a:rPr>
              <a:t>vuông</a:t>
            </a:r>
            <a:endParaRPr lang="en-US" sz="2800" dirty="0">
              <a:solidFill>
                <a:prstClr val="black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DEEB2-8F43-49DE-8E45-015EF110C6AF}"/>
              </a:ext>
            </a:extLst>
          </p:cNvPr>
          <p:cNvSpPr txBox="1"/>
          <p:nvPr/>
        </p:nvSpPr>
        <p:spPr>
          <a:xfrm>
            <a:off x="3547815" y="1427957"/>
            <a:ext cx="261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c. </a:t>
            </a:r>
            <a:r>
              <a:rPr lang="en-US" sz="3200" i="1" dirty="0">
                <a:latin typeface="+mj-lt"/>
              </a:rPr>
              <a:t>et</a:t>
            </a:r>
            <a:r>
              <a:rPr lang="en-US" sz="3200" dirty="0">
                <a:latin typeface="+mj-lt"/>
              </a:rPr>
              <a:t> hay </a:t>
            </a:r>
            <a:r>
              <a:rPr lang="en-US" sz="3200" i="1" dirty="0" err="1">
                <a:latin typeface="+mj-lt"/>
              </a:rPr>
              <a:t>oet</a:t>
            </a:r>
            <a:endParaRPr lang="en-US" sz="3200" i="1" dirty="0"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D3E520-AB4D-4708-A369-BBC1D46CC45D}"/>
              </a:ext>
            </a:extLst>
          </p:cNvPr>
          <p:cNvSpPr/>
          <p:nvPr/>
        </p:nvSpPr>
        <p:spPr>
          <a:xfrm>
            <a:off x="1793989" y="2465830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12DED-EE84-4FF1-9DAD-B20DFCE3F92E}"/>
              </a:ext>
            </a:extLst>
          </p:cNvPr>
          <p:cNvSpPr txBox="1"/>
          <p:nvPr/>
        </p:nvSpPr>
        <p:spPr>
          <a:xfrm>
            <a:off x="1986809" y="2677669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rét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mướt</a:t>
            </a:r>
            <a:endParaRPr lang="en-US" sz="2800" dirty="0">
              <a:latin typeface="+mj-lt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859ECF5-7785-4BEF-ADF0-46D489A69BC4}"/>
              </a:ext>
            </a:extLst>
          </p:cNvPr>
          <p:cNvSpPr/>
          <p:nvPr/>
        </p:nvSpPr>
        <p:spPr>
          <a:xfrm>
            <a:off x="3802131" y="2452904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4129D4BF-6A12-4E1E-94E0-2BCC359D236D}"/>
              </a:ext>
            </a:extLst>
          </p:cNvPr>
          <p:cNvSpPr/>
          <p:nvPr/>
        </p:nvSpPr>
        <p:spPr>
          <a:xfrm>
            <a:off x="5882135" y="2452903"/>
            <a:ext cx="1753826" cy="9727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83765B6-DBAB-4694-A246-EAF1305BD524}"/>
              </a:ext>
            </a:extLst>
          </p:cNvPr>
          <p:cNvSpPr txBox="1"/>
          <p:nvPr/>
        </p:nvSpPr>
        <p:spPr>
          <a:xfrm>
            <a:off x="4011021" y="2656585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lòe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loẹt</a:t>
            </a:r>
            <a:endParaRPr lang="en-US" sz="2800" dirty="0"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04CD39-5017-4736-A675-01CC83B5E1B2}"/>
              </a:ext>
            </a:extLst>
          </p:cNvPr>
          <p:cNvSpPr txBox="1"/>
          <p:nvPr/>
        </p:nvSpPr>
        <p:spPr>
          <a:xfrm>
            <a:off x="5925001" y="2656585"/>
            <a:ext cx="196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xoen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xoét</a:t>
            </a:r>
            <a:endParaRPr lang="en-US" sz="2800" dirty="0"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936405-0FE5-42D6-8A38-FCFA483F0E91}"/>
              </a:ext>
            </a:extLst>
          </p:cNvPr>
          <p:cNvSpPr/>
          <p:nvPr/>
        </p:nvSpPr>
        <p:spPr>
          <a:xfrm>
            <a:off x="2182606" y="2804491"/>
            <a:ext cx="303419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DFD3DB-37BD-47C3-8938-72C4B07E2585}"/>
              </a:ext>
            </a:extLst>
          </p:cNvPr>
          <p:cNvSpPr/>
          <p:nvPr/>
        </p:nvSpPr>
        <p:spPr>
          <a:xfrm>
            <a:off x="4731418" y="2752353"/>
            <a:ext cx="420447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B698DCF-0775-4E5D-B612-28D577DEC61B}"/>
              </a:ext>
            </a:extLst>
          </p:cNvPr>
          <p:cNvSpPr/>
          <p:nvPr/>
        </p:nvSpPr>
        <p:spPr>
          <a:xfrm>
            <a:off x="7016923" y="2800433"/>
            <a:ext cx="436274" cy="331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0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232</Words>
  <Application>Microsoft Office PowerPoint</Application>
  <PresentationFormat>On-screen Show (16:9)</PresentationFormat>
  <Paragraphs>47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微软雅黑</vt:lpstr>
      <vt:lpstr>Arial</vt:lpstr>
      <vt:lpstr>Arial Rounded MT Bold</vt:lpstr>
      <vt:lpstr>Arial-Rounded</vt:lpstr>
      <vt:lpstr>等线</vt:lpstr>
      <vt:lpstr>Fredoka One</vt:lpstr>
      <vt:lpstr>HP001 4 hàng</vt:lpstr>
      <vt:lpstr>Nunito</vt:lpstr>
      <vt:lpstr>黑体</vt:lpstr>
      <vt:lpstr>华文琥珀</vt:lpstr>
      <vt:lpstr>Times New Roman</vt:lpstr>
      <vt:lpstr>Elementary School Weekly Planner by Slidesgo</vt:lpstr>
      <vt:lpstr>Office 主题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—Someone Famous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School Weekly Planner</dc:title>
  <dc:creator>BENR-</dc:creator>
  <cp:lastModifiedBy>Admin</cp:lastModifiedBy>
  <cp:revision>8</cp:revision>
  <dcterms:modified xsi:type="dcterms:W3CDTF">2025-04-25T21:54:28Z</dcterms:modified>
</cp:coreProperties>
</file>