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55" r:id="rId2"/>
    <p:sldMasterId id="2147483667" r:id="rId3"/>
    <p:sldMasterId id="2147483679" r:id="rId4"/>
    <p:sldMasterId id="2147483691" r:id="rId5"/>
  </p:sldMasterIdLst>
  <p:notesMasterIdLst>
    <p:notesMasterId r:id="rId34"/>
  </p:notesMasterIdLst>
  <p:sldIdLst>
    <p:sldId id="260" r:id="rId6"/>
    <p:sldId id="284" r:id="rId7"/>
    <p:sldId id="290" r:id="rId8"/>
    <p:sldId id="285" r:id="rId9"/>
    <p:sldId id="286" r:id="rId10"/>
    <p:sldId id="287" r:id="rId11"/>
    <p:sldId id="288" r:id="rId12"/>
    <p:sldId id="289" r:id="rId13"/>
    <p:sldId id="263" r:id="rId14"/>
    <p:sldId id="265" r:id="rId15"/>
    <p:sldId id="275" r:id="rId16"/>
    <p:sldId id="334" r:id="rId17"/>
    <p:sldId id="277" r:id="rId18"/>
    <p:sldId id="278" r:id="rId19"/>
    <p:sldId id="292" r:id="rId20"/>
    <p:sldId id="271" r:id="rId21"/>
    <p:sldId id="291" r:id="rId22"/>
    <p:sldId id="293" r:id="rId23"/>
    <p:sldId id="342" r:id="rId24"/>
    <p:sldId id="343" r:id="rId25"/>
    <p:sldId id="2007577125" r:id="rId26"/>
    <p:sldId id="2007577126" r:id="rId27"/>
    <p:sldId id="282" r:id="rId28"/>
    <p:sldId id="525" r:id="rId29"/>
    <p:sldId id="2007577127" r:id="rId30"/>
    <p:sldId id="529" r:id="rId31"/>
    <p:sldId id="2007577128" r:id="rId32"/>
    <p:sldId id="2007577129" r:id="rId33"/>
  </p:sldIdLst>
  <p:sldSz cx="12192000" cy="6858000"/>
  <p:notesSz cx="6858000" cy="91440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7737"/>
    <a:srgbClr val="D5F9EA"/>
    <a:srgbClr val="CCFFFF"/>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20" autoAdjust="0"/>
    <p:restoredTop sz="94660"/>
  </p:normalViewPr>
  <p:slideViewPr>
    <p:cSldViewPr snapToGrid="0">
      <p:cViewPr varScale="1">
        <p:scale>
          <a:sx n="88" d="100"/>
          <a:sy n="88" d="100"/>
        </p:scale>
        <p:origin x="442" y="6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gs" Target="tags/tag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2025/4/26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3744757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2506225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3332588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916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3350924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22</a:t>
            </a:fld>
            <a:endParaRPr lang="zh-CN" altLang="en-US"/>
          </a:p>
        </p:txBody>
      </p:sp>
    </p:spTree>
    <p:extLst>
      <p:ext uri="{BB962C8B-B14F-4D97-AF65-F5344CB8AC3E}">
        <p14:creationId xmlns:p14="http://schemas.microsoft.com/office/powerpoint/2010/main" val="2900573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23</a:t>
            </a:fld>
            <a:endParaRPr lang="zh-CN" altLang="en-US"/>
          </a:p>
        </p:txBody>
      </p:sp>
    </p:spTree>
    <p:extLst>
      <p:ext uri="{BB962C8B-B14F-4D97-AF65-F5344CB8AC3E}">
        <p14:creationId xmlns:p14="http://schemas.microsoft.com/office/powerpoint/2010/main" val="942207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GV hỏi để khai thác cho HS hiểu kĩ thuật viết (chữ đầu câu viết hoa, cuối câu có dấu chấm, khoảng cách các chữ bằng 1 con chữ o…)</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57681D8-8F8D-470F-A937-F87211C52918}" type="slidenum">
              <a:rPr lang="en-US" smtClean="0"/>
              <a:t>27</a:t>
            </a:fld>
            <a:endParaRPr lang="en-US"/>
          </a:p>
        </p:txBody>
      </p:sp>
    </p:spTree>
    <p:extLst>
      <p:ext uri="{BB962C8B-B14F-4D97-AF65-F5344CB8AC3E}">
        <p14:creationId xmlns:p14="http://schemas.microsoft.com/office/powerpoint/2010/main" val="2358613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2282448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1833285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222677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55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1890610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2783967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293165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2454060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26/04/2025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648418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26/04/2025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922953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26/04/2025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792974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26/04/2025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276291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26/04/2025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15122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26/04/2025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74496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26/04/2025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237473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26/04/2025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390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26/04/2025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452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26/04/2025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111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692960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26/04/2025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750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26/04/2025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9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26/04/2025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08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26/04/2025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6875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26/04/2025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099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26/04/2025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73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26/04/2025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299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26/04/2025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57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fld id="{07024438-9F65-4C93-B31D-E8AC5036F4F7}" type="datetimeFigureOut">
              <a:rPr lang="zh-CN" altLang="en-US" smtClean="0"/>
              <a:t>2025/4/26</a:t>
            </a:fld>
            <a:endParaRPr lang="zh-CN" altLang="en-US"/>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464085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2025/4/26</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59205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1287468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1"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fld id="{07024438-9F65-4C93-B31D-E8AC5036F4F7}" type="datetimeFigureOut">
              <a:rPr lang="zh-CN" altLang="en-US" smtClean="0"/>
              <a:t>2025/4/26</a:t>
            </a:fld>
            <a:endParaRPr lang="zh-CN" altLang="en-US"/>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434189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fld id="{07024438-9F65-4C93-B31D-E8AC5036F4F7}" type="datetimeFigureOut">
              <a:rPr lang="zh-CN" altLang="en-US" smtClean="0"/>
              <a:t>2025/4/26</a:t>
            </a:fld>
            <a:endParaRPr lang="zh-CN" altLang="en-US"/>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957270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fld id="{07024438-9F65-4C93-B31D-E8AC5036F4F7}" type="datetimeFigureOut">
              <a:rPr lang="zh-CN" altLang="en-US" smtClean="0"/>
              <a:t>2025/4/26</a:t>
            </a:fld>
            <a:endParaRPr lang="zh-CN" altLang="en-US"/>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7648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fld id="{07024438-9F65-4C93-B31D-E8AC5036F4F7}" type="datetimeFigureOut">
              <a:rPr lang="zh-CN" altLang="en-US" smtClean="0"/>
              <a:t>2025/4/26</a:t>
            </a:fld>
            <a:endParaRPr lang="zh-CN" altLang="en-US"/>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23754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fld id="{07024438-9F65-4C93-B31D-E8AC5036F4F7}" type="datetimeFigureOut">
              <a:rPr lang="zh-CN" altLang="en-US" smtClean="0"/>
              <a:t>2025/4/26</a:t>
            </a:fld>
            <a:endParaRPr lang="zh-CN" altLang="en-US"/>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93054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fld id="{07024438-9F65-4C93-B31D-E8AC5036F4F7}" type="datetimeFigureOut">
              <a:rPr lang="zh-CN" altLang="en-US" smtClean="0"/>
              <a:t>2025/4/26</a:t>
            </a:fld>
            <a:endParaRPr lang="zh-CN" altLang="en-US"/>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505627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fld id="{07024438-9F65-4C93-B31D-E8AC5036F4F7}" type="datetimeFigureOut">
              <a:rPr lang="zh-CN" altLang="en-US" smtClean="0"/>
              <a:t>2025/4/26</a:t>
            </a:fld>
            <a:endParaRPr lang="zh-CN" altLang="en-US"/>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416399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fld id="{07024438-9F65-4C93-B31D-E8AC5036F4F7}" type="datetimeFigureOut">
              <a:rPr lang="zh-CN" altLang="en-US" smtClean="0"/>
              <a:t>2025/4/26</a:t>
            </a:fld>
            <a:endParaRPr lang="zh-CN" altLang="en-US"/>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47891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2" y="365127"/>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2" y="365127"/>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fld id="{07024438-9F65-4C93-B31D-E8AC5036F4F7}" type="datetimeFigureOut">
              <a:rPr lang="zh-CN" altLang="en-US" smtClean="0"/>
              <a:t>2025/4/26</a:t>
            </a:fld>
            <a:endParaRPr lang="zh-CN" altLang="en-US"/>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68834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420283"/>
            <a:ext cx="5181601" cy="980017"/>
          </a:xfrm>
        </p:spPr>
        <p:txBody>
          <a:bodyPr/>
          <a:lstStyle/>
          <a:p>
            <a:r>
              <a:rPr lang="en-US"/>
              <a:t>Click to edit Master title style</a:t>
            </a:r>
          </a:p>
        </p:txBody>
      </p:sp>
      <p:sp>
        <p:nvSpPr>
          <p:cNvPr id="3" name="Subtitle 2"/>
          <p:cNvSpPr>
            <a:spLocks noGrp="1"/>
          </p:cNvSpPr>
          <p:nvPr>
            <p:ph type="subTitle" idx="1"/>
          </p:nvPr>
        </p:nvSpPr>
        <p:spPr>
          <a:xfrm>
            <a:off x="914401" y="2590802"/>
            <a:ext cx="4267201" cy="1168400"/>
          </a:xfrm>
        </p:spPr>
        <p:txBody>
          <a:bodyPr/>
          <a:lstStyle>
            <a:lvl1pPr marL="0" indent="0" algn="ctr">
              <a:buNone/>
              <a:defRPr>
                <a:solidFill>
                  <a:schemeClr val="tx1">
                    <a:tint val="75000"/>
                  </a:schemeClr>
                </a:solidFill>
              </a:defRPr>
            </a:lvl1pPr>
            <a:lvl2pPr marL="304679" indent="0" algn="ctr">
              <a:buNone/>
              <a:defRPr>
                <a:solidFill>
                  <a:schemeClr val="tx1">
                    <a:tint val="75000"/>
                  </a:schemeClr>
                </a:solidFill>
              </a:defRPr>
            </a:lvl2pPr>
            <a:lvl3pPr marL="609356" indent="0" algn="ctr">
              <a:buNone/>
              <a:defRPr>
                <a:solidFill>
                  <a:schemeClr val="tx1">
                    <a:tint val="75000"/>
                  </a:schemeClr>
                </a:solidFill>
              </a:defRPr>
            </a:lvl3pPr>
            <a:lvl4pPr marL="914035" indent="0" algn="ctr">
              <a:buNone/>
              <a:defRPr>
                <a:solidFill>
                  <a:schemeClr val="tx1">
                    <a:tint val="75000"/>
                  </a:schemeClr>
                </a:solidFill>
              </a:defRPr>
            </a:lvl4pPr>
            <a:lvl5pPr marL="1218712" indent="0" algn="ctr">
              <a:buNone/>
              <a:defRPr>
                <a:solidFill>
                  <a:schemeClr val="tx1">
                    <a:tint val="75000"/>
                  </a:schemeClr>
                </a:solidFill>
              </a:defRPr>
            </a:lvl5pPr>
            <a:lvl6pPr marL="1523391" indent="0" algn="ctr">
              <a:buNone/>
              <a:defRPr>
                <a:solidFill>
                  <a:schemeClr val="tx1">
                    <a:tint val="75000"/>
                  </a:schemeClr>
                </a:solidFill>
              </a:defRPr>
            </a:lvl6pPr>
            <a:lvl7pPr marL="1828068" indent="0" algn="ctr">
              <a:buNone/>
              <a:defRPr>
                <a:solidFill>
                  <a:schemeClr val="tx1">
                    <a:tint val="75000"/>
                  </a:schemeClr>
                </a:solidFill>
              </a:defRPr>
            </a:lvl7pPr>
            <a:lvl8pPr marL="2132747" indent="0" algn="ctr">
              <a:buNone/>
              <a:defRPr>
                <a:solidFill>
                  <a:schemeClr val="tx1">
                    <a:tint val="75000"/>
                  </a:schemeClr>
                </a:solidFill>
              </a:defRPr>
            </a:lvl8pPr>
            <a:lvl9pPr marL="2437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9774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169778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3514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1" y="2937934"/>
            <a:ext cx="5181601"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1" y="1937810"/>
            <a:ext cx="5181601" cy="1000124"/>
          </a:xfrm>
        </p:spPr>
        <p:txBody>
          <a:bodyPr anchor="b"/>
          <a:lstStyle>
            <a:lvl1pPr marL="0" indent="0">
              <a:buNone/>
              <a:defRPr sz="1333">
                <a:solidFill>
                  <a:schemeClr val="tx1">
                    <a:tint val="75000"/>
                  </a:schemeClr>
                </a:solidFill>
              </a:defRPr>
            </a:lvl1pPr>
            <a:lvl2pPr marL="304679" indent="0">
              <a:buNone/>
              <a:defRPr sz="1200">
                <a:solidFill>
                  <a:schemeClr val="tx1">
                    <a:tint val="75000"/>
                  </a:schemeClr>
                </a:solidFill>
              </a:defRPr>
            </a:lvl2pPr>
            <a:lvl3pPr marL="609356" indent="0">
              <a:buNone/>
              <a:defRPr sz="1067">
                <a:solidFill>
                  <a:schemeClr val="tx1">
                    <a:tint val="75000"/>
                  </a:schemeClr>
                </a:solidFill>
              </a:defRPr>
            </a:lvl3pPr>
            <a:lvl4pPr marL="914035" indent="0">
              <a:buNone/>
              <a:defRPr sz="933">
                <a:solidFill>
                  <a:schemeClr val="tx1">
                    <a:tint val="75000"/>
                  </a:schemeClr>
                </a:solidFill>
              </a:defRPr>
            </a:lvl4pPr>
            <a:lvl5pPr marL="1218712" indent="0">
              <a:buNone/>
              <a:defRPr sz="933">
                <a:solidFill>
                  <a:schemeClr val="tx1">
                    <a:tint val="75000"/>
                  </a:schemeClr>
                </a:solidFill>
              </a:defRPr>
            </a:lvl5pPr>
            <a:lvl6pPr marL="1523391" indent="0">
              <a:buNone/>
              <a:defRPr sz="933">
                <a:solidFill>
                  <a:schemeClr val="tx1">
                    <a:tint val="75000"/>
                  </a:schemeClr>
                </a:solidFill>
              </a:defRPr>
            </a:lvl6pPr>
            <a:lvl7pPr marL="1828068" indent="0">
              <a:buNone/>
              <a:defRPr sz="933">
                <a:solidFill>
                  <a:schemeClr val="tx1">
                    <a:tint val="75000"/>
                  </a:schemeClr>
                </a:solidFill>
              </a:defRPr>
            </a:lvl7pPr>
            <a:lvl8pPr marL="2132747" indent="0">
              <a:buNone/>
              <a:defRPr sz="933">
                <a:solidFill>
                  <a:schemeClr val="tx1">
                    <a:tint val="75000"/>
                  </a:schemeClr>
                </a:solidFill>
              </a:defRPr>
            </a:lvl8pPr>
            <a:lvl9pPr marL="2437425"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1467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799"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5133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99" y="1023411"/>
            <a:ext cx="2693459"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99" y="1449916"/>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11"/>
            <a:ext cx="2694516"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6"/>
            <a:ext cx="2694516"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078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1552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647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5"/>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6"/>
            <a:ext cx="3407834" cy="3902075"/>
          </a:xfrm>
        </p:spPr>
        <p:txBody>
          <a:bodyPr/>
          <a:lstStyle>
            <a:lvl1pPr>
              <a:defRPr sz="2132"/>
            </a:lvl1pPr>
            <a:lvl2pPr>
              <a:defRPr sz="1865"/>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9060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6"/>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8"/>
            <a:ext cx="3657600" cy="2743200"/>
          </a:xfrm>
        </p:spPr>
        <p:txBody>
          <a:bodyPr/>
          <a:lstStyle>
            <a:lvl1pPr marL="0" indent="0">
              <a:buNone/>
              <a:defRPr sz="2132"/>
            </a:lvl1pPr>
            <a:lvl2pPr marL="304679" indent="0">
              <a:buNone/>
              <a:defRPr sz="1865"/>
            </a:lvl2pPr>
            <a:lvl3pPr marL="609356" indent="0">
              <a:buNone/>
              <a:defRPr sz="1600"/>
            </a:lvl3pPr>
            <a:lvl4pPr marL="914035" indent="0">
              <a:buNone/>
              <a:defRPr sz="1333"/>
            </a:lvl4pPr>
            <a:lvl5pPr marL="1218712" indent="0">
              <a:buNone/>
              <a:defRPr sz="1333"/>
            </a:lvl5pPr>
            <a:lvl6pPr marL="1523391" indent="0">
              <a:buNone/>
              <a:defRPr sz="1333"/>
            </a:lvl6pPr>
            <a:lvl7pPr marL="1828068" indent="0">
              <a:buNone/>
              <a:defRPr sz="1333"/>
            </a:lvl7pPr>
            <a:lvl8pPr marL="2132747" indent="0">
              <a:buNone/>
              <a:defRPr sz="1333"/>
            </a:lvl8pPr>
            <a:lvl9pPr marL="2437425" indent="0">
              <a:buNone/>
              <a:defRPr sz="133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646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7097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9135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26/04/2025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178501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26/04/2025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199685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26/04/2025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64949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26/04/2025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120401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26/04/2025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9303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703"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26/04/2025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3422974042"/>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26/04/2025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43608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24438-9F65-4C93-B31D-E8AC5036F4F7}" type="datetimeFigureOut">
              <a:rPr lang="zh-CN" altLang="en-US" smtClean="0"/>
              <a:t>2025/4/26</a:t>
            </a:fld>
            <a:endParaRPr lang="zh-CN" altLang="en-US"/>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7083585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1"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26/04/2025</a:t>
            </a:fld>
            <a:endParaRPr lang="en-US"/>
          </a:p>
        </p:txBody>
      </p:sp>
      <p:sp>
        <p:nvSpPr>
          <p:cNvPr id="5" name="Footer Placeholder 4"/>
          <p:cNvSpPr>
            <a:spLocks noGrp="1"/>
          </p:cNvSpPr>
          <p:nvPr>
            <p:ph type="ftr" sz="quarter" idx="3"/>
          </p:nvPr>
        </p:nvSpPr>
        <p:spPr>
          <a:xfrm>
            <a:off x="2082801"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1" y="4237568"/>
            <a:ext cx="1422401"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5385735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356" rtl="0" eaLnBrk="1" latinLnBrk="0" hangingPunct="1">
        <a:spcBef>
          <a:spcPct val="0"/>
        </a:spcBef>
        <a:buNone/>
        <a:defRPr sz="2932" kern="1200">
          <a:solidFill>
            <a:schemeClr val="tx1"/>
          </a:solidFill>
          <a:latin typeface="+mj-lt"/>
          <a:ea typeface="+mj-ea"/>
          <a:cs typeface="+mj-cs"/>
        </a:defRPr>
      </a:lvl1pPr>
    </p:titleStyle>
    <p:bodyStyle>
      <a:lvl1pPr marL="228508" indent="-228508" algn="l" defTabSz="609356" rtl="0" eaLnBrk="1" latinLnBrk="0" hangingPunct="1">
        <a:spcBef>
          <a:spcPct val="20000"/>
        </a:spcBef>
        <a:buFont typeface="Arial" pitchFamily="34" charset="0"/>
        <a:buChar char="•"/>
        <a:defRPr sz="2132" kern="1200">
          <a:solidFill>
            <a:schemeClr val="tx1"/>
          </a:solidFill>
          <a:latin typeface="+mn-lt"/>
          <a:ea typeface="+mn-ea"/>
          <a:cs typeface="+mn-cs"/>
        </a:defRPr>
      </a:lvl1pPr>
      <a:lvl2pPr marL="495101" indent="-190424" algn="l" defTabSz="609356" rtl="0" eaLnBrk="1" latinLnBrk="0" hangingPunct="1">
        <a:spcBef>
          <a:spcPct val="20000"/>
        </a:spcBef>
        <a:buFont typeface="Arial" pitchFamily="34" charset="0"/>
        <a:buChar char="–"/>
        <a:defRPr sz="1865" kern="1200">
          <a:solidFill>
            <a:schemeClr val="tx1"/>
          </a:solidFill>
          <a:latin typeface="+mn-lt"/>
          <a:ea typeface="+mn-ea"/>
          <a:cs typeface="+mn-cs"/>
        </a:defRPr>
      </a:lvl2pPr>
      <a:lvl3pPr marL="761695" indent="-152339" algn="l" defTabSz="60935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373"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052"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729"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408"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085"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89764"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356" rtl="0" eaLnBrk="1" latinLnBrk="0" hangingPunct="1">
        <a:defRPr sz="1200" kern="1200">
          <a:solidFill>
            <a:schemeClr val="tx1"/>
          </a:solidFill>
          <a:latin typeface="+mn-lt"/>
          <a:ea typeface="+mn-ea"/>
          <a:cs typeface="+mn-cs"/>
        </a:defRPr>
      </a:lvl1pPr>
      <a:lvl2pPr marL="304679" algn="l" defTabSz="609356" rtl="0" eaLnBrk="1" latinLnBrk="0" hangingPunct="1">
        <a:defRPr sz="1200" kern="1200">
          <a:solidFill>
            <a:schemeClr val="tx1"/>
          </a:solidFill>
          <a:latin typeface="+mn-lt"/>
          <a:ea typeface="+mn-ea"/>
          <a:cs typeface="+mn-cs"/>
        </a:defRPr>
      </a:lvl2pPr>
      <a:lvl3pPr marL="609356" algn="l" defTabSz="609356" rtl="0" eaLnBrk="1" latinLnBrk="0" hangingPunct="1">
        <a:defRPr sz="1200" kern="1200">
          <a:solidFill>
            <a:schemeClr val="tx1"/>
          </a:solidFill>
          <a:latin typeface="+mn-lt"/>
          <a:ea typeface="+mn-ea"/>
          <a:cs typeface="+mn-cs"/>
        </a:defRPr>
      </a:lvl3pPr>
      <a:lvl4pPr marL="914035" algn="l" defTabSz="609356" rtl="0" eaLnBrk="1" latinLnBrk="0" hangingPunct="1">
        <a:defRPr sz="1200" kern="1200">
          <a:solidFill>
            <a:schemeClr val="tx1"/>
          </a:solidFill>
          <a:latin typeface="+mn-lt"/>
          <a:ea typeface="+mn-ea"/>
          <a:cs typeface="+mn-cs"/>
        </a:defRPr>
      </a:lvl4pPr>
      <a:lvl5pPr marL="1218712" algn="l" defTabSz="609356" rtl="0" eaLnBrk="1" latinLnBrk="0" hangingPunct="1">
        <a:defRPr sz="1200" kern="1200">
          <a:solidFill>
            <a:schemeClr val="tx1"/>
          </a:solidFill>
          <a:latin typeface="+mn-lt"/>
          <a:ea typeface="+mn-ea"/>
          <a:cs typeface="+mn-cs"/>
        </a:defRPr>
      </a:lvl5pPr>
      <a:lvl6pPr marL="1523391" algn="l" defTabSz="609356" rtl="0" eaLnBrk="1" latinLnBrk="0" hangingPunct="1">
        <a:defRPr sz="1200" kern="1200">
          <a:solidFill>
            <a:schemeClr val="tx1"/>
          </a:solidFill>
          <a:latin typeface="+mn-lt"/>
          <a:ea typeface="+mn-ea"/>
          <a:cs typeface="+mn-cs"/>
        </a:defRPr>
      </a:lvl6pPr>
      <a:lvl7pPr marL="1828068" algn="l" defTabSz="609356" rtl="0" eaLnBrk="1" latinLnBrk="0" hangingPunct="1">
        <a:defRPr sz="1200" kern="1200">
          <a:solidFill>
            <a:schemeClr val="tx1"/>
          </a:solidFill>
          <a:latin typeface="+mn-lt"/>
          <a:ea typeface="+mn-ea"/>
          <a:cs typeface="+mn-cs"/>
        </a:defRPr>
      </a:lvl7pPr>
      <a:lvl8pPr marL="2132747" algn="l" defTabSz="609356" rtl="0" eaLnBrk="1" latinLnBrk="0" hangingPunct="1">
        <a:defRPr sz="1200" kern="1200">
          <a:solidFill>
            <a:schemeClr val="tx1"/>
          </a:solidFill>
          <a:latin typeface="+mn-lt"/>
          <a:ea typeface="+mn-ea"/>
          <a:cs typeface="+mn-cs"/>
        </a:defRPr>
      </a:lvl8pPr>
      <a:lvl9pPr marL="2437425" algn="l" defTabSz="609356"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microsoft.com/office/2007/relationships/hdphoto" Target="../media/hdphoto20.wd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21.wdp"/><Relationship Id="rId5" Type="http://schemas.openxmlformats.org/officeDocument/2006/relationships/image" Target="../media/image50.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1.wdp"/></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1.wdp"/></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1.wdp"/></Relationships>
</file>

<file path=ppt/slides/_rels/slide19.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45.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49.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slideLayout" Target="../slideLayouts/slideLayout7.xml"/><Relationship Id="rId7" Type="http://schemas.microsoft.com/office/2007/relationships/hdphoto" Target="../media/hdphoto2.wdp"/><Relationship Id="rId12" Type="http://schemas.microsoft.com/office/2007/relationships/hdphoto" Target="../media/hdphoto4.wdp"/><Relationship Id="rId17" Type="http://schemas.openxmlformats.org/officeDocument/2006/relationships/image" Target="../media/image18.png"/><Relationship Id="rId2" Type="http://schemas.openxmlformats.org/officeDocument/2006/relationships/audio" Target="../media/media2.mp3"/><Relationship Id="rId16" Type="http://schemas.openxmlformats.org/officeDocument/2006/relationships/image" Target="../media/image17.png"/><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slide" Target="slide3.xml"/><Relationship Id="rId10" Type="http://schemas.microsoft.com/office/2007/relationships/hdphoto" Target="../media/hdphoto3.wdp"/><Relationship Id="rId4" Type="http://schemas.openxmlformats.org/officeDocument/2006/relationships/image" Target="../media/image10.jpg"/><Relationship Id="rId9" Type="http://schemas.openxmlformats.org/officeDocument/2006/relationships/image" Target="../media/image14.png"/><Relationship Id="rId14" Type="http://schemas.microsoft.com/office/2007/relationships/hdphoto" Target="../media/hdphoto5.wdp"/></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1.wdp"/></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23.wdp"/><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1.wdp"/></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21.wdp"/><Relationship Id="rId3" Type="http://schemas.openxmlformats.org/officeDocument/2006/relationships/image" Target="../media/image61.svg"/><Relationship Id="rId7" Type="http://schemas.openxmlformats.org/officeDocument/2006/relationships/image" Target="../media/image65.svg"/><Relationship Id="rId12" Type="http://schemas.openxmlformats.org/officeDocument/2006/relationships/image" Target="../media/image50.png"/><Relationship Id="rId2" Type="http://schemas.openxmlformats.org/officeDocument/2006/relationships/image" Target="../media/image60.png"/><Relationship Id="rId1" Type="http://schemas.openxmlformats.org/officeDocument/2006/relationships/slideLayout" Target="../slideLayouts/slideLayout45.xml"/><Relationship Id="rId6" Type="http://schemas.openxmlformats.org/officeDocument/2006/relationships/image" Target="../media/image62.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67.sv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65.png"/><Relationship Id="rId1" Type="http://schemas.openxmlformats.org/officeDocument/2006/relationships/slideLayout" Target="../slideLayouts/slideLayout45.xml"/><Relationship Id="rId6" Type="http://schemas.openxmlformats.org/officeDocument/2006/relationships/image" Target="../media/image67.png"/><Relationship Id="rId5" Type="http://schemas.openxmlformats.org/officeDocument/2006/relationships/image" Target="../media/image73.svg"/><Relationship Id="rId4" Type="http://schemas.openxmlformats.org/officeDocument/2006/relationships/image" Target="../media/image66.png"/><Relationship Id="rId9" Type="http://schemas.openxmlformats.org/officeDocument/2006/relationships/image" Target="../media/image77.sv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1.svg"/><Relationship Id="rId7" Type="http://schemas.openxmlformats.org/officeDocument/2006/relationships/image" Target="../media/image79.svg"/><Relationship Id="rId2" Type="http://schemas.openxmlformats.org/officeDocument/2006/relationships/image" Target="../media/image65.png"/><Relationship Id="rId1" Type="http://schemas.openxmlformats.org/officeDocument/2006/relationships/slideLayout" Target="../slideLayouts/slideLayout45.xml"/><Relationship Id="rId6" Type="http://schemas.openxmlformats.org/officeDocument/2006/relationships/image" Target="../media/image69.png"/><Relationship Id="rId5" Type="http://schemas.openxmlformats.org/officeDocument/2006/relationships/image" Target="../media/image73.sv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81.sv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2.png"/><Relationship Id="rId7" Type="http://schemas.openxmlformats.org/officeDocument/2006/relationships/image" Target="../media/image400.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73.png"/><Relationship Id="rId4" Type="http://schemas.microsoft.com/office/2007/relationships/hdphoto" Target="../media/hdphoto24.wdp"/><Relationship Id="rId9" Type="http://schemas.microsoft.com/office/2007/relationships/hdphoto" Target="../media/hdphoto21.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3" Type="http://schemas.microsoft.com/office/2007/relationships/hdphoto" Target="../media/hdphoto9.wdp"/><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20.png"/><Relationship Id="rId21" Type="http://schemas.microsoft.com/office/2007/relationships/hdphoto" Target="../media/hdphoto12.wdp"/><Relationship Id="rId34" Type="http://schemas.microsoft.com/office/2007/relationships/hdphoto" Target="../media/hdphoto17.wdp"/><Relationship Id="rId7" Type="http://schemas.microsoft.com/office/2007/relationships/hdphoto" Target="../media/hdphoto7.wdp"/><Relationship Id="rId12" Type="http://schemas.openxmlformats.org/officeDocument/2006/relationships/image" Target="../media/image23.png"/><Relationship Id="rId17" Type="http://schemas.openxmlformats.org/officeDocument/2006/relationships/slide" Target="slide5.xml"/><Relationship Id="rId25" Type="http://schemas.microsoft.com/office/2007/relationships/hdphoto" Target="../media/hdphoto14.wdp"/><Relationship Id="rId33" Type="http://schemas.openxmlformats.org/officeDocument/2006/relationships/image" Target="../media/image32.png"/><Relationship Id="rId2" Type="http://schemas.openxmlformats.org/officeDocument/2006/relationships/image" Target="../media/image19.jpg"/><Relationship Id="rId16" Type="http://schemas.microsoft.com/office/2007/relationships/hdphoto" Target="../media/hdphoto10.wdp"/><Relationship Id="rId20" Type="http://schemas.openxmlformats.org/officeDocument/2006/relationships/image" Target="../media/image26.png"/><Relationship Id="rId29" Type="http://schemas.microsoft.com/office/2007/relationships/hdphoto" Target="../media/hdphoto2.wdp"/><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slide" Target="slide7.xml"/><Relationship Id="rId24" Type="http://schemas.openxmlformats.org/officeDocument/2006/relationships/image" Target="../media/image28.png"/><Relationship Id="rId32" Type="http://schemas.openxmlformats.org/officeDocument/2006/relationships/image" Target="../media/image31.gif"/><Relationship Id="rId5" Type="http://schemas.openxmlformats.org/officeDocument/2006/relationships/slide" Target="slide4.xml"/><Relationship Id="rId15" Type="http://schemas.openxmlformats.org/officeDocument/2006/relationships/image" Target="../media/image24.png"/><Relationship Id="rId23" Type="http://schemas.microsoft.com/office/2007/relationships/hdphoto" Target="../media/hdphoto13.wdp"/><Relationship Id="rId28" Type="http://schemas.openxmlformats.org/officeDocument/2006/relationships/image" Target="../media/image12.png"/><Relationship Id="rId10" Type="http://schemas.microsoft.com/office/2007/relationships/hdphoto" Target="../media/hdphoto8.wdp"/><Relationship Id="rId19" Type="http://schemas.microsoft.com/office/2007/relationships/hdphoto" Target="../media/hdphoto11.wdp"/><Relationship Id="rId31" Type="http://schemas.microsoft.com/office/2007/relationships/hdphoto" Target="../media/hdphoto16.wdp"/><Relationship Id="rId4" Type="http://schemas.microsoft.com/office/2007/relationships/hdphoto" Target="../media/hdphoto6.wdp"/><Relationship Id="rId9" Type="http://schemas.openxmlformats.org/officeDocument/2006/relationships/image" Target="../media/image22.png"/><Relationship Id="rId14" Type="http://schemas.openxmlformats.org/officeDocument/2006/relationships/slide" Target="slide8.xml"/><Relationship Id="rId22" Type="http://schemas.openxmlformats.org/officeDocument/2006/relationships/image" Target="../media/image27.png"/><Relationship Id="rId27" Type="http://schemas.microsoft.com/office/2007/relationships/hdphoto" Target="../media/hdphoto15.wdp"/><Relationship Id="rId30" Type="http://schemas.openxmlformats.org/officeDocument/2006/relationships/image" Target="../media/image30.png"/><Relationship Id="rId35" Type="http://schemas.openxmlformats.org/officeDocument/2006/relationships/image" Target="../media/image33.gif"/><Relationship Id="rId8"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36.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8.xml"/><Relationship Id="rId6" Type="http://schemas.microsoft.com/office/2007/relationships/hdphoto" Target="../media/hdphoto19.wdp"/><Relationship Id="rId5" Type="http://schemas.openxmlformats.org/officeDocument/2006/relationships/image" Target="../media/image36.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8.xml"/><Relationship Id="rId6" Type="http://schemas.microsoft.com/office/2007/relationships/hdphoto" Target="../media/hdphoto19.wdp"/><Relationship Id="rId5" Type="http://schemas.openxmlformats.org/officeDocument/2006/relationships/image" Target="../media/image36.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8.xml"/><Relationship Id="rId6" Type="http://schemas.microsoft.com/office/2007/relationships/hdphoto" Target="../media/hdphoto19.wdp"/><Relationship Id="rId5" Type="http://schemas.openxmlformats.org/officeDocument/2006/relationships/image" Target="../media/image36.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8.xml"/><Relationship Id="rId6" Type="http://schemas.microsoft.com/office/2007/relationships/hdphoto" Target="../media/hdphoto19.wdp"/><Relationship Id="rId5" Type="http://schemas.openxmlformats.org/officeDocument/2006/relationships/image" Target="../media/image36.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21DFCB-ECB4-4E7A-A98C-D58B98F1266A}"/>
              </a:ext>
            </a:extLst>
          </p:cNvPr>
          <p:cNvPicPr>
            <a:picLocks noChangeAspect="1"/>
          </p:cNvPicPr>
          <p:nvPr/>
        </p:nvPicPr>
        <p:blipFill rotWithShape="1">
          <a:blip r:embed="rId5"/>
          <a:srcRect l="1006" b="38851"/>
          <a:stretch/>
        </p:blipFill>
        <p:spPr>
          <a:xfrm>
            <a:off x="0" y="3968573"/>
            <a:ext cx="12192000" cy="2889428"/>
          </a:xfrm>
          <a:prstGeom prst="rect">
            <a:avLst/>
          </a:prstGeom>
        </p:spPr>
      </p:pic>
      <p:pic>
        <p:nvPicPr>
          <p:cNvPr id="4" name="图片 3">
            <a:extLst>
              <a:ext uri="{FF2B5EF4-FFF2-40B4-BE49-F238E27FC236}">
                <a16:creationId xmlns:a16="http://schemas.microsoft.com/office/drawing/2014/main" id="{B3F9BA6C-94B4-4300-84BF-BA64570C183B}"/>
              </a:ext>
            </a:extLst>
          </p:cNvPr>
          <p:cNvPicPr>
            <a:picLocks noChangeAspect="1"/>
          </p:cNvPicPr>
          <p:nvPr/>
        </p:nvPicPr>
        <p:blipFill>
          <a:blip r:embed="rId6"/>
          <a:stretch>
            <a:fillRect/>
          </a:stretch>
        </p:blipFill>
        <p:spPr>
          <a:xfrm>
            <a:off x="0" y="0"/>
            <a:ext cx="4159338" cy="2054204"/>
          </a:xfrm>
          <a:prstGeom prst="rect">
            <a:avLst/>
          </a:prstGeom>
        </p:spPr>
      </p:pic>
      <p:pic>
        <p:nvPicPr>
          <p:cNvPr id="5" name="图片 4">
            <a:extLst>
              <a:ext uri="{FF2B5EF4-FFF2-40B4-BE49-F238E27FC236}">
                <a16:creationId xmlns:a16="http://schemas.microsoft.com/office/drawing/2014/main" id="{703A0A67-278D-45C8-A1DA-45628BD91795}"/>
              </a:ext>
            </a:extLst>
          </p:cNvPr>
          <p:cNvPicPr>
            <a:picLocks noChangeAspect="1"/>
          </p:cNvPicPr>
          <p:nvPr/>
        </p:nvPicPr>
        <p:blipFill>
          <a:blip r:embed="rId7"/>
          <a:stretch>
            <a:fillRect/>
          </a:stretch>
        </p:blipFill>
        <p:spPr>
          <a:xfrm>
            <a:off x="9982200" y="220901"/>
            <a:ext cx="2209800" cy="2217692"/>
          </a:xfrm>
          <a:prstGeom prst="rect">
            <a:avLst/>
          </a:prstGeom>
        </p:spPr>
      </p:pic>
      <p:pic>
        <p:nvPicPr>
          <p:cNvPr id="6" name="图片 5">
            <a:extLst>
              <a:ext uri="{FF2B5EF4-FFF2-40B4-BE49-F238E27FC236}">
                <a16:creationId xmlns:a16="http://schemas.microsoft.com/office/drawing/2014/main" id="{552E7211-E0D1-4D8C-BD90-38C442620991}"/>
              </a:ext>
            </a:extLst>
          </p:cNvPr>
          <p:cNvPicPr>
            <a:picLocks noChangeAspect="1"/>
          </p:cNvPicPr>
          <p:nvPr/>
        </p:nvPicPr>
        <p:blipFill rotWithShape="1">
          <a:blip r:embed="rId8"/>
          <a:srcRect r="21877" b="5319"/>
          <a:stretch/>
        </p:blipFill>
        <p:spPr>
          <a:xfrm>
            <a:off x="10248900" y="2286645"/>
            <a:ext cx="1943100" cy="4571355"/>
          </a:xfrm>
          <a:prstGeom prst="rect">
            <a:avLst/>
          </a:prstGeom>
        </p:spPr>
      </p:pic>
      <p:pic>
        <p:nvPicPr>
          <p:cNvPr id="7" name="图片 6">
            <a:extLst>
              <a:ext uri="{FF2B5EF4-FFF2-40B4-BE49-F238E27FC236}">
                <a16:creationId xmlns:a16="http://schemas.microsoft.com/office/drawing/2014/main" id="{BA5E5D83-6868-484B-950D-2608C37440B8}"/>
              </a:ext>
            </a:extLst>
          </p:cNvPr>
          <p:cNvPicPr>
            <a:picLocks noChangeAspect="1"/>
          </p:cNvPicPr>
          <p:nvPr/>
        </p:nvPicPr>
        <p:blipFill>
          <a:blip r:embed="rId9"/>
          <a:stretch>
            <a:fillRect/>
          </a:stretch>
        </p:blipFill>
        <p:spPr>
          <a:xfrm>
            <a:off x="6307251" y="4666325"/>
            <a:ext cx="2324229" cy="2179967"/>
          </a:xfrm>
          <a:prstGeom prst="rect">
            <a:avLst/>
          </a:prstGeom>
        </p:spPr>
      </p:pic>
      <p:pic>
        <p:nvPicPr>
          <p:cNvPr id="8" name="图片 7">
            <a:extLst>
              <a:ext uri="{FF2B5EF4-FFF2-40B4-BE49-F238E27FC236}">
                <a16:creationId xmlns:a16="http://schemas.microsoft.com/office/drawing/2014/main" id="{E6968904-5F63-4F94-AD63-46DACE7BBF14}"/>
              </a:ext>
            </a:extLst>
          </p:cNvPr>
          <p:cNvPicPr>
            <a:picLocks noChangeAspect="1"/>
          </p:cNvPicPr>
          <p:nvPr/>
        </p:nvPicPr>
        <p:blipFill>
          <a:blip r:embed="rId10"/>
          <a:stretch>
            <a:fillRect/>
          </a:stretch>
        </p:blipFill>
        <p:spPr>
          <a:xfrm flipH="1">
            <a:off x="1971784" y="1384578"/>
            <a:ext cx="1371719" cy="835224"/>
          </a:xfrm>
          <a:prstGeom prst="rect">
            <a:avLst/>
          </a:prstGeom>
        </p:spPr>
      </p:pic>
      <p:pic>
        <p:nvPicPr>
          <p:cNvPr id="11" name="5c44c091b8da2">
            <a:hlinkClick r:id="" action="ppaction://media"/>
            <a:extLst>
              <a:ext uri="{FF2B5EF4-FFF2-40B4-BE49-F238E27FC236}">
                <a16:creationId xmlns:a16="http://schemas.microsoft.com/office/drawing/2014/main" id="{EF41BA1A-6211-4F36-8C98-4C6202B6096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3017" y="-504825"/>
            <a:ext cx="609600" cy="609600"/>
          </a:xfrm>
          <a:prstGeom prst="rect">
            <a:avLst/>
          </a:prstGeom>
        </p:spPr>
      </p:pic>
      <p:sp>
        <p:nvSpPr>
          <p:cNvPr id="12" name="TextBox 11">
            <a:extLst>
              <a:ext uri="{FF2B5EF4-FFF2-40B4-BE49-F238E27FC236}">
                <a16:creationId xmlns:a16="http://schemas.microsoft.com/office/drawing/2014/main" id="{A592889F-D450-4622-8C9B-F514C8888480}"/>
              </a:ext>
            </a:extLst>
          </p:cNvPr>
          <p:cNvSpPr txBox="1"/>
          <p:nvPr/>
        </p:nvSpPr>
        <p:spPr>
          <a:xfrm>
            <a:off x="2499731" y="2066000"/>
            <a:ext cx="7192537" cy="2123658"/>
          </a:xfrm>
          <a:prstGeom prst="rect">
            <a:avLst/>
          </a:prstGeom>
          <a:noFill/>
        </p:spPr>
        <p:txBody>
          <a:bodyPr wrap="square" rtlCol="0">
            <a:spAutoFit/>
          </a:bodyPr>
          <a:lstStyle/>
          <a:p>
            <a:pPr algn="ct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Chào</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mừng</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em</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đến</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học</a:t>
            </a:r>
            <a:endParaRPr lang="en-US" sz="6600" b="1" dirty="0">
              <a:solidFill>
                <a:srgbClr val="00B05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4"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H:\ppt\素材包\边框-1\未标题-1-15.png">
            <a:extLst>
              <a:ext uri="{FF2B5EF4-FFF2-40B4-BE49-F238E27FC236}">
                <a16:creationId xmlns:a16="http://schemas.microsoft.com/office/drawing/2014/main" id="{92602319-27B1-47C5-83E2-24B72DFE511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02927" y="1412874"/>
            <a:ext cx="7716643" cy="3727252"/>
          </a:xfrm>
          <a:prstGeom prst="rect">
            <a:avLst/>
          </a:prstGeom>
          <a:noFill/>
          <a:ln>
            <a:noFill/>
          </a:ln>
        </p:spPr>
      </p:pic>
      <p:sp>
        <p:nvSpPr>
          <p:cNvPr id="12" name="TextBox 11">
            <a:extLst>
              <a:ext uri="{FF2B5EF4-FFF2-40B4-BE49-F238E27FC236}">
                <a16:creationId xmlns:a16="http://schemas.microsoft.com/office/drawing/2014/main" id="{25C5766E-7191-41DF-AAFD-BF5FCD7906F7}"/>
              </a:ext>
            </a:extLst>
          </p:cNvPr>
          <p:cNvSpPr txBox="1"/>
          <p:nvPr/>
        </p:nvSpPr>
        <p:spPr>
          <a:xfrm>
            <a:off x="4594302" y="2654481"/>
            <a:ext cx="7025268" cy="2246769"/>
          </a:xfrm>
          <a:prstGeom prst="rect">
            <a:avLst/>
          </a:prstGeom>
          <a:noFill/>
        </p:spPr>
        <p:txBody>
          <a:bodyPr wrap="square" rtlCol="0">
            <a:spAutoFit/>
          </a:bodyPr>
          <a:lstStyle/>
          <a:p>
            <a:pPr algn="ctr"/>
            <a:r>
              <a:rPr lang="en-US" sz="2800" dirty="0" err="1"/>
              <a:t>Lông</a:t>
            </a:r>
            <a:r>
              <a:rPr lang="en-US" sz="2800" dirty="0"/>
              <a:t> </a:t>
            </a:r>
            <a:r>
              <a:rPr lang="en-US" sz="2800" dirty="0" err="1"/>
              <a:t>vằn</a:t>
            </a:r>
            <a:r>
              <a:rPr lang="en-US" sz="2800" dirty="0"/>
              <a:t> </a:t>
            </a:r>
            <a:r>
              <a:rPr lang="en-US" sz="2800" dirty="0" err="1"/>
              <a:t>lông</a:t>
            </a:r>
            <a:r>
              <a:rPr lang="en-US" sz="2800" dirty="0"/>
              <a:t> </a:t>
            </a:r>
            <a:r>
              <a:rPr lang="en-US" sz="2800" dirty="0" err="1"/>
              <a:t>vện</a:t>
            </a:r>
            <a:r>
              <a:rPr lang="en-US" sz="2800" dirty="0"/>
              <a:t> </a:t>
            </a:r>
            <a:r>
              <a:rPr lang="en-US" sz="2800" dirty="0" err="1"/>
              <a:t>mắt</a:t>
            </a:r>
            <a:r>
              <a:rPr lang="en-US" sz="2800" dirty="0"/>
              <a:t> </a:t>
            </a:r>
            <a:r>
              <a:rPr lang="en-US" sz="2800" dirty="0" err="1"/>
              <a:t>xanh</a:t>
            </a:r>
            <a:r>
              <a:rPr lang="en-US" sz="2800" dirty="0"/>
              <a:t>,</a:t>
            </a:r>
          </a:p>
          <a:p>
            <a:pPr algn="ctr"/>
            <a:r>
              <a:rPr lang="en-US" sz="2800" dirty="0" err="1"/>
              <a:t>Dáng</a:t>
            </a:r>
            <a:r>
              <a:rPr lang="en-US" sz="2800" dirty="0"/>
              <a:t> </a:t>
            </a:r>
            <a:r>
              <a:rPr lang="en-US" sz="2800" dirty="0" err="1"/>
              <a:t>đi</a:t>
            </a:r>
            <a:r>
              <a:rPr lang="en-US" sz="2800" dirty="0"/>
              <a:t> </a:t>
            </a:r>
            <a:r>
              <a:rPr lang="en-US" sz="2800" dirty="0" err="1"/>
              <a:t>uyển</a:t>
            </a:r>
            <a:r>
              <a:rPr lang="en-US" sz="2800" dirty="0"/>
              <a:t> </a:t>
            </a:r>
            <a:r>
              <a:rPr lang="en-US" sz="2800" dirty="0" err="1"/>
              <a:t>chuyển</a:t>
            </a:r>
            <a:r>
              <a:rPr lang="en-US" sz="2800" dirty="0"/>
              <a:t> </a:t>
            </a:r>
            <a:r>
              <a:rPr lang="en-US" sz="2800" dirty="0" err="1"/>
              <a:t>nhe</a:t>
            </a:r>
            <a:r>
              <a:rPr lang="en-US" sz="2800" dirty="0"/>
              <a:t> </a:t>
            </a:r>
            <a:r>
              <a:rPr lang="en-US" sz="2800" dirty="0" err="1"/>
              <a:t>nanh</a:t>
            </a:r>
            <a:r>
              <a:rPr lang="en-US" sz="2800" dirty="0"/>
              <a:t> </a:t>
            </a:r>
            <a:r>
              <a:rPr lang="en-US" sz="2800" dirty="0" err="1"/>
              <a:t>tìm</a:t>
            </a:r>
            <a:r>
              <a:rPr lang="en-US" sz="2800" dirty="0"/>
              <a:t> </a:t>
            </a:r>
            <a:r>
              <a:rPr lang="en-US" sz="2800" dirty="0" err="1"/>
              <a:t>mồi</a:t>
            </a:r>
            <a:r>
              <a:rPr lang="en-US" sz="2800" dirty="0"/>
              <a:t>,</a:t>
            </a:r>
          </a:p>
          <a:p>
            <a:pPr algn="ctr"/>
            <a:r>
              <a:rPr lang="en-US" sz="2800" dirty="0" err="1"/>
              <a:t>Thỏ</a:t>
            </a:r>
            <a:r>
              <a:rPr lang="en-US" sz="2800" dirty="0"/>
              <a:t> </a:t>
            </a:r>
            <a:r>
              <a:rPr lang="en-US" sz="2800" dirty="0" err="1"/>
              <a:t>nai</a:t>
            </a:r>
            <a:r>
              <a:rPr lang="en-US" sz="2800" dirty="0"/>
              <a:t> </a:t>
            </a:r>
            <a:r>
              <a:rPr lang="en-US" sz="2800" dirty="0" err="1"/>
              <a:t>gặp</a:t>
            </a:r>
            <a:r>
              <a:rPr lang="en-US" sz="2800" dirty="0"/>
              <a:t> </a:t>
            </a:r>
            <a:r>
              <a:rPr lang="en-US" sz="2800" dirty="0" err="1"/>
              <a:t>phải</a:t>
            </a:r>
            <a:r>
              <a:rPr lang="en-US" sz="2800" dirty="0"/>
              <a:t>, </a:t>
            </a:r>
            <a:r>
              <a:rPr lang="en-US" sz="2800" dirty="0" err="1"/>
              <a:t>hỡi</a:t>
            </a:r>
            <a:r>
              <a:rPr lang="en-US" sz="2800" dirty="0"/>
              <a:t> </a:t>
            </a:r>
            <a:r>
              <a:rPr lang="en-US" sz="2800" dirty="0" err="1"/>
              <a:t>ôi</a:t>
            </a:r>
            <a:r>
              <a:rPr lang="en-US" sz="2800" dirty="0"/>
              <a:t>,</a:t>
            </a:r>
          </a:p>
          <a:p>
            <a:pPr algn="ctr"/>
            <a:r>
              <a:rPr lang="en-US" sz="2800" dirty="0" err="1"/>
              <a:t>Muông</a:t>
            </a:r>
            <a:r>
              <a:rPr lang="en-US" sz="2800" dirty="0"/>
              <a:t> </a:t>
            </a:r>
            <a:r>
              <a:rPr lang="en-US" sz="2800" dirty="0" err="1"/>
              <a:t>thú</a:t>
            </a:r>
            <a:r>
              <a:rPr lang="en-US" sz="2800" dirty="0"/>
              <a:t> </a:t>
            </a:r>
            <a:r>
              <a:rPr lang="en-US" sz="2800" dirty="0" err="1"/>
              <a:t>khiếp</a:t>
            </a:r>
            <a:r>
              <a:rPr lang="en-US" sz="2800" dirty="0"/>
              <a:t> </a:t>
            </a:r>
            <a:r>
              <a:rPr lang="en-US" sz="2800" dirty="0" err="1"/>
              <a:t>sợ</a:t>
            </a:r>
            <a:r>
              <a:rPr lang="en-US" sz="2800" dirty="0"/>
              <a:t> </a:t>
            </a:r>
            <a:r>
              <a:rPr lang="en-US" sz="2800" dirty="0" err="1"/>
              <a:t>tôn</a:t>
            </a:r>
            <a:r>
              <a:rPr lang="en-US" sz="2800" dirty="0"/>
              <a:t> </a:t>
            </a:r>
            <a:r>
              <a:rPr lang="en-US" sz="2800" dirty="0" err="1"/>
              <a:t>ngôi</a:t>
            </a:r>
            <a:r>
              <a:rPr lang="en-US" sz="2800" dirty="0"/>
              <a:t> </a:t>
            </a:r>
            <a:r>
              <a:rPr lang="en-US" sz="2800" dirty="0" err="1"/>
              <a:t>chúa</a:t>
            </a:r>
            <a:r>
              <a:rPr lang="en-US" sz="2800" dirty="0"/>
              <a:t> </a:t>
            </a:r>
            <a:r>
              <a:rPr lang="en-US" sz="2800" dirty="0" err="1"/>
              <a:t>rừng</a:t>
            </a:r>
            <a:r>
              <a:rPr lang="en-US" sz="2800" dirty="0"/>
              <a:t>.</a:t>
            </a:r>
          </a:p>
          <a:p>
            <a:pPr algn="ctr"/>
            <a:r>
              <a:rPr lang="en-US" sz="2800" dirty="0"/>
              <a:t>								(</a:t>
            </a:r>
            <a:r>
              <a:rPr lang="en-US" sz="2800" dirty="0" err="1"/>
              <a:t>Là</a:t>
            </a:r>
            <a:r>
              <a:rPr lang="en-US" sz="2800" dirty="0"/>
              <a:t> con </a:t>
            </a:r>
            <a:r>
              <a:rPr lang="en-US" sz="2800" dirty="0" err="1"/>
              <a:t>gì</a:t>
            </a:r>
            <a:r>
              <a:rPr lang="en-US" sz="2800" dirty="0"/>
              <a:t>?)</a:t>
            </a:r>
          </a:p>
        </p:txBody>
      </p:sp>
      <p:pic>
        <p:nvPicPr>
          <p:cNvPr id="14" name="Picture 13">
            <a:extLst>
              <a:ext uri="{FF2B5EF4-FFF2-40B4-BE49-F238E27FC236}">
                <a16:creationId xmlns:a16="http://schemas.microsoft.com/office/drawing/2014/main" id="{C0D4A661-B7D9-48F1-BBCD-11159DDC7B04}"/>
              </a:ext>
            </a:extLst>
          </p:cNvPr>
          <p:cNvPicPr>
            <a:picLocks noChangeAspect="1"/>
          </p:cNvPicPr>
          <p:nvPr/>
        </p:nvPicPr>
        <p:blipFill>
          <a:blip r:embed="rId4"/>
          <a:stretch>
            <a:fillRect/>
          </a:stretch>
        </p:blipFill>
        <p:spPr>
          <a:xfrm>
            <a:off x="572431" y="2325374"/>
            <a:ext cx="3486614" cy="1815882"/>
          </a:xfrm>
          <a:prstGeom prst="rect">
            <a:avLst/>
          </a:prstGeom>
          <a:ln>
            <a:noFill/>
          </a:ln>
          <a:effectLst>
            <a:softEdge rad="112500"/>
          </a:effectLst>
        </p:spPr>
      </p:pic>
      <p:sp>
        <p:nvSpPr>
          <p:cNvPr id="15" name="TextBox 14">
            <a:extLst>
              <a:ext uri="{FF2B5EF4-FFF2-40B4-BE49-F238E27FC236}">
                <a16:creationId xmlns:a16="http://schemas.microsoft.com/office/drawing/2014/main" id="{EF85959C-8D0F-48A0-8878-7A9FB56E5997}"/>
              </a:ext>
            </a:extLst>
          </p:cNvPr>
          <p:cNvSpPr txBox="1"/>
          <p:nvPr/>
        </p:nvSpPr>
        <p:spPr>
          <a:xfrm>
            <a:off x="1618300" y="4317525"/>
            <a:ext cx="1888273" cy="646331"/>
          </a:xfrm>
          <a:prstGeom prst="rect">
            <a:avLst/>
          </a:prstGeom>
          <a:noFill/>
        </p:spPr>
        <p:txBody>
          <a:bodyPr wrap="square" rtlCol="0">
            <a:spAutoFit/>
          </a:bodyPr>
          <a:lstStyle/>
          <a:p>
            <a:r>
              <a:rPr lang="en-US" sz="3600" dirty="0">
                <a:solidFill>
                  <a:srgbClr val="00B050"/>
                </a:solidFill>
              </a:rPr>
              <a:t>Con </a:t>
            </a:r>
            <a:r>
              <a:rPr lang="en-US" sz="3600" dirty="0" err="1">
                <a:solidFill>
                  <a:srgbClr val="00B050"/>
                </a:solidFill>
              </a:rPr>
              <a:t>hổ</a:t>
            </a:r>
            <a:endParaRPr lang="en-US" sz="3600" dirty="0">
              <a:solidFill>
                <a:srgbClr val="00B050"/>
              </a:solidFill>
            </a:endParaRPr>
          </a:p>
        </p:txBody>
      </p:sp>
      <p:sp>
        <p:nvSpPr>
          <p:cNvPr id="16" name="TextBox 15">
            <a:extLst>
              <a:ext uri="{FF2B5EF4-FFF2-40B4-BE49-F238E27FC236}">
                <a16:creationId xmlns:a16="http://schemas.microsoft.com/office/drawing/2014/main" id="{325995AA-9AC9-4047-A6AD-003EF72DB527}"/>
              </a:ext>
            </a:extLst>
          </p:cNvPr>
          <p:cNvSpPr txBox="1"/>
          <p:nvPr/>
        </p:nvSpPr>
        <p:spPr>
          <a:xfrm>
            <a:off x="6876585" y="1089708"/>
            <a:ext cx="3605561" cy="646331"/>
          </a:xfrm>
          <a:prstGeom prst="rect">
            <a:avLst/>
          </a:prstGeom>
          <a:noFill/>
        </p:spPr>
        <p:txBody>
          <a:bodyPr wrap="square" rtlCol="0">
            <a:spAutoFit/>
          </a:bodyPr>
          <a:lstStyle/>
          <a:p>
            <a:r>
              <a:rPr lang="en-US" sz="3600" dirty="0" err="1">
                <a:solidFill>
                  <a:schemeClr val="accent3"/>
                </a:solidFill>
                <a:effectLst>
                  <a:outerShdw blurRad="38100" dist="38100" dir="2700000" algn="tl">
                    <a:srgbClr val="000000">
                      <a:alpha val="43137"/>
                    </a:srgbClr>
                  </a:outerShdw>
                </a:effectLst>
              </a:rPr>
              <a:t>Giải</a:t>
            </a:r>
            <a:r>
              <a:rPr lang="en-US" sz="3600" dirty="0">
                <a:solidFill>
                  <a:schemeClr val="accent3"/>
                </a:solidFill>
                <a:effectLst>
                  <a:outerShdw blurRad="38100" dist="38100" dir="2700000" algn="tl">
                    <a:srgbClr val="000000">
                      <a:alpha val="43137"/>
                    </a:srgbClr>
                  </a:outerShdw>
                </a:effectLst>
              </a:rPr>
              <a:t> </a:t>
            </a:r>
            <a:r>
              <a:rPr lang="en-US" sz="3600" dirty="0" err="1">
                <a:solidFill>
                  <a:schemeClr val="accent3"/>
                </a:solidFill>
                <a:effectLst>
                  <a:outerShdw blurRad="38100" dist="38100" dir="2700000" algn="tl">
                    <a:srgbClr val="000000">
                      <a:alpha val="43137"/>
                    </a:srgbClr>
                  </a:outerShdw>
                </a:effectLst>
              </a:rPr>
              <a:t>câu</a:t>
            </a:r>
            <a:r>
              <a:rPr lang="en-US" sz="3600" dirty="0">
                <a:solidFill>
                  <a:schemeClr val="accent3"/>
                </a:solidFill>
                <a:effectLst>
                  <a:outerShdw blurRad="38100" dist="38100" dir="2700000" algn="tl">
                    <a:srgbClr val="000000">
                      <a:alpha val="43137"/>
                    </a:srgbClr>
                  </a:outerShdw>
                </a:effectLst>
              </a:rPr>
              <a:t> </a:t>
            </a:r>
            <a:r>
              <a:rPr lang="en-US" sz="3600" dirty="0" err="1">
                <a:solidFill>
                  <a:schemeClr val="accent3"/>
                </a:solidFill>
                <a:effectLst>
                  <a:outerShdw blurRad="38100" dist="38100" dir="2700000" algn="tl">
                    <a:srgbClr val="000000">
                      <a:alpha val="43137"/>
                    </a:srgbClr>
                  </a:outerShdw>
                </a:effectLst>
              </a:rPr>
              <a:t>đố</a:t>
            </a:r>
            <a:endParaRPr lang="en-US" sz="3600" dirty="0">
              <a:solidFill>
                <a:schemeClr val="accent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39158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B9CA18F7-51AD-4EE3-93FA-B938E98D9DAC}"/>
              </a:ext>
            </a:extLst>
          </p:cNvPr>
          <p:cNvSpPr txBox="1"/>
          <p:nvPr/>
        </p:nvSpPr>
        <p:spPr>
          <a:xfrm>
            <a:off x="4739268" y="2767280"/>
            <a:ext cx="3713356" cy="1323439"/>
          </a:xfrm>
          <a:prstGeom prst="rect">
            <a:avLst/>
          </a:prstGeom>
          <a:noFill/>
        </p:spPr>
        <p:txBody>
          <a:bodyPr wrap="square" rtlCol="0">
            <a:spAutoFit/>
          </a:bodyPr>
          <a:lstStyle/>
          <a:p>
            <a:r>
              <a:rPr lang="en-US" sz="8000" b="1" dirty="0" err="1">
                <a:solidFill>
                  <a:srgbClr val="00B050"/>
                </a:solidFill>
                <a:effectLst>
                  <a:outerShdw blurRad="38100" dist="38100" dir="2700000" algn="tl">
                    <a:srgbClr val="000000">
                      <a:alpha val="43137"/>
                    </a:srgbClr>
                  </a:outerShdw>
                </a:effectLst>
              </a:rPr>
              <a:t>Đọc</a:t>
            </a:r>
            <a:endParaRPr lang="en-US" sz="80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3998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1440" y="4562899"/>
            <a:ext cx="12283440" cy="2295101"/>
            <a:chOff x="-91440" y="4352544"/>
            <a:chExt cx="12283440" cy="2505456"/>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 name="Rectangle 2"/>
          <p:cNvSpPr/>
          <p:nvPr/>
        </p:nvSpPr>
        <p:spPr>
          <a:xfrm>
            <a:off x="2424825" y="0"/>
            <a:ext cx="7304054" cy="1015663"/>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28"/>
          <p:cNvSpPr txBox="1"/>
          <p:nvPr/>
        </p:nvSpPr>
        <p:spPr>
          <a:xfrm>
            <a:off x="4514094" y="4555738"/>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23" name="Picture 4" descr="Check out Arrow icon created by 4B Icons | Graphic design posters, Mini  drawings, Desktop wallpaper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49808" flipV="1">
            <a:off x="5492186" y="3854595"/>
            <a:ext cx="786313" cy="7863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heck out Arrow icon created by 4B Icons | Graphic design posters, Mini  drawings, Desktop wallpaper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heck out Arrow icon created by 4B Icons | Graphic design posters, Mini  drawings, Desktop wallpaper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9"/>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703475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par>
                                <p:cTn id="13" presetID="22" presetClass="entr" presetSubtype="2"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1000"/>
                                        <p:tgtEl>
                                          <p:spTgt spid="16"/>
                                        </p:tgtEl>
                                      </p:cBhvr>
                                    </p:animEffect>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250"/>
                                        <p:tgtEl>
                                          <p:spTgt spid="15"/>
                                        </p:tgtEl>
                                      </p:cBhvr>
                                    </p:animEffect>
                                    <p:anim calcmode="lin" valueType="num">
                                      <p:cBhvr>
                                        <p:cTn id="19" dur="1250" fill="hold"/>
                                        <p:tgtEl>
                                          <p:spTgt spid="15"/>
                                        </p:tgtEl>
                                        <p:attrNameLst>
                                          <p:attrName>ppt_x</p:attrName>
                                        </p:attrNameLst>
                                      </p:cBhvr>
                                      <p:tavLst>
                                        <p:tav tm="0">
                                          <p:val>
                                            <p:strVal val="#ppt_x"/>
                                          </p:val>
                                        </p:tav>
                                        <p:tav tm="100000">
                                          <p:val>
                                            <p:strVal val="#ppt_x"/>
                                          </p:val>
                                        </p:tav>
                                      </p:tavLst>
                                    </p:anim>
                                    <p:anim calcmode="lin" valueType="num">
                                      <p:cBhvr>
                                        <p:cTn id="20" dur="125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par>
                          <p:cTn id="31" fill="hold">
                            <p:stCondLst>
                              <p:cond delay="12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strVal val="#ppt_w*0.70"/>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animEffect transition="in" filter="fade">
                                      <p:cBhvr>
                                        <p:cTn id="36" dur="500"/>
                                        <p:tgtEl>
                                          <p:spTgt spid="14"/>
                                        </p:tgtEl>
                                      </p:cBhvr>
                                    </p:animEffect>
                                  </p:childTnLst>
                                </p:cTn>
                              </p:par>
                              <p:par>
                                <p:cTn id="37" presetID="22" presetClass="entr" presetSubtype="8"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par>
                          <p:cTn id="40" fill="hold">
                            <p:stCondLst>
                              <p:cond delay="200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strVal val="#ppt_w*0.70"/>
                                          </p:val>
                                        </p:tav>
                                        <p:tav tm="100000">
                                          <p:val>
                                            <p:strVal val="#ppt_w"/>
                                          </p:val>
                                        </p:tav>
                                      </p:tavLst>
                                    </p:anim>
                                    <p:anim calcmode="lin" valueType="num">
                                      <p:cBhvr>
                                        <p:cTn id="44" dur="500" fill="hold"/>
                                        <p:tgtEl>
                                          <p:spTgt spid="20"/>
                                        </p:tgtEl>
                                        <p:attrNameLst>
                                          <p:attrName>ppt_h</p:attrName>
                                        </p:attrNameLst>
                                      </p:cBhvr>
                                      <p:tavLst>
                                        <p:tav tm="0">
                                          <p:val>
                                            <p:strVal val="#ppt_h"/>
                                          </p:val>
                                        </p:tav>
                                        <p:tav tm="100000">
                                          <p:val>
                                            <p:strVal val="#ppt_h"/>
                                          </p:val>
                                        </p:tav>
                                      </p:tavLst>
                                    </p:anim>
                                    <p:animEffect transition="in" filter="fade">
                                      <p:cBhvr>
                                        <p:cTn id="45" dur="500"/>
                                        <p:tgtEl>
                                          <p:spTgt spid="20"/>
                                        </p:tgtEl>
                                      </p:cBhvr>
                                    </p:animEffect>
                                  </p:childTnLst>
                                </p:cTn>
                              </p:par>
                              <p:par>
                                <p:cTn id="46" presetID="22" presetClass="entr" presetSubtype="8"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left)">
                                      <p:cBhvr>
                                        <p:cTn id="48" dur="500"/>
                                        <p:tgtEl>
                                          <p:spTgt spid="24"/>
                                        </p:tgtEl>
                                      </p:cBhvr>
                                    </p:animEffect>
                                  </p:childTnLst>
                                </p:cTn>
                              </p:par>
                            </p:childTnLst>
                          </p:cTn>
                        </p:par>
                        <p:par>
                          <p:cTn id="49" fill="hold">
                            <p:stCondLst>
                              <p:cond delay="2800"/>
                            </p:stCondLst>
                            <p:childTnLst>
                              <p:par>
                                <p:cTn id="50" presetID="55" presetClass="entr" presetSubtype="0" fill="hold" grpId="0" nodeType="afterEffect">
                                  <p:stCondLst>
                                    <p:cond delay="0"/>
                                  </p:stCondLst>
                                  <p:iterate type="lt">
                                    <p:tmPct val="10000"/>
                                  </p:iterate>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strVal val="#ppt_w*0.70"/>
                                          </p:val>
                                        </p:tav>
                                        <p:tav tm="100000">
                                          <p:val>
                                            <p:strVal val="#ppt_w"/>
                                          </p:val>
                                        </p:tav>
                                      </p:tavLst>
                                    </p:anim>
                                    <p:anim calcmode="lin" valueType="num">
                                      <p:cBhvr>
                                        <p:cTn id="53" dur="500" fill="hold"/>
                                        <p:tgtEl>
                                          <p:spTgt spid="21"/>
                                        </p:tgtEl>
                                        <p:attrNameLst>
                                          <p:attrName>ppt_h</p:attrName>
                                        </p:attrNameLst>
                                      </p:cBhvr>
                                      <p:tavLst>
                                        <p:tav tm="0">
                                          <p:val>
                                            <p:strVal val="#ppt_h"/>
                                          </p:val>
                                        </p:tav>
                                        <p:tav tm="100000">
                                          <p:val>
                                            <p:strVal val="#ppt_h"/>
                                          </p:val>
                                        </p:tav>
                                      </p:tavLst>
                                    </p:anim>
                                    <p:animEffect transition="in" filter="fade">
                                      <p:cBhvr>
                                        <p:cTn id="54" dur="500"/>
                                        <p:tgtEl>
                                          <p:spTgt spid="21"/>
                                        </p:tgtEl>
                                      </p:cBhvr>
                                    </p:animEffect>
                                  </p:childTnLst>
                                </p:cTn>
                              </p:par>
                              <p:par>
                                <p:cTn id="55" presetID="22" presetClass="entr" presetSubtype="8"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7177833-FC14-4224-9B79-CBFD9CF49CDB}"/>
              </a:ext>
            </a:extLst>
          </p:cNvPr>
          <p:cNvSpPr txBox="1"/>
          <p:nvPr/>
        </p:nvSpPr>
        <p:spPr>
          <a:xfrm>
            <a:off x="3424630" y="671517"/>
            <a:ext cx="5947064" cy="646282"/>
          </a:xfrm>
          <a:prstGeom prst="rect">
            <a:avLst/>
          </a:prstGeom>
          <a:noFill/>
        </p:spPr>
        <p:txBody>
          <a:bodyPr wrap="square" lIns="91391" tIns="45696" rIns="91391" bIns="45696" rtlCol="0">
            <a:spAutoFit/>
          </a:bodyPr>
          <a:lstStyle/>
          <a:p>
            <a:pPr algn="ctr"/>
            <a:r>
              <a:rPr lang="en-US" sz="3600" b="1" dirty="0">
                <a:solidFill>
                  <a:srgbClr val="097737"/>
                </a:solidFill>
                <a:latin typeface="Arial-Rounded" pitchFamily="34" charset="0"/>
                <a:ea typeface="Arial-Rounded" pitchFamily="34" charset="0"/>
                <a:cs typeface="Arial-Rounded" pitchFamily="34" charset="0"/>
              </a:rPr>
              <a:t>Chúa tể rừng xanh</a:t>
            </a:r>
            <a:endParaRPr lang="en-US" sz="3600" b="1" dirty="0">
              <a:solidFill>
                <a:srgbClr val="097737"/>
              </a:solidFill>
              <a:latin typeface="Arial Rounded MT Bold" pitchFamily="34" charset="0"/>
              <a:ea typeface="Arial-Rounded" pitchFamily="34" charset="0"/>
              <a:cs typeface="Arial-Rounded" pitchFamily="34" charset="0"/>
            </a:endParaRPr>
          </a:p>
        </p:txBody>
      </p:sp>
      <p:sp>
        <p:nvSpPr>
          <p:cNvPr id="26" name="Rectangle 25">
            <a:extLst>
              <a:ext uri="{FF2B5EF4-FFF2-40B4-BE49-F238E27FC236}">
                <a16:creationId xmlns:a16="http://schemas.microsoft.com/office/drawing/2014/main" id="{6845B9F3-8C6E-43CD-AFF2-940C4EE4C087}"/>
              </a:ext>
            </a:extLst>
          </p:cNvPr>
          <p:cNvSpPr/>
          <p:nvPr/>
        </p:nvSpPr>
        <p:spPr>
          <a:xfrm>
            <a:off x="533400" y="1509327"/>
            <a:ext cx="11569390" cy="4031873"/>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dữ</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0" lvl="1" algn="r"/>
            <a:r>
              <a:rPr lang="en-US" sz="3200" dirty="0">
                <a:latin typeface="Arial-Rounded" panose="020B0500000000000000" pitchFamily="34" charset="0"/>
                <a:ea typeface="Arial-Rounded" panose="020B0500000000000000" pitchFamily="34" charset="0"/>
                <a:cs typeface="Arial-Rounded" panose="020B0500000000000000" pitchFamily="34" charset="0"/>
              </a:rPr>
              <a:t>(Theo </a:t>
            </a:r>
            <a:r>
              <a:rPr lang="en-US" sz="3200" i="1" dirty="0">
                <a:latin typeface="Arial-Rounded" panose="020B0500000000000000" pitchFamily="34" charset="0"/>
                <a:ea typeface="Arial-Rounded" panose="020B0500000000000000" pitchFamily="34" charset="0"/>
                <a:cs typeface="Arial-Rounded" panose="020B0500000000000000" pitchFamily="34" charset="0"/>
              </a:rPr>
              <a:t>từ điển tranh về các con </a:t>
            </a:r>
            <a:r>
              <a:rPr lang="en-US" sz="3200" i="1"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7" name="Cloud 26">
            <a:extLst>
              <a:ext uri="{FF2B5EF4-FFF2-40B4-BE49-F238E27FC236}">
                <a16:creationId xmlns:a16="http://schemas.microsoft.com/office/drawing/2014/main" id="{6D9D96E7-2734-47E8-8D33-913073F7632D}"/>
              </a:ext>
            </a:extLst>
          </p:cNvPr>
          <p:cNvSpPr/>
          <p:nvPr/>
        </p:nvSpPr>
        <p:spPr>
          <a:xfrm>
            <a:off x="9054790" y="306382"/>
            <a:ext cx="3048000" cy="730269"/>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itchFamily="34" charset="0"/>
                <a:ea typeface="Arial-Rounded" pitchFamily="34" charset="0"/>
                <a:cs typeface="Arial-Rounded" pitchFamily="34" charset="0"/>
              </a:rPr>
              <a:t>Đọc mẫu</a:t>
            </a:r>
          </a:p>
        </p:txBody>
      </p:sp>
      <p:pic>
        <p:nvPicPr>
          <p:cNvPr id="28" name="Picture 2">
            <a:extLst>
              <a:ext uri="{FF2B5EF4-FFF2-40B4-BE49-F238E27FC236}">
                <a16:creationId xmlns:a16="http://schemas.microsoft.com/office/drawing/2014/main" id="{5DFA1D48-45F1-4763-9D6A-2054388F110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1290933" y="5023347"/>
            <a:ext cx="3402981" cy="20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Đọc_ Chúa tể rừng xanh_HTS">
            <a:hlinkClick r:id="" action="ppaction://media"/>
            <a:extLst>
              <a:ext uri="{FF2B5EF4-FFF2-40B4-BE49-F238E27FC236}">
                <a16:creationId xmlns:a16="http://schemas.microsoft.com/office/drawing/2014/main" id="{37D10A30-5605-44E0-A61F-ED07896765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0556" y="6068122"/>
            <a:ext cx="609600" cy="609600"/>
          </a:xfrm>
          <a:prstGeom prst="rect">
            <a:avLst/>
          </a:prstGeom>
        </p:spPr>
      </p:pic>
    </p:spTree>
    <p:extLst>
      <p:ext uri="{BB962C8B-B14F-4D97-AF65-F5344CB8AC3E}">
        <p14:creationId xmlns:p14="http://schemas.microsoft.com/office/powerpoint/2010/main" val="3370405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7792"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9"/>
                </p:tgtEl>
              </p:cMediaNode>
            </p:audio>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740EAD-07F0-4586-8458-06E76F88704B}"/>
              </a:ext>
            </a:extLst>
          </p:cNvPr>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2">
            <a:extLst>
              <a:ext uri="{FF2B5EF4-FFF2-40B4-BE49-F238E27FC236}">
                <a16:creationId xmlns:a16="http://schemas.microsoft.com/office/drawing/2014/main" id="{8A9CD7AB-0400-4E76-8F7C-B0DB77A565DA}"/>
              </a:ext>
            </a:extLst>
          </p:cNvPr>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TextBox 13">
            <a:extLst>
              <a:ext uri="{FF2B5EF4-FFF2-40B4-BE49-F238E27FC236}">
                <a16:creationId xmlns:a16="http://schemas.microsoft.com/office/drawing/2014/main" id="{7C942B56-C60E-48C6-A341-C7A7C8725DD3}"/>
              </a:ext>
            </a:extLst>
          </p:cNvPr>
          <p:cNvSpPr txBox="1"/>
          <p:nvPr/>
        </p:nvSpPr>
        <p:spPr>
          <a:xfrm>
            <a:off x="4260879" y="1386703"/>
            <a:ext cx="3642531" cy="584739"/>
          </a:xfrm>
          <a:prstGeom prst="rect">
            <a:avLst/>
          </a:prstGeom>
          <a:solidFill>
            <a:srgbClr val="92D050"/>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Luyện đọc câu dài:</a:t>
            </a:r>
          </a:p>
        </p:txBody>
      </p:sp>
      <p:pic>
        <p:nvPicPr>
          <p:cNvPr id="15" name="Picture 2">
            <a:extLst>
              <a:ext uri="{FF2B5EF4-FFF2-40B4-BE49-F238E27FC236}">
                <a16:creationId xmlns:a16="http://schemas.microsoft.com/office/drawing/2014/main" id="{79372190-BDF3-41F6-BAB8-C8A6E63F33F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828907" y="532493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id="{1942439B-75DA-47B4-9B3B-B9584A4FC580}"/>
              </a:ext>
            </a:extLst>
          </p:cNvPr>
          <p:cNvSpPr/>
          <p:nvPr/>
        </p:nvSpPr>
        <p:spPr>
          <a:xfrm>
            <a:off x="952501" y="2358709"/>
            <a:ext cx="10287000" cy="1077218"/>
          </a:xfrm>
          <a:prstGeom prst="rect">
            <a:avLst/>
          </a:prstGeom>
        </p:spPr>
        <p:txBody>
          <a:bodyPr wrap="square">
            <a:spAutoFit/>
          </a:bodyPr>
          <a:lstStyle/>
          <a:p>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a:t>
            </a:r>
            <a:endParaRPr lang="en-US" dirty="0"/>
          </a:p>
        </p:txBody>
      </p:sp>
      <p:cxnSp>
        <p:nvCxnSpPr>
          <p:cNvPr id="17" name="Straight Connector 16">
            <a:extLst>
              <a:ext uri="{FF2B5EF4-FFF2-40B4-BE49-F238E27FC236}">
                <a16:creationId xmlns:a16="http://schemas.microsoft.com/office/drawing/2014/main" id="{16B6D4E0-E426-45CE-9C1F-126A85502200}"/>
              </a:ext>
            </a:extLst>
          </p:cNvPr>
          <p:cNvCxnSpPr/>
          <p:nvPr/>
        </p:nvCxnSpPr>
        <p:spPr>
          <a:xfrm flipH="1">
            <a:off x="5562600" y="247209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CE2E831-573C-4C3A-86A4-F22F81714054}"/>
              </a:ext>
            </a:extLst>
          </p:cNvPr>
          <p:cNvGrpSpPr/>
          <p:nvPr/>
        </p:nvGrpSpPr>
        <p:grpSpPr>
          <a:xfrm>
            <a:off x="8991600" y="2485948"/>
            <a:ext cx="98712" cy="435617"/>
            <a:chOff x="2590800" y="2272159"/>
            <a:chExt cx="98712" cy="435617"/>
          </a:xfrm>
        </p:grpSpPr>
        <p:cxnSp>
          <p:nvCxnSpPr>
            <p:cNvPr id="19" name="Straight Connector 18">
              <a:extLst>
                <a:ext uri="{FF2B5EF4-FFF2-40B4-BE49-F238E27FC236}">
                  <a16:creationId xmlns:a16="http://schemas.microsoft.com/office/drawing/2014/main" id="{07B00E0A-17E8-431B-8676-00550F7CFA6F}"/>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CB76E3-277E-4DB7-B174-ECD3BA8DC3BB}"/>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E4F7EB05-86B5-4BDA-A600-5817C54D7DC4}"/>
              </a:ext>
            </a:extLst>
          </p:cNvPr>
          <p:cNvCxnSpPr/>
          <p:nvPr/>
        </p:nvCxnSpPr>
        <p:spPr>
          <a:xfrm flipH="1">
            <a:off x="4672012" y="296484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38AEC1E-23BE-42E2-9B8F-DB3FF5C65909}"/>
              </a:ext>
            </a:extLst>
          </p:cNvPr>
          <p:cNvGrpSpPr/>
          <p:nvPr/>
        </p:nvGrpSpPr>
        <p:grpSpPr>
          <a:xfrm>
            <a:off x="8258171" y="2978676"/>
            <a:ext cx="98712" cy="435617"/>
            <a:chOff x="2590800" y="2272159"/>
            <a:chExt cx="98712" cy="435617"/>
          </a:xfrm>
        </p:grpSpPr>
        <p:cxnSp>
          <p:nvCxnSpPr>
            <p:cNvPr id="23" name="Straight Connector 22">
              <a:extLst>
                <a:ext uri="{FF2B5EF4-FFF2-40B4-BE49-F238E27FC236}">
                  <a16:creationId xmlns:a16="http://schemas.microsoft.com/office/drawing/2014/main" id="{B6A3E141-60DB-4E6F-ABEB-0D4220341981}"/>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0C25B3A-C024-4D02-B98C-AAAFEF6A4AB6}"/>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6185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pc\Desktop\春游\ee5a6820931b74870b32ad568a60d0a0.pngee5a6820931b74870b32ad568a60d0a0">
            <a:extLst>
              <a:ext uri="{FF2B5EF4-FFF2-40B4-BE49-F238E27FC236}">
                <a16:creationId xmlns:a16="http://schemas.microsoft.com/office/drawing/2014/main" id="{3F24092F-1C15-43C9-9DF8-CF3C02F7A4AC}"/>
              </a:ext>
            </a:extLst>
          </p:cNvPr>
          <p:cNvPicPr/>
          <p:nvPr/>
        </p:nvPicPr>
        <p:blipFill>
          <a:blip r:embed="rId3"/>
          <a:srcRect/>
          <a:stretch>
            <a:fillRect/>
          </a:stretch>
        </p:blipFill>
        <p:spPr>
          <a:xfrm>
            <a:off x="889783" y="4332880"/>
            <a:ext cx="3728720" cy="2439670"/>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44DCF450-BE73-4703-BCCB-4377E1AEB557}"/>
              </a:ext>
            </a:extLst>
          </p:cNvPr>
          <p:cNvSpPr txBox="1"/>
          <p:nvPr/>
        </p:nvSpPr>
        <p:spPr>
          <a:xfrm>
            <a:off x="4415883" y="934246"/>
            <a:ext cx="4137102" cy="646331"/>
          </a:xfrm>
          <a:prstGeom prst="rect">
            <a:avLst/>
          </a:prstGeom>
          <a:noFill/>
        </p:spPr>
        <p:txBody>
          <a:bodyPr wrap="square" rtlCol="0">
            <a:spAutoFit/>
          </a:bodyPr>
          <a:lstStyle/>
          <a:p>
            <a:r>
              <a:rPr lang="en-US" sz="3600" b="1" dirty="0" err="1">
                <a:solidFill>
                  <a:srgbClr val="097737"/>
                </a:solidFill>
              </a:rPr>
              <a:t>Giải</a:t>
            </a:r>
            <a:r>
              <a:rPr lang="en-US" sz="3600" b="1" dirty="0">
                <a:solidFill>
                  <a:srgbClr val="097737"/>
                </a:solidFill>
              </a:rPr>
              <a:t> </a:t>
            </a:r>
            <a:r>
              <a:rPr lang="en-US" sz="3600" b="1" dirty="0" err="1">
                <a:solidFill>
                  <a:srgbClr val="097737"/>
                </a:solidFill>
              </a:rPr>
              <a:t>nghĩa</a:t>
            </a:r>
            <a:r>
              <a:rPr lang="en-US" sz="3600" b="1" dirty="0">
                <a:solidFill>
                  <a:srgbClr val="097737"/>
                </a:solidFill>
              </a:rPr>
              <a:t> </a:t>
            </a:r>
            <a:r>
              <a:rPr lang="en-US" sz="3600" b="1" dirty="0" err="1">
                <a:solidFill>
                  <a:srgbClr val="097737"/>
                </a:solidFill>
              </a:rPr>
              <a:t>từ</a:t>
            </a:r>
            <a:r>
              <a:rPr lang="en-US" sz="3600" b="1" dirty="0">
                <a:solidFill>
                  <a:srgbClr val="097737"/>
                </a:solidFill>
              </a:rPr>
              <a:t> </a:t>
            </a:r>
            <a:r>
              <a:rPr lang="en-US" sz="3600" b="1" dirty="0" err="1">
                <a:solidFill>
                  <a:srgbClr val="097737"/>
                </a:solidFill>
              </a:rPr>
              <a:t>ngữ</a:t>
            </a:r>
            <a:endParaRPr lang="en-US" sz="3600" b="1" dirty="0">
              <a:solidFill>
                <a:srgbClr val="097737"/>
              </a:solidFill>
            </a:endParaRPr>
          </a:p>
        </p:txBody>
      </p:sp>
      <p:sp>
        <p:nvSpPr>
          <p:cNvPr id="20" name="TextBox 19">
            <a:extLst>
              <a:ext uri="{FF2B5EF4-FFF2-40B4-BE49-F238E27FC236}">
                <a16:creationId xmlns:a16="http://schemas.microsoft.com/office/drawing/2014/main" id="{CC077022-C05D-4C6D-A958-DC12C1E8EE15}"/>
              </a:ext>
            </a:extLst>
          </p:cNvPr>
          <p:cNvSpPr txBox="1"/>
          <p:nvPr/>
        </p:nvSpPr>
        <p:spPr>
          <a:xfrm>
            <a:off x="1577898" y="2449206"/>
            <a:ext cx="3925228" cy="1569660"/>
          </a:xfrm>
          <a:prstGeom prst="rect">
            <a:avLst/>
          </a:prstGeom>
          <a:noFill/>
        </p:spPr>
        <p:txBody>
          <a:bodyPr wrap="square">
            <a:spAutoFit/>
          </a:bodyPr>
          <a:lstStyle/>
          <a:p>
            <a:pPr algn="just"/>
            <a:r>
              <a:rPr lang="en-US" sz="3200" b="0" i="0" dirty="0" err="1">
                <a:solidFill>
                  <a:schemeClr val="accent1"/>
                </a:solidFill>
                <a:effectLst/>
                <a:latin typeface="+mj-lt"/>
              </a:rPr>
              <a:t>Chúa</a:t>
            </a:r>
            <a:r>
              <a:rPr lang="en-US" sz="3200" b="0" i="0" dirty="0">
                <a:solidFill>
                  <a:schemeClr val="accent1"/>
                </a:solidFill>
                <a:effectLst/>
                <a:latin typeface="+mj-lt"/>
              </a:rPr>
              <a:t> </a:t>
            </a:r>
            <a:r>
              <a:rPr lang="en-US" sz="3200" b="0" i="0" dirty="0" err="1">
                <a:solidFill>
                  <a:schemeClr val="accent1"/>
                </a:solidFill>
                <a:effectLst/>
                <a:latin typeface="+mj-lt"/>
              </a:rPr>
              <a:t>tể</a:t>
            </a:r>
            <a:r>
              <a:rPr lang="en-US" sz="3200" b="0" i="0" dirty="0">
                <a:solidFill>
                  <a:schemeClr val="accent1"/>
                </a:solidFill>
                <a:effectLst/>
                <a:latin typeface="+mj-lt"/>
              </a:rPr>
              <a:t>: </a:t>
            </a:r>
            <a:r>
              <a:rPr lang="en-US" sz="3200" b="0" i="0" dirty="0" err="1">
                <a:solidFill>
                  <a:srgbClr val="002060"/>
                </a:solidFill>
                <a:effectLst/>
                <a:latin typeface="+mj-lt"/>
              </a:rPr>
              <a:t>là</a:t>
            </a:r>
            <a:r>
              <a:rPr lang="en-US" sz="3200" b="0" i="0" dirty="0">
                <a:solidFill>
                  <a:srgbClr val="002060"/>
                </a:solidFill>
                <a:effectLst/>
                <a:latin typeface="+mj-lt"/>
              </a:rPr>
              <a:t> </a:t>
            </a:r>
            <a:r>
              <a:rPr lang="en-US" sz="3200" b="0" i="0" dirty="0" err="1">
                <a:solidFill>
                  <a:srgbClr val="002060"/>
                </a:solidFill>
                <a:effectLst/>
                <a:latin typeface="+mj-lt"/>
              </a:rPr>
              <a:t>kẻ</a:t>
            </a:r>
            <a:r>
              <a:rPr lang="en-US" sz="3200" b="0" i="0" dirty="0">
                <a:solidFill>
                  <a:srgbClr val="002060"/>
                </a:solidFill>
                <a:effectLst/>
                <a:latin typeface="+mj-lt"/>
              </a:rPr>
              <a:t> </a:t>
            </a:r>
            <a:r>
              <a:rPr lang="en-US" sz="3200" b="0" i="0" dirty="0" err="1">
                <a:solidFill>
                  <a:srgbClr val="002060"/>
                </a:solidFill>
                <a:effectLst/>
                <a:latin typeface="+mj-lt"/>
              </a:rPr>
              <a:t>nắm</a:t>
            </a:r>
            <a:r>
              <a:rPr lang="en-US" sz="3200" b="0" i="0" dirty="0">
                <a:solidFill>
                  <a:srgbClr val="002060"/>
                </a:solidFill>
                <a:effectLst/>
                <a:latin typeface="+mj-lt"/>
              </a:rPr>
              <a:t> </a:t>
            </a:r>
            <a:r>
              <a:rPr lang="en-US" sz="3200" b="0" i="0" dirty="0" err="1">
                <a:solidFill>
                  <a:srgbClr val="002060"/>
                </a:solidFill>
                <a:effectLst/>
                <a:latin typeface="+mj-lt"/>
              </a:rPr>
              <a:t>toàn</a:t>
            </a:r>
            <a:r>
              <a:rPr lang="en-US" sz="3200" b="0" i="0" dirty="0">
                <a:solidFill>
                  <a:srgbClr val="002060"/>
                </a:solidFill>
                <a:effectLst/>
                <a:latin typeface="+mj-lt"/>
              </a:rPr>
              <a:t> </a:t>
            </a:r>
            <a:r>
              <a:rPr lang="en-US" sz="3200" b="0" i="0" dirty="0" err="1">
                <a:solidFill>
                  <a:srgbClr val="002060"/>
                </a:solidFill>
                <a:effectLst/>
                <a:latin typeface="+mj-lt"/>
              </a:rPr>
              <a:t>bộ</a:t>
            </a:r>
            <a:r>
              <a:rPr lang="en-US" sz="3200" b="0" i="0" dirty="0">
                <a:solidFill>
                  <a:srgbClr val="002060"/>
                </a:solidFill>
                <a:effectLst/>
                <a:latin typeface="+mj-lt"/>
              </a:rPr>
              <a:t> </a:t>
            </a:r>
            <a:r>
              <a:rPr lang="en-US" sz="3200" b="0" i="0" dirty="0" err="1">
                <a:solidFill>
                  <a:srgbClr val="002060"/>
                </a:solidFill>
                <a:effectLst/>
                <a:latin typeface="+mj-lt"/>
              </a:rPr>
              <a:t>quyền</a:t>
            </a:r>
            <a:r>
              <a:rPr lang="en-US" sz="3200" b="0" i="0" dirty="0">
                <a:solidFill>
                  <a:srgbClr val="002060"/>
                </a:solidFill>
                <a:effectLst/>
                <a:latin typeface="+mj-lt"/>
              </a:rPr>
              <a:t> </a:t>
            </a:r>
            <a:r>
              <a:rPr lang="en-US" sz="3200" b="0" i="0" dirty="0" err="1">
                <a:solidFill>
                  <a:srgbClr val="002060"/>
                </a:solidFill>
                <a:effectLst/>
                <a:latin typeface="+mj-lt"/>
              </a:rPr>
              <a:t>thống</a:t>
            </a:r>
            <a:r>
              <a:rPr lang="en-US" sz="3200" b="0" i="0" dirty="0">
                <a:solidFill>
                  <a:srgbClr val="002060"/>
                </a:solidFill>
                <a:effectLst/>
                <a:latin typeface="+mj-lt"/>
              </a:rPr>
              <a:t> </a:t>
            </a:r>
            <a:r>
              <a:rPr lang="en-US" sz="3200" b="0" i="0" dirty="0" err="1">
                <a:solidFill>
                  <a:srgbClr val="002060"/>
                </a:solidFill>
                <a:effectLst/>
                <a:latin typeface="+mj-lt"/>
              </a:rPr>
              <a:t>trị</a:t>
            </a:r>
            <a:r>
              <a:rPr lang="en-US" sz="3200" b="0" i="0" dirty="0">
                <a:solidFill>
                  <a:srgbClr val="002060"/>
                </a:solidFill>
                <a:effectLst/>
                <a:latin typeface="+mj-lt"/>
              </a:rPr>
              <a:t>, </a:t>
            </a:r>
            <a:r>
              <a:rPr lang="en-US" sz="3200" b="0" i="0" dirty="0" err="1">
                <a:solidFill>
                  <a:srgbClr val="002060"/>
                </a:solidFill>
                <a:effectLst/>
                <a:latin typeface="+mj-lt"/>
              </a:rPr>
              <a:t>quyền</a:t>
            </a:r>
            <a:r>
              <a:rPr lang="en-US" sz="3200" b="0" i="0" dirty="0">
                <a:solidFill>
                  <a:srgbClr val="002060"/>
                </a:solidFill>
                <a:effectLst/>
                <a:latin typeface="+mj-lt"/>
              </a:rPr>
              <a:t> chi </a:t>
            </a:r>
            <a:r>
              <a:rPr lang="en-US" sz="3200" b="0" i="0" dirty="0" err="1">
                <a:solidFill>
                  <a:srgbClr val="002060"/>
                </a:solidFill>
                <a:effectLst/>
                <a:latin typeface="+mj-lt"/>
              </a:rPr>
              <a:t>phối</a:t>
            </a:r>
            <a:r>
              <a:rPr lang="en-US" sz="3200" b="0" i="0" dirty="0">
                <a:solidFill>
                  <a:srgbClr val="002060"/>
                </a:solidFill>
                <a:effectLst/>
                <a:latin typeface="+mj-lt"/>
              </a:rPr>
              <a:t>.</a:t>
            </a:r>
            <a:endParaRPr lang="en-US" sz="3200" dirty="0">
              <a:solidFill>
                <a:srgbClr val="002060"/>
              </a:solidFill>
              <a:latin typeface="+mj-lt"/>
            </a:endParaRPr>
          </a:p>
        </p:txBody>
      </p:sp>
      <p:sp>
        <p:nvSpPr>
          <p:cNvPr id="21" name="Rectangle: Rounded Corners 20">
            <a:extLst>
              <a:ext uri="{FF2B5EF4-FFF2-40B4-BE49-F238E27FC236}">
                <a16:creationId xmlns:a16="http://schemas.microsoft.com/office/drawing/2014/main" id="{7AD065B9-51B1-4977-87F1-858F87D61875}"/>
              </a:ext>
            </a:extLst>
          </p:cNvPr>
          <p:cNvSpPr/>
          <p:nvPr/>
        </p:nvSpPr>
        <p:spPr>
          <a:xfrm>
            <a:off x="1193181" y="1953052"/>
            <a:ext cx="4694663" cy="2537094"/>
          </a:xfrm>
          <a:prstGeom prst="roundRect">
            <a:avLst/>
          </a:prstGeom>
          <a:noFill/>
          <a:ln>
            <a:solidFill>
              <a:srgbClr val="0977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1001 thắc mắc: Vì sao hổ dễ dàng phát hiện con mồi ngay cả trong bóng tối?">
            <a:extLst>
              <a:ext uri="{FF2B5EF4-FFF2-40B4-BE49-F238E27FC236}">
                <a16:creationId xmlns:a16="http://schemas.microsoft.com/office/drawing/2014/main" id="{6A8B22F1-6172-4A15-885C-50F17ED85B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8659" y="1881200"/>
            <a:ext cx="4833558" cy="2537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968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pc\Desktop\春游\ee5a6820931b74870b32ad568a60d0a0.pngee5a6820931b74870b32ad568a60d0a0">
            <a:extLst>
              <a:ext uri="{FF2B5EF4-FFF2-40B4-BE49-F238E27FC236}">
                <a16:creationId xmlns:a16="http://schemas.microsoft.com/office/drawing/2014/main" id="{3F24092F-1C15-43C9-9DF8-CF3C02F7A4AC}"/>
              </a:ext>
            </a:extLst>
          </p:cNvPr>
          <p:cNvPicPr/>
          <p:nvPr/>
        </p:nvPicPr>
        <p:blipFill>
          <a:blip r:embed="rId3"/>
          <a:srcRect/>
          <a:stretch>
            <a:fillRect/>
          </a:stretch>
        </p:blipFill>
        <p:spPr>
          <a:xfrm>
            <a:off x="889783" y="4332880"/>
            <a:ext cx="3728720" cy="2439670"/>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44DCF450-BE73-4703-BCCB-4377E1AEB557}"/>
              </a:ext>
            </a:extLst>
          </p:cNvPr>
          <p:cNvSpPr txBox="1"/>
          <p:nvPr/>
        </p:nvSpPr>
        <p:spPr>
          <a:xfrm>
            <a:off x="4415883" y="934246"/>
            <a:ext cx="4137102" cy="584775"/>
          </a:xfrm>
          <a:prstGeom prst="rect">
            <a:avLst/>
          </a:prstGeom>
          <a:noFill/>
        </p:spPr>
        <p:txBody>
          <a:bodyPr wrap="square" rtlCol="0">
            <a:spAutoFit/>
          </a:bodyPr>
          <a:lstStyle/>
          <a:p>
            <a:r>
              <a:rPr lang="en-US" sz="3200" b="1" dirty="0" err="1">
                <a:solidFill>
                  <a:srgbClr val="097737"/>
                </a:solidFill>
              </a:rPr>
              <a:t>Giải</a:t>
            </a:r>
            <a:r>
              <a:rPr lang="en-US" sz="3200" b="1" dirty="0">
                <a:solidFill>
                  <a:srgbClr val="097737"/>
                </a:solidFill>
              </a:rPr>
              <a:t> </a:t>
            </a:r>
            <a:r>
              <a:rPr lang="en-US" sz="3200" b="1" dirty="0" err="1">
                <a:solidFill>
                  <a:srgbClr val="097737"/>
                </a:solidFill>
              </a:rPr>
              <a:t>nghĩa</a:t>
            </a:r>
            <a:r>
              <a:rPr lang="en-US" sz="3200" b="1" dirty="0">
                <a:solidFill>
                  <a:srgbClr val="097737"/>
                </a:solidFill>
              </a:rPr>
              <a:t> </a:t>
            </a:r>
            <a:r>
              <a:rPr lang="en-US" sz="3200" b="1" dirty="0" err="1">
                <a:solidFill>
                  <a:srgbClr val="097737"/>
                </a:solidFill>
              </a:rPr>
              <a:t>từ</a:t>
            </a:r>
            <a:r>
              <a:rPr lang="en-US" sz="3200" b="1" dirty="0">
                <a:solidFill>
                  <a:srgbClr val="097737"/>
                </a:solidFill>
              </a:rPr>
              <a:t> </a:t>
            </a:r>
            <a:r>
              <a:rPr lang="en-US" sz="3200" b="1" dirty="0" err="1">
                <a:solidFill>
                  <a:srgbClr val="097737"/>
                </a:solidFill>
              </a:rPr>
              <a:t>ngữ</a:t>
            </a:r>
            <a:endParaRPr lang="en-US" sz="3200" b="1" dirty="0">
              <a:solidFill>
                <a:srgbClr val="097737"/>
              </a:solidFill>
            </a:endParaRPr>
          </a:p>
        </p:txBody>
      </p:sp>
      <p:pic>
        <p:nvPicPr>
          <p:cNvPr id="1026" name="Picture 2" descr="Vuốt hổ - Móng vuốt của hổ dài bao nhiêu ? Vì sao móng hổ lại có giá đắt  đến vậy ? THẾ GIỚI ƠI - YouTube">
            <a:extLst>
              <a:ext uri="{FF2B5EF4-FFF2-40B4-BE49-F238E27FC236}">
                <a16:creationId xmlns:a16="http://schemas.microsoft.com/office/drawing/2014/main" id="{BD7256B2-3111-4F77-9D7B-62D4B08C9E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8068" y="1954155"/>
            <a:ext cx="4574647" cy="257323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7AD065B9-51B1-4977-87F1-858F87D61875}"/>
              </a:ext>
            </a:extLst>
          </p:cNvPr>
          <p:cNvSpPr/>
          <p:nvPr/>
        </p:nvSpPr>
        <p:spPr>
          <a:xfrm>
            <a:off x="1341865" y="1990300"/>
            <a:ext cx="4694663" cy="2537094"/>
          </a:xfrm>
          <a:prstGeom prst="roundRect">
            <a:avLst/>
          </a:prstGeom>
          <a:noFill/>
          <a:ln>
            <a:solidFill>
              <a:srgbClr val="0977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1"/>
                </a:solidFill>
              </a:rPr>
              <a:t>Vuốt</a:t>
            </a:r>
            <a:r>
              <a:rPr lang="en-US" sz="2800" dirty="0">
                <a:solidFill>
                  <a:schemeClr val="accent1"/>
                </a:solidFill>
              </a:rPr>
              <a:t>: </a:t>
            </a:r>
            <a:r>
              <a:rPr lang="vi-VN" sz="2800" dirty="0">
                <a:solidFill>
                  <a:schemeClr val="tx1"/>
                </a:solidFill>
              </a:rPr>
              <a:t>những cái móng cong, có đầu nhọn, được tìm thấy ở phần cuối của một ngón chân hoặc ngón tay trong hầu hết các loài động vật</a:t>
            </a:r>
            <a:endParaRPr lang="en-US" sz="2800" dirty="0">
              <a:solidFill>
                <a:schemeClr val="tx1"/>
              </a:solidFill>
            </a:endParaRPr>
          </a:p>
        </p:txBody>
      </p:sp>
    </p:spTree>
    <p:extLst>
      <p:ext uri="{BB962C8B-B14F-4D97-AF65-F5344CB8AC3E}">
        <p14:creationId xmlns:p14="http://schemas.microsoft.com/office/powerpoint/2010/main" val="73382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7177833-FC14-4224-9B79-CBFD9CF49CDB}"/>
              </a:ext>
            </a:extLst>
          </p:cNvPr>
          <p:cNvSpPr txBox="1"/>
          <p:nvPr/>
        </p:nvSpPr>
        <p:spPr>
          <a:xfrm>
            <a:off x="3424630" y="671517"/>
            <a:ext cx="5947064" cy="646282"/>
          </a:xfrm>
          <a:prstGeom prst="rect">
            <a:avLst/>
          </a:prstGeom>
          <a:noFill/>
        </p:spPr>
        <p:txBody>
          <a:bodyPr wrap="square" lIns="91391" tIns="45696" rIns="91391" bIns="45696" rtlCol="0">
            <a:spAutoFit/>
          </a:bodyPr>
          <a:lstStyle/>
          <a:p>
            <a:pPr algn="ctr"/>
            <a:r>
              <a:rPr lang="en-US" sz="3600" b="1" dirty="0">
                <a:solidFill>
                  <a:srgbClr val="097737"/>
                </a:solidFill>
                <a:latin typeface="Arial-Rounded" pitchFamily="34" charset="0"/>
                <a:ea typeface="Arial-Rounded" pitchFamily="34" charset="0"/>
                <a:cs typeface="Arial-Rounded" pitchFamily="34" charset="0"/>
              </a:rPr>
              <a:t>Chúa tể rừng xanh</a:t>
            </a:r>
            <a:endParaRPr lang="en-US" sz="3600" b="1" dirty="0">
              <a:solidFill>
                <a:srgbClr val="097737"/>
              </a:solidFill>
              <a:latin typeface="Arial Rounded MT Bold" pitchFamily="34" charset="0"/>
              <a:ea typeface="Arial-Rounded" pitchFamily="34" charset="0"/>
              <a:cs typeface="Arial-Rounded" pitchFamily="34" charset="0"/>
            </a:endParaRPr>
          </a:p>
        </p:txBody>
      </p:sp>
      <p:sp>
        <p:nvSpPr>
          <p:cNvPr id="26" name="Rectangle 25">
            <a:extLst>
              <a:ext uri="{FF2B5EF4-FFF2-40B4-BE49-F238E27FC236}">
                <a16:creationId xmlns:a16="http://schemas.microsoft.com/office/drawing/2014/main" id="{6845B9F3-8C6E-43CD-AFF2-940C4EE4C087}"/>
              </a:ext>
            </a:extLst>
          </p:cNvPr>
          <p:cNvSpPr/>
          <p:nvPr/>
        </p:nvSpPr>
        <p:spPr>
          <a:xfrm>
            <a:off x="1529058" y="1509327"/>
            <a:ext cx="9356908" cy="3539430"/>
          </a:xfrm>
          <a:prstGeom prst="rect">
            <a:avLst/>
          </a:prstGeom>
        </p:spPr>
        <p:txBody>
          <a:bodyPr wrap="square">
            <a:spAutoFit/>
          </a:bodyPr>
          <a:lstStyle/>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dữ</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r"/>
            <a:r>
              <a:rPr lang="en-US" sz="2800" dirty="0">
                <a:latin typeface="Arial-Rounded" panose="020B0500000000000000" pitchFamily="34" charset="0"/>
                <a:ea typeface="Arial-Rounded" panose="020B0500000000000000" pitchFamily="34" charset="0"/>
                <a:cs typeface="Arial-Rounded" panose="020B0500000000000000" pitchFamily="34" charset="0"/>
              </a:rPr>
              <a:t>(Theo </a:t>
            </a:r>
            <a:r>
              <a:rPr lang="en-US" sz="2800" i="1" dirty="0">
                <a:latin typeface="Arial-Rounded" panose="020B0500000000000000" pitchFamily="34" charset="0"/>
                <a:ea typeface="Arial-Rounded" panose="020B0500000000000000" pitchFamily="34" charset="0"/>
                <a:cs typeface="Arial-Rounded" panose="020B0500000000000000" pitchFamily="34" charset="0"/>
              </a:rPr>
              <a:t>từ điển tranh về các con </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7" name="Cloud 26">
            <a:extLst>
              <a:ext uri="{FF2B5EF4-FFF2-40B4-BE49-F238E27FC236}">
                <a16:creationId xmlns:a16="http://schemas.microsoft.com/office/drawing/2014/main" id="{6D9D96E7-2734-47E8-8D33-913073F7632D}"/>
              </a:ext>
            </a:extLst>
          </p:cNvPr>
          <p:cNvSpPr/>
          <p:nvPr/>
        </p:nvSpPr>
        <p:spPr>
          <a:xfrm>
            <a:off x="9010185" y="119255"/>
            <a:ext cx="3048000" cy="1202945"/>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Arial-Rounded" pitchFamily="34" charset="0"/>
                <a:ea typeface="Arial-Rounded" pitchFamily="34" charset="0"/>
                <a:cs typeface="Arial-Rounded" pitchFamily="34" charset="0"/>
              </a:rPr>
              <a:t>Đọc</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nối</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tiếp</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câu</a:t>
            </a:r>
            <a:endParaRPr lang="en-US" sz="3600" b="1" dirty="0">
              <a:solidFill>
                <a:schemeClr val="tx1"/>
              </a:solidFill>
              <a:latin typeface="Arial-Rounded" pitchFamily="34" charset="0"/>
              <a:ea typeface="Arial-Rounded" pitchFamily="34" charset="0"/>
              <a:cs typeface="Arial-Rounded" pitchFamily="34" charset="0"/>
            </a:endParaRPr>
          </a:p>
        </p:txBody>
      </p:sp>
      <p:pic>
        <p:nvPicPr>
          <p:cNvPr id="28" name="Picture 2">
            <a:extLst>
              <a:ext uri="{FF2B5EF4-FFF2-40B4-BE49-F238E27FC236}">
                <a16:creationId xmlns:a16="http://schemas.microsoft.com/office/drawing/2014/main" id="{5DFA1D48-45F1-4763-9D6A-2054388F110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1529058" y="4768450"/>
            <a:ext cx="3402981" cy="20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a:extLst>
              <a:ext uri="{FF2B5EF4-FFF2-40B4-BE49-F238E27FC236}">
                <a16:creationId xmlns:a16="http://schemas.microsoft.com/office/drawing/2014/main" id="{59143342-C4E7-459F-828E-C4585058EF34}"/>
              </a:ext>
            </a:extLst>
          </p:cNvPr>
          <p:cNvCxnSpPr>
            <a:cxnSpLocks/>
          </p:cNvCxnSpPr>
          <p:nvPr/>
        </p:nvCxnSpPr>
        <p:spPr>
          <a:xfrm flipH="1">
            <a:off x="9371694" y="1513728"/>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41DF1B2-49ED-452F-A643-394B04BD7138}"/>
              </a:ext>
            </a:extLst>
          </p:cNvPr>
          <p:cNvCxnSpPr>
            <a:cxnSpLocks/>
          </p:cNvCxnSpPr>
          <p:nvPr/>
        </p:nvCxnSpPr>
        <p:spPr>
          <a:xfrm flipH="1">
            <a:off x="8163645" y="1986680"/>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FB4346-450E-449D-B1FA-AE0D8FF4F1C3}"/>
              </a:ext>
            </a:extLst>
          </p:cNvPr>
          <p:cNvCxnSpPr>
            <a:cxnSpLocks/>
          </p:cNvCxnSpPr>
          <p:nvPr/>
        </p:nvCxnSpPr>
        <p:spPr>
          <a:xfrm flipH="1">
            <a:off x="6713986" y="2435275"/>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869E6D-340C-47A4-A0F4-E2F4EF1434B6}"/>
              </a:ext>
            </a:extLst>
          </p:cNvPr>
          <p:cNvCxnSpPr>
            <a:cxnSpLocks/>
          </p:cNvCxnSpPr>
          <p:nvPr/>
        </p:nvCxnSpPr>
        <p:spPr>
          <a:xfrm flipH="1">
            <a:off x="2900269" y="2830447"/>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8C8D658-D593-4A96-9522-FC879C2EFC84}"/>
              </a:ext>
            </a:extLst>
          </p:cNvPr>
          <p:cNvCxnSpPr>
            <a:cxnSpLocks/>
          </p:cNvCxnSpPr>
          <p:nvPr/>
        </p:nvCxnSpPr>
        <p:spPr>
          <a:xfrm flipH="1">
            <a:off x="7469980" y="2801127"/>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304A256-FEC5-4C67-BE03-DF7BB22AE663}"/>
              </a:ext>
            </a:extLst>
          </p:cNvPr>
          <p:cNvCxnSpPr>
            <a:cxnSpLocks/>
          </p:cNvCxnSpPr>
          <p:nvPr/>
        </p:nvCxnSpPr>
        <p:spPr>
          <a:xfrm flipH="1">
            <a:off x="6651271" y="3249722"/>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2E6D1C-513C-4C0E-A5CB-EB356A6FCA44}"/>
              </a:ext>
            </a:extLst>
          </p:cNvPr>
          <p:cNvCxnSpPr>
            <a:cxnSpLocks/>
          </p:cNvCxnSpPr>
          <p:nvPr/>
        </p:nvCxnSpPr>
        <p:spPr>
          <a:xfrm flipH="1">
            <a:off x="10327455" y="3279042"/>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F25246F-3857-4DCE-87E3-DC2057192189}"/>
              </a:ext>
            </a:extLst>
          </p:cNvPr>
          <p:cNvCxnSpPr>
            <a:cxnSpLocks/>
          </p:cNvCxnSpPr>
          <p:nvPr/>
        </p:nvCxnSpPr>
        <p:spPr>
          <a:xfrm flipH="1">
            <a:off x="9220243" y="3698317"/>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3409CF0-04D3-40EC-9B4F-DDABCBC69498}"/>
              </a:ext>
            </a:extLst>
          </p:cNvPr>
          <p:cNvCxnSpPr>
            <a:cxnSpLocks/>
          </p:cNvCxnSpPr>
          <p:nvPr/>
        </p:nvCxnSpPr>
        <p:spPr>
          <a:xfrm flipH="1">
            <a:off x="6248526" y="4146912"/>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C44CF38-CCA1-4BEA-8133-4882655314A6}"/>
              </a:ext>
            </a:extLst>
          </p:cNvPr>
          <p:cNvCxnSpPr>
            <a:cxnSpLocks/>
          </p:cNvCxnSpPr>
          <p:nvPr/>
        </p:nvCxnSpPr>
        <p:spPr>
          <a:xfrm flipH="1">
            <a:off x="6323344" y="4146912"/>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04A49E-8774-4C8C-A605-05567341F9C7}"/>
              </a:ext>
            </a:extLst>
          </p:cNvPr>
          <p:cNvCxnSpPr>
            <a:cxnSpLocks/>
          </p:cNvCxnSpPr>
          <p:nvPr/>
        </p:nvCxnSpPr>
        <p:spPr>
          <a:xfrm flipH="1">
            <a:off x="10252637" y="3249721"/>
            <a:ext cx="149636" cy="448595"/>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273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7177833-FC14-4224-9B79-CBFD9CF49CDB}"/>
              </a:ext>
            </a:extLst>
          </p:cNvPr>
          <p:cNvSpPr txBox="1"/>
          <p:nvPr/>
        </p:nvSpPr>
        <p:spPr>
          <a:xfrm>
            <a:off x="3424630" y="671517"/>
            <a:ext cx="5947064" cy="646282"/>
          </a:xfrm>
          <a:prstGeom prst="rect">
            <a:avLst/>
          </a:prstGeom>
          <a:noFill/>
        </p:spPr>
        <p:txBody>
          <a:bodyPr wrap="square" lIns="91391" tIns="45696" rIns="91391" bIns="45696" rtlCol="0">
            <a:spAutoFit/>
          </a:bodyPr>
          <a:lstStyle/>
          <a:p>
            <a:pPr algn="ctr"/>
            <a:r>
              <a:rPr lang="en-US" sz="3600" b="1" dirty="0">
                <a:solidFill>
                  <a:srgbClr val="097737"/>
                </a:solidFill>
                <a:latin typeface="Arial-Rounded" pitchFamily="34" charset="0"/>
                <a:ea typeface="Arial-Rounded" pitchFamily="34" charset="0"/>
                <a:cs typeface="Arial-Rounded" pitchFamily="34" charset="0"/>
              </a:rPr>
              <a:t>Chúa tể rừng xanh</a:t>
            </a:r>
            <a:endParaRPr lang="en-US" sz="3600" b="1" dirty="0">
              <a:solidFill>
                <a:srgbClr val="097737"/>
              </a:solidFill>
              <a:latin typeface="Arial Rounded MT Bold" pitchFamily="34" charset="0"/>
              <a:ea typeface="Arial-Rounded" pitchFamily="34" charset="0"/>
              <a:cs typeface="Arial-Rounded" pitchFamily="34" charset="0"/>
            </a:endParaRPr>
          </a:p>
        </p:txBody>
      </p:sp>
      <p:sp>
        <p:nvSpPr>
          <p:cNvPr id="26" name="Rectangle 25">
            <a:extLst>
              <a:ext uri="{FF2B5EF4-FFF2-40B4-BE49-F238E27FC236}">
                <a16:creationId xmlns:a16="http://schemas.microsoft.com/office/drawing/2014/main" id="{6845B9F3-8C6E-43CD-AFF2-940C4EE4C087}"/>
              </a:ext>
            </a:extLst>
          </p:cNvPr>
          <p:cNvSpPr/>
          <p:nvPr/>
        </p:nvSpPr>
        <p:spPr>
          <a:xfrm>
            <a:off x="1529058" y="1509327"/>
            <a:ext cx="9356908" cy="3539430"/>
          </a:xfrm>
          <a:prstGeom prst="rect">
            <a:avLst/>
          </a:prstGeom>
        </p:spPr>
        <p:txBody>
          <a:bodyPr wrap="square">
            <a:spAutoFit/>
          </a:bodyPr>
          <a:lstStyle/>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dữ</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r"/>
            <a:r>
              <a:rPr lang="en-US" sz="2800" dirty="0">
                <a:latin typeface="Arial-Rounded" panose="020B0500000000000000" pitchFamily="34" charset="0"/>
                <a:ea typeface="Arial-Rounded" panose="020B0500000000000000" pitchFamily="34" charset="0"/>
                <a:cs typeface="Arial-Rounded" panose="020B0500000000000000" pitchFamily="34" charset="0"/>
              </a:rPr>
              <a:t>(Theo </a:t>
            </a:r>
            <a:r>
              <a:rPr lang="en-US" sz="2800" i="1" dirty="0">
                <a:latin typeface="Arial-Rounded" panose="020B0500000000000000" pitchFamily="34" charset="0"/>
                <a:ea typeface="Arial-Rounded" panose="020B0500000000000000" pitchFamily="34" charset="0"/>
                <a:cs typeface="Arial-Rounded" panose="020B0500000000000000" pitchFamily="34" charset="0"/>
              </a:rPr>
              <a:t>từ điển tranh về các con </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7" name="Cloud 26">
            <a:extLst>
              <a:ext uri="{FF2B5EF4-FFF2-40B4-BE49-F238E27FC236}">
                <a16:creationId xmlns:a16="http://schemas.microsoft.com/office/drawing/2014/main" id="{6D9D96E7-2734-47E8-8D33-913073F7632D}"/>
              </a:ext>
            </a:extLst>
          </p:cNvPr>
          <p:cNvSpPr/>
          <p:nvPr/>
        </p:nvSpPr>
        <p:spPr>
          <a:xfrm>
            <a:off x="8987882" y="219127"/>
            <a:ext cx="3048000" cy="1098672"/>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Arial-Rounded" pitchFamily="34" charset="0"/>
                <a:ea typeface="Arial-Rounded" pitchFamily="34" charset="0"/>
                <a:cs typeface="Arial-Rounded" pitchFamily="34" charset="0"/>
              </a:rPr>
              <a:t>Đọc</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nối</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tiếp</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đoạn</a:t>
            </a:r>
            <a:endParaRPr lang="en-US" sz="3600" b="1" dirty="0">
              <a:solidFill>
                <a:schemeClr val="tx1"/>
              </a:solidFill>
              <a:latin typeface="Arial-Rounded" pitchFamily="34" charset="0"/>
              <a:ea typeface="Arial-Rounded" pitchFamily="34" charset="0"/>
              <a:cs typeface="Arial-Rounded" pitchFamily="34" charset="0"/>
            </a:endParaRPr>
          </a:p>
        </p:txBody>
      </p:sp>
      <p:pic>
        <p:nvPicPr>
          <p:cNvPr id="28" name="Picture 2">
            <a:extLst>
              <a:ext uri="{FF2B5EF4-FFF2-40B4-BE49-F238E27FC236}">
                <a16:creationId xmlns:a16="http://schemas.microsoft.com/office/drawing/2014/main" id="{5DFA1D48-45F1-4763-9D6A-2054388F110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1529058" y="4768450"/>
            <a:ext cx="3402981" cy="20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8C594231-242E-401B-ACD1-D8E974CA32C5}"/>
              </a:ext>
            </a:extLst>
          </p:cNvPr>
          <p:cNvSpPr/>
          <p:nvPr/>
        </p:nvSpPr>
        <p:spPr>
          <a:xfrm>
            <a:off x="1529058" y="1509327"/>
            <a:ext cx="388952" cy="461472"/>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rPr>
              <a:t>1</a:t>
            </a:r>
          </a:p>
        </p:txBody>
      </p:sp>
      <p:sp>
        <p:nvSpPr>
          <p:cNvPr id="8" name="Oval 7">
            <a:extLst>
              <a:ext uri="{FF2B5EF4-FFF2-40B4-BE49-F238E27FC236}">
                <a16:creationId xmlns:a16="http://schemas.microsoft.com/office/drawing/2014/main" id="{C6E785CC-3503-4F5E-A98A-85539869CE91}"/>
              </a:ext>
            </a:extLst>
          </p:cNvPr>
          <p:cNvSpPr/>
          <p:nvPr/>
        </p:nvSpPr>
        <p:spPr>
          <a:xfrm>
            <a:off x="1529058" y="3635493"/>
            <a:ext cx="388952" cy="461472"/>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70258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95682" y="5430283"/>
            <a:ext cx="1733550" cy="1536906"/>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19" name="Rectangle 18"/>
          <p:cNvSpPr/>
          <p:nvPr/>
        </p:nvSpPr>
        <p:spPr>
          <a:xfrm>
            <a:off x="3898358" y="52119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p:cNvSpPr/>
          <p:nvPr/>
        </p:nvSpPr>
        <p:spPr>
          <a:xfrm>
            <a:off x="903488" y="1746097"/>
            <a:ext cx="5599812"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a:blip r:embed="rId5"/>
          <a:stretch>
            <a:fillRect/>
          </a:stretch>
        </p:blipFill>
        <p:spPr>
          <a:xfrm rot="16200000">
            <a:off x="3911168" y="668234"/>
            <a:ext cx="511318" cy="511318"/>
          </a:xfrm>
          <a:prstGeom prst="rect">
            <a:avLst/>
          </a:prstGeom>
        </p:spPr>
      </p:pic>
      <p:pic>
        <p:nvPicPr>
          <p:cNvPr id="31" name="Picture 30"/>
          <p:cNvPicPr>
            <a:picLocks noChangeAspect="1"/>
          </p:cNvPicPr>
          <p:nvPr/>
        </p:nvPicPr>
        <p:blipFill>
          <a:blip r:embed="rId6"/>
          <a:stretch>
            <a:fillRect/>
          </a:stretch>
        </p:blipFill>
        <p:spPr>
          <a:xfrm>
            <a:off x="6951352" y="1590768"/>
            <a:ext cx="4637808" cy="2333262"/>
          </a:xfrm>
          <a:prstGeom prst="rect">
            <a:avLst/>
          </a:prstGeom>
        </p:spPr>
      </p:pic>
      <p:pic>
        <p:nvPicPr>
          <p:cNvPr id="32" name="Picture 31"/>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3689690" y="4347272"/>
            <a:ext cx="4947248" cy="2510728"/>
          </a:xfrm>
          <a:prstGeom prst="rect">
            <a:avLst/>
          </a:prstGeom>
        </p:spPr>
      </p:pic>
    </p:spTree>
    <p:extLst>
      <p:ext uri="{BB962C8B-B14F-4D97-AF65-F5344CB8AC3E}">
        <p14:creationId xmlns:p14="http://schemas.microsoft.com/office/powerpoint/2010/main" val="178162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1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655" y="1361228"/>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607646" y="307357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flipH="1">
            <a:off x="2706184" y="2031316"/>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3" name="Cloud 2"/>
          <p:cNvSpPr/>
          <p:nvPr/>
        </p:nvSpPr>
        <p:spPr>
          <a:xfrm>
            <a:off x="3168616" y="-88264"/>
            <a:ext cx="4205482" cy="1513628"/>
          </a:xfrm>
          <a:prstGeom prst="cloud">
            <a:avLst/>
          </a:prstGeom>
          <a:solidFill>
            <a:srgbClr val="92D05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 nhé.</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32151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1"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7177833-FC14-4224-9B79-CBFD9CF49CDB}"/>
              </a:ext>
            </a:extLst>
          </p:cNvPr>
          <p:cNvSpPr txBox="1"/>
          <p:nvPr/>
        </p:nvSpPr>
        <p:spPr>
          <a:xfrm>
            <a:off x="3424630" y="671517"/>
            <a:ext cx="5947064" cy="646282"/>
          </a:xfrm>
          <a:prstGeom prst="rect">
            <a:avLst/>
          </a:prstGeom>
          <a:noFill/>
        </p:spPr>
        <p:txBody>
          <a:bodyPr wrap="square" lIns="91391" tIns="45696" rIns="91391" bIns="45696" rtlCol="0">
            <a:spAutoFit/>
          </a:bodyPr>
          <a:lstStyle/>
          <a:p>
            <a:pPr algn="ctr"/>
            <a:r>
              <a:rPr lang="en-US" sz="3600" b="1" dirty="0">
                <a:solidFill>
                  <a:srgbClr val="097737"/>
                </a:solidFill>
                <a:latin typeface="Arial-Rounded" pitchFamily="34" charset="0"/>
                <a:ea typeface="Arial-Rounded" pitchFamily="34" charset="0"/>
                <a:cs typeface="Arial-Rounded" pitchFamily="34" charset="0"/>
              </a:rPr>
              <a:t>Chúa tể rừng xanh</a:t>
            </a:r>
            <a:endParaRPr lang="en-US" sz="3600" b="1" dirty="0">
              <a:solidFill>
                <a:srgbClr val="097737"/>
              </a:solidFill>
              <a:latin typeface="Arial Rounded MT Bold" pitchFamily="34" charset="0"/>
              <a:ea typeface="Arial-Rounded" pitchFamily="34" charset="0"/>
              <a:cs typeface="Arial-Rounded" pitchFamily="34" charset="0"/>
            </a:endParaRPr>
          </a:p>
        </p:txBody>
      </p:sp>
      <p:sp>
        <p:nvSpPr>
          <p:cNvPr id="26" name="Rectangle 25">
            <a:extLst>
              <a:ext uri="{FF2B5EF4-FFF2-40B4-BE49-F238E27FC236}">
                <a16:creationId xmlns:a16="http://schemas.microsoft.com/office/drawing/2014/main" id="{6845B9F3-8C6E-43CD-AFF2-940C4EE4C087}"/>
              </a:ext>
            </a:extLst>
          </p:cNvPr>
          <p:cNvSpPr/>
          <p:nvPr/>
        </p:nvSpPr>
        <p:spPr>
          <a:xfrm>
            <a:off x="1529058" y="1509327"/>
            <a:ext cx="9356908" cy="3539430"/>
          </a:xfrm>
          <a:prstGeom prst="rect">
            <a:avLst/>
          </a:prstGeom>
        </p:spPr>
        <p:txBody>
          <a:bodyPr wrap="square">
            <a:spAutoFit/>
          </a:bodyPr>
          <a:lstStyle/>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dữ</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r"/>
            <a:r>
              <a:rPr lang="en-US" sz="2800" dirty="0">
                <a:latin typeface="Arial-Rounded" panose="020B0500000000000000" pitchFamily="34" charset="0"/>
                <a:ea typeface="Arial-Rounded" panose="020B0500000000000000" pitchFamily="34" charset="0"/>
                <a:cs typeface="Arial-Rounded" panose="020B0500000000000000" pitchFamily="34" charset="0"/>
              </a:rPr>
              <a:t>(Theo </a:t>
            </a:r>
            <a:r>
              <a:rPr lang="en-US" sz="2800" i="1" dirty="0">
                <a:latin typeface="Arial-Rounded" panose="020B0500000000000000" pitchFamily="34" charset="0"/>
                <a:ea typeface="Arial-Rounded" panose="020B0500000000000000" pitchFamily="34" charset="0"/>
                <a:cs typeface="Arial-Rounded" panose="020B0500000000000000" pitchFamily="34" charset="0"/>
              </a:rPr>
              <a:t>từ điển tranh về các con </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7" name="Cloud 26">
            <a:extLst>
              <a:ext uri="{FF2B5EF4-FFF2-40B4-BE49-F238E27FC236}">
                <a16:creationId xmlns:a16="http://schemas.microsoft.com/office/drawing/2014/main" id="{6D9D96E7-2734-47E8-8D33-913073F7632D}"/>
              </a:ext>
            </a:extLst>
          </p:cNvPr>
          <p:cNvSpPr/>
          <p:nvPr/>
        </p:nvSpPr>
        <p:spPr>
          <a:xfrm>
            <a:off x="8987882" y="219127"/>
            <a:ext cx="3048000" cy="1098672"/>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Arial-Rounded" pitchFamily="34" charset="0"/>
                <a:ea typeface="Arial-Rounded" pitchFamily="34" charset="0"/>
                <a:cs typeface="Arial-Rounded" pitchFamily="34" charset="0"/>
              </a:rPr>
              <a:t>Đọc</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nhóm</a:t>
            </a:r>
            <a:endParaRPr lang="en-US" sz="3600" b="1" dirty="0">
              <a:solidFill>
                <a:schemeClr val="tx1"/>
              </a:solidFill>
              <a:latin typeface="Arial-Rounded" pitchFamily="34" charset="0"/>
              <a:ea typeface="Arial-Rounded" pitchFamily="34" charset="0"/>
              <a:cs typeface="Arial-Rounded" pitchFamily="34" charset="0"/>
            </a:endParaRPr>
          </a:p>
        </p:txBody>
      </p:sp>
      <p:pic>
        <p:nvPicPr>
          <p:cNvPr id="28" name="Picture 2">
            <a:extLst>
              <a:ext uri="{FF2B5EF4-FFF2-40B4-BE49-F238E27FC236}">
                <a16:creationId xmlns:a16="http://schemas.microsoft.com/office/drawing/2014/main" id="{5DFA1D48-45F1-4763-9D6A-2054388F110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1529058" y="4768450"/>
            <a:ext cx="3402981" cy="20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8C594231-242E-401B-ACD1-D8E974CA32C5}"/>
              </a:ext>
            </a:extLst>
          </p:cNvPr>
          <p:cNvSpPr/>
          <p:nvPr/>
        </p:nvSpPr>
        <p:spPr>
          <a:xfrm>
            <a:off x="1529058" y="1509327"/>
            <a:ext cx="388952" cy="461472"/>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rPr>
              <a:t>1</a:t>
            </a:r>
          </a:p>
        </p:txBody>
      </p:sp>
      <p:sp>
        <p:nvSpPr>
          <p:cNvPr id="8" name="Oval 7">
            <a:extLst>
              <a:ext uri="{FF2B5EF4-FFF2-40B4-BE49-F238E27FC236}">
                <a16:creationId xmlns:a16="http://schemas.microsoft.com/office/drawing/2014/main" id="{C6E785CC-3503-4F5E-A98A-85539869CE91}"/>
              </a:ext>
            </a:extLst>
          </p:cNvPr>
          <p:cNvSpPr/>
          <p:nvPr/>
        </p:nvSpPr>
        <p:spPr>
          <a:xfrm>
            <a:off x="1529058" y="3635493"/>
            <a:ext cx="388952" cy="461472"/>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4002883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4DD8DBD-2D34-4719-AC2B-11C5776D8AA4}"/>
              </a:ext>
            </a:extLst>
          </p:cNvPr>
          <p:cNvPicPr>
            <a:picLocks noChangeAspect="1"/>
          </p:cNvPicPr>
          <p:nvPr/>
        </p:nvPicPr>
        <p:blipFill>
          <a:blip r:embed="rId3"/>
          <a:stretch>
            <a:fillRect/>
          </a:stretch>
        </p:blipFill>
        <p:spPr>
          <a:xfrm>
            <a:off x="-1062918" y="100139"/>
            <a:ext cx="14259780" cy="463336"/>
          </a:xfrm>
          <a:prstGeom prst="rect">
            <a:avLst/>
          </a:prstGeom>
        </p:spPr>
      </p:pic>
      <p:pic>
        <p:nvPicPr>
          <p:cNvPr id="11" name="图片 10">
            <a:extLst>
              <a:ext uri="{FF2B5EF4-FFF2-40B4-BE49-F238E27FC236}">
                <a16:creationId xmlns:a16="http://schemas.microsoft.com/office/drawing/2014/main" id="{66276BA6-7C61-4A2A-9DF5-65B0E5462B98}"/>
              </a:ext>
            </a:extLst>
          </p:cNvPr>
          <p:cNvPicPr>
            <a:picLocks noChangeAspect="1"/>
          </p:cNvPicPr>
          <p:nvPr/>
        </p:nvPicPr>
        <p:blipFill>
          <a:blip r:embed="rId4"/>
          <a:stretch>
            <a:fillRect/>
          </a:stretch>
        </p:blipFill>
        <p:spPr>
          <a:xfrm>
            <a:off x="-779128" y="308882"/>
            <a:ext cx="2965159" cy="1206543"/>
          </a:xfrm>
          <a:prstGeom prst="rect">
            <a:avLst/>
          </a:prstGeom>
        </p:spPr>
      </p:pic>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854" t="1841" r="4852" b="72788"/>
          <a:stretch/>
        </p:blipFill>
        <p:spPr>
          <a:xfrm flipH="1">
            <a:off x="1010559" y="2018946"/>
            <a:ext cx="1631403"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335" y="2211422"/>
            <a:ext cx="9723788" cy="4177804"/>
            <a:chOff x="3067786" y="3122046"/>
            <a:chExt cx="5611013" cy="1792018"/>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122046"/>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37478"/>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3570800" y="659764"/>
            <a:ext cx="5748611" cy="919401"/>
          </a:xfrm>
          <a:prstGeom prst="roundRect">
            <a:avLst/>
          </a:prstGeom>
          <a:solidFill>
            <a:schemeClr val="accent4">
              <a:lumMod val="20000"/>
              <a:lumOff val="80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toàn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bài</a:t>
            </a:r>
            <a:endParaRPr kumimoji="0" lang="zh-CN" altLang="en-US"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204439" y="1581195"/>
            <a:ext cx="6630056" cy="4617041"/>
            <a:chOff x="4157490" y="467780"/>
            <a:chExt cx="6195713" cy="4683218"/>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467780"/>
              <a:ext cx="6195713" cy="4683218"/>
              <a:chOff x="4125651" y="446369"/>
              <a:chExt cx="6195713" cy="4683218"/>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446369"/>
                <a:ext cx="6138785" cy="3644125"/>
                <a:chOff x="7603399" y="2430695"/>
                <a:chExt cx="3825558" cy="2596731"/>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430695"/>
                  <a:ext cx="3825558" cy="1909198"/>
                  <a:chOff x="8047282" y="-1906"/>
                  <a:chExt cx="3825558" cy="1909198"/>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 rõ</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894000" y="-1906"/>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 </a:t>
                    </a:r>
                    <a:endPar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hợp</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0-#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strips(downRight)">
                                      <p:cBhvr>
                                        <p:cTn id="24" dur="1000"/>
                                        <p:tgtEl>
                                          <p:spTgt spid="24"/>
                                        </p:tgtEl>
                                      </p:cBhvr>
                                    </p:animEffect>
                                  </p:childTnLst>
                                </p:cTn>
                              </p:par>
                              <p:par>
                                <p:cTn id="25" presetID="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7177833-FC14-4224-9B79-CBFD9CF49CDB}"/>
              </a:ext>
            </a:extLst>
          </p:cNvPr>
          <p:cNvSpPr txBox="1"/>
          <p:nvPr/>
        </p:nvSpPr>
        <p:spPr>
          <a:xfrm>
            <a:off x="3424630" y="671517"/>
            <a:ext cx="5947064" cy="646282"/>
          </a:xfrm>
          <a:prstGeom prst="rect">
            <a:avLst/>
          </a:prstGeom>
          <a:noFill/>
        </p:spPr>
        <p:txBody>
          <a:bodyPr wrap="square" lIns="91391" tIns="45696" rIns="91391" bIns="45696" rtlCol="0">
            <a:spAutoFit/>
          </a:bodyPr>
          <a:lstStyle/>
          <a:p>
            <a:pPr algn="ctr"/>
            <a:r>
              <a:rPr lang="en-US" sz="3600" b="1" dirty="0">
                <a:solidFill>
                  <a:srgbClr val="097737"/>
                </a:solidFill>
                <a:latin typeface="Arial-Rounded" pitchFamily="34" charset="0"/>
                <a:ea typeface="Arial-Rounded" pitchFamily="34" charset="0"/>
                <a:cs typeface="Arial-Rounded" pitchFamily="34" charset="0"/>
              </a:rPr>
              <a:t>Chúa tể rừng xanh</a:t>
            </a:r>
            <a:endParaRPr lang="en-US" sz="3600" b="1" dirty="0">
              <a:solidFill>
                <a:srgbClr val="097737"/>
              </a:solidFill>
              <a:latin typeface="Arial Rounded MT Bold" pitchFamily="34" charset="0"/>
              <a:ea typeface="Arial-Rounded" pitchFamily="34" charset="0"/>
              <a:cs typeface="Arial-Rounded" pitchFamily="34" charset="0"/>
            </a:endParaRPr>
          </a:p>
        </p:txBody>
      </p:sp>
      <p:sp>
        <p:nvSpPr>
          <p:cNvPr id="26" name="Rectangle 25">
            <a:extLst>
              <a:ext uri="{FF2B5EF4-FFF2-40B4-BE49-F238E27FC236}">
                <a16:creationId xmlns:a16="http://schemas.microsoft.com/office/drawing/2014/main" id="{6845B9F3-8C6E-43CD-AFF2-940C4EE4C087}"/>
              </a:ext>
            </a:extLst>
          </p:cNvPr>
          <p:cNvSpPr/>
          <p:nvPr/>
        </p:nvSpPr>
        <p:spPr>
          <a:xfrm>
            <a:off x="1529058" y="1509327"/>
            <a:ext cx="9356908" cy="3539430"/>
          </a:xfrm>
          <a:prstGeom prst="rect">
            <a:avLst/>
          </a:prstGeom>
        </p:spPr>
        <p:txBody>
          <a:bodyPr wrap="square">
            <a:spAutoFit/>
          </a:bodyPr>
          <a:lstStyle/>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dữ</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just"/>
            <a:r>
              <a:rPr lang="en-US" sz="2800" dirty="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0" lvl="1" algn="r"/>
            <a:r>
              <a:rPr lang="en-US" sz="2800" dirty="0">
                <a:latin typeface="Arial-Rounded" panose="020B0500000000000000" pitchFamily="34" charset="0"/>
                <a:ea typeface="Arial-Rounded" panose="020B0500000000000000" pitchFamily="34" charset="0"/>
                <a:cs typeface="Arial-Rounded" panose="020B0500000000000000" pitchFamily="34" charset="0"/>
              </a:rPr>
              <a:t>(Theo </a:t>
            </a:r>
            <a:r>
              <a:rPr lang="en-US" sz="2800" i="1" dirty="0">
                <a:latin typeface="Arial-Rounded" panose="020B0500000000000000" pitchFamily="34" charset="0"/>
                <a:ea typeface="Arial-Rounded" panose="020B0500000000000000" pitchFamily="34" charset="0"/>
                <a:cs typeface="Arial-Rounded" panose="020B0500000000000000" pitchFamily="34" charset="0"/>
              </a:rPr>
              <a:t>từ điển tranh về các con </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7" name="Cloud 26">
            <a:extLst>
              <a:ext uri="{FF2B5EF4-FFF2-40B4-BE49-F238E27FC236}">
                <a16:creationId xmlns:a16="http://schemas.microsoft.com/office/drawing/2014/main" id="{6D9D96E7-2734-47E8-8D33-913073F7632D}"/>
              </a:ext>
            </a:extLst>
          </p:cNvPr>
          <p:cNvSpPr/>
          <p:nvPr/>
        </p:nvSpPr>
        <p:spPr>
          <a:xfrm>
            <a:off x="8987882" y="219127"/>
            <a:ext cx="3048000" cy="1098672"/>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Arial-Rounded" pitchFamily="34" charset="0"/>
                <a:ea typeface="Arial-Rounded" pitchFamily="34" charset="0"/>
                <a:cs typeface="Arial-Rounded" pitchFamily="34" charset="0"/>
              </a:rPr>
              <a:t>Đọc</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toàn</a:t>
            </a:r>
            <a:r>
              <a:rPr lang="en-US" sz="3600" b="1" dirty="0">
                <a:solidFill>
                  <a:schemeClr val="tx1"/>
                </a:solidFill>
                <a:latin typeface="Arial-Rounded" pitchFamily="34" charset="0"/>
                <a:ea typeface="Arial-Rounded" pitchFamily="34" charset="0"/>
                <a:cs typeface="Arial-Rounded" pitchFamily="34" charset="0"/>
              </a:rPr>
              <a:t> </a:t>
            </a:r>
            <a:r>
              <a:rPr lang="en-US" sz="3600" b="1" dirty="0" err="1">
                <a:solidFill>
                  <a:schemeClr val="tx1"/>
                </a:solidFill>
                <a:latin typeface="Arial-Rounded" pitchFamily="34" charset="0"/>
                <a:ea typeface="Arial-Rounded" pitchFamily="34" charset="0"/>
                <a:cs typeface="Arial-Rounded" pitchFamily="34" charset="0"/>
              </a:rPr>
              <a:t>bài</a:t>
            </a:r>
            <a:endParaRPr lang="en-US" sz="3600" b="1" dirty="0">
              <a:solidFill>
                <a:schemeClr val="tx1"/>
              </a:solidFill>
              <a:latin typeface="Arial-Rounded" pitchFamily="34" charset="0"/>
              <a:ea typeface="Arial-Rounded" pitchFamily="34" charset="0"/>
              <a:cs typeface="Arial-Rounded" pitchFamily="34" charset="0"/>
            </a:endParaRPr>
          </a:p>
        </p:txBody>
      </p:sp>
      <p:pic>
        <p:nvPicPr>
          <p:cNvPr id="28" name="Picture 2">
            <a:extLst>
              <a:ext uri="{FF2B5EF4-FFF2-40B4-BE49-F238E27FC236}">
                <a16:creationId xmlns:a16="http://schemas.microsoft.com/office/drawing/2014/main" id="{5DFA1D48-45F1-4763-9D6A-2054388F110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1529058" y="4768450"/>
            <a:ext cx="3402981" cy="20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279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ABC7C5EC-6CF0-4D30-8D17-D2C58CEF4CF6}"/>
              </a:ext>
            </a:extLst>
          </p:cNvPr>
          <p:cNvSpPr txBox="1"/>
          <p:nvPr/>
        </p:nvSpPr>
        <p:spPr>
          <a:xfrm>
            <a:off x="3757961" y="2676292"/>
            <a:ext cx="4125951" cy="1938992"/>
          </a:xfrm>
          <a:prstGeom prst="rect">
            <a:avLst/>
          </a:prstGeom>
          <a:noFill/>
        </p:spPr>
        <p:txBody>
          <a:bodyPr wrap="square" rtlCol="0">
            <a:spAutoFit/>
          </a:bodyPr>
          <a:lstStyle/>
          <a:p>
            <a:pPr algn="ctr"/>
            <a:r>
              <a:rPr lang="en-US" sz="6000" dirty="0" err="1">
                <a:solidFill>
                  <a:srgbClr val="097737"/>
                </a:solidFill>
              </a:rPr>
              <a:t>Luyện</a:t>
            </a:r>
            <a:r>
              <a:rPr lang="en-US" sz="6000" dirty="0">
                <a:solidFill>
                  <a:srgbClr val="097737"/>
                </a:solidFill>
              </a:rPr>
              <a:t> </a:t>
            </a:r>
            <a:r>
              <a:rPr lang="en-US" sz="6000" dirty="0" err="1">
                <a:solidFill>
                  <a:srgbClr val="097737"/>
                </a:solidFill>
              </a:rPr>
              <a:t>đọc</a:t>
            </a:r>
            <a:r>
              <a:rPr lang="en-US" sz="6000" dirty="0">
                <a:solidFill>
                  <a:srgbClr val="097737"/>
                </a:solidFill>
              </a:rPr>
              <a:t> </a:t>
            </a:r>
            <a:r>
              <a:rPr lang="en-US" sz="6000" dirty="0" err="1">
                <a:solidFill>
                  <a:srgbClr val="097737"/>
                </a:solidFill>
              </a:rPr>
              <a:t>hiểu</a:t>
            </a:r>
            <a:endParaRPr lang="en-US" sz="6000" dirty="0">
              <a:solidFill>
                <a:srgbClr val="097737"/>
              </a:solidFill>
            </a:endParaRPr>
          </a:p>
        </p:txBody>
      </p:sp>
    </p:spTree>
    <p:extLst>
      <p:ext uri="{BB962C8B-B14F-4D97-AF65-F5344CB8AC3E}">
        <p14:creationId xmlns:p14="http://schemas.microsoft.com/office/powerpoint/2010/main" val="272891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686382" y="1982497"/>
            <a:ext cx="8953152" cy="3423745"/>
            <a:chOff x="39765" y="-289808"/>
            <a:chExt cx="10825342" cy="4139683"/>
          </a:xfrm>
        </p:grpSpPr>
        <p:sp>
          <p:nvSpPr>
            <p:cNvPr id="3" name="Freeform 3"/>
            <p:cNvSpPr/>
            <p:nvPr/>
          </p:nvSpPr>
          <p:spPr>
            <a:xfrm>
              <a:off x="39765" y="-289808"/>
              <a:ext cx="10825342" cy="4139683"/>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907053" y="686871"/>
            <a:ext cx="6377898" cy="2113632"/>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FDF5B6"/>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78300" y="498470"/>
            <a:ext cx="2012823" cy="48038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98455">
            <a:off x="8618460" y="1756750"/>
            <a:ext cx="3442490" cy="2998684"/>
          </a:xfrm>
          <a:prstGeom prst="rect">
            <a:avLst/>
          </a:prstGeom>
        </p:spPr>
      </p:pic>
      <p:sp>
        <p:nvSpPr>
          <p:cNvPr id="13" name="TextBox 13"/>
          <p:cNvSpPr txBox="1"/>
          <p:nvPr/>
        </p:nvSpPr>
        <p:spPr>
          <a:xfrm>
            <a:off x="3853099" y="3363351"/>
            <a:ext cx="3976750" cy="1107996"/>
          </a:xfrm>
          <a:prstGeom prst="rect">
            <a:avLst/>
          </a:prstGeom>
        </p:spPr>
        <p:txBody>
          <a:bodyPr wrap="square" lIns="0" tIns="0" rIns="0" bIns="0" rtlCol="0" anchor="t">
            <a:spAutoFit/>
          </a:bodyPr>
          <a:lstStyle/>
          <a:p>
            <a:pPr algn="just" defTabSz="609356"/>
            <a:r>
              <a:rPr lang="en-US" sz="3600" dirty="0" err="1">
                <a:latin typeface="Arial-Rounded" panose="020B0500000000000000" pitchFamily="34" charset="0"/>
                <a:ea typeface="Arial-Rounded" panose="020B0500000000000000" pitchFamily="34" charset="0"/>
                <a:cs typeface="Arial-Rounded" panose="020B0500000000000000" pitchFamily="34" charset="0"/>
              </a:rPr>
              <a:t>Hổ</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ăn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thịt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rừng</a:t>
            </a:r>
            <a:endParaRPr lang="en-US" sz="3599" dirty="0">
              <a:solidFill>
                <a:srgbClr val="27262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42419">
            <a:off x="663477" y="3380587"/>
            <a:ext cx="2045811" cy="1640912"/>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627376">
            <a:off x="2088005" y="949004"/>
            <a:ext cx="631342" cy="1414470"/>
          </a:xfrm>
          <a:prstGeom prst="rect">
            <a:avLst/>
          </a:prstGeom>
        </p:spPr>
      </p:pic>
      <p:sp>
        <p:nvSpPr>
          <p:cNvPr id="18" name="TextBox 17">
            <a:extLst>
              <a:ext uri="{FF2B5EF4-FFF2-40B4-BE49-F238E27FC236}">
                <a16:creationId xmlns:a16="http://schemas.microsoft.com/office/drawing/2014/main" id="{9EFEF329-71F2-4414-A997-5642EB96022A}"/>
              </a:ext>
            </a:extLst>
          </p:cNvPr>
          <p:cNvSpPr txBox="1"/>
          <p:nvPr/>
        </p:nvSpPr>
        <p:spPr>
          <a:xfrm>
            <a:off x="3331617" y="1132248"/>
            <a:ext cx="6167700" cy="646203"/>
          </a:xfrm>
          <a:prstGeom prst="rect">
            <a:avLst/>
          </a:prstGeom>
          <a:noFill/>
        </p:spPr>
        <p:txBody>
          <a:bodyPr wrap="square">
            <a:spAutoFit/>
          </a:bodyPr>
          <a:lstStyle/>
          <a:p>
            <a:pPr defTabSz="914126"/>
            <a:r>
              <a:rPr lang="en-US"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 </a:t>
            </a:r>
            <a:r>
              <a:rPr lang="en-US" sz="3599" b="1" dirty="0" err="1">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hổ</a:t>
            </a:r>
            <a:r>
              <a:rPr lang="en-US"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99" b="1" dirty="0" err="1">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ăn</a:t>
            </a:r>
            <a:r>
              <a:rPr lang="en-US"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99" b="1" dirty="0" err="1">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gì</a:t>
            </a:r>
            <a:r>
              <a:rPr lang="en-US"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99" b="1" dirty="0" err="1">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và</a:t>
            </a:r>
            <a:r>
              <a:rPr lang="en-US"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99" b="1" dirty="0" err="1">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sống</a:t>
            </a:r>
            <a:r>
              <a:rPr lang="en-US"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ở </a:t>
            </a:r>
            <a:r>
              <a:rPr lang="en-US" sz="3599" b="1" dirty="0" err="1">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đâu</a:t>
            </a:r>
            <a:r>
              <a:rPr lang="en-US" sz="3599" b="1" dirty="0">
                <a:solidFill>
                  <a:srgbClr val="4F81BD">
                    <a:lumMod val="75000"/>
                  </a:srgb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03959">
            <a:off x="10365415" y="4574056"/>
            <a:ext cx="1414470" cy="1310656"/>
          </a:xfrm>
          <a:prstGeom prst="rect">
            <a:avLst/>
          </a:prstGeom>
        </p:spPr>
      </p:pic>
      <p:pic>
        <p:nvPicPr>
          <p:cNvPr id="17" name="Picture 2">
            <a:extLst>
              <a:ext uri="{FF2B5EF4-FFF2-40B4-BE49-F238E27FC236}">
                <a16:creationId xmlns:a16="http://schemas.microsoft.com/office/drawing/2014/main" id="{F74F91F8-EDAA-4DC9-A998-7EA66165B33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rot="844000">
            <a:off x="9002934" y="2885861"/>
            <a:ext cx="2399628" cy="147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2381" y="5744"/>
            <a:ext cx="12187239" cy="6850919"/>
          </a:xfrm>
          <a:prstGeom prst="rect">
            <a:avLst/>
          </a:prstGeom>
        </p:spPr>
      </p:pic>
      <p:grpSp>
        <p:nvGrpSpPr>
          <p:cNvPr id="3" name="Group 3"/>
          <p:cNvGrpSpPr/>
          <p:nvPr/>
        </p:nvGrpSpPr>
        <p:grpSpPr>
          <a:xfrm>
            <a:off x="2575932" y="1665734"/>
            <a:ext cx="5615642" cy="3131475"/>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11275" y="0"/>
              <a:ext cx="17931507" cy="11727398"/>
              <a:chOff x="-15215" y="0"/>
              <a:chExt cx="10836344" cy="7087086"/>
            </a:xfrm>
          </p:grpSpPr>
          <p:sp>
            <p:nvSpPr>
              <p:cNvPr id="7" name="Freeform 7"/>
              <p:cNvSpPr/>
              <p:nvPr/>
            </p:nvSpPr>
            <p:spPr>
              <a:xfrm>
                <a:off x="-15215" y="0"/>
                <a:ext cx="10836344"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37" b="137"/>
          <a:stretch>
            <a:fillRect/>
          </a:stretch>
        </p:blipFill>
        <p:spPr>
          <a:xfrm>
            <a:off x="6864016" y="153064"/>
            <a:ext cx="4748424" cy="4472280"/>
          </a:xfrm>
          <a:prstGeom prst="rect">
            <a:avLst/>
          </a:prstGeom>
        </p:spPr>
      </p:pic>
      <p:sp>
        <p:nvSpPr>
          <p:cNvPr id="12" name="TextBox 12"/>
          <p:cNvSpPr txBox="1"/>
          <p:nvPr/>
        </p:nvSpPr>
        <p:spPr>
          <a:xfrm>
            <a:off x="3616937" y="2692048"/>
            <a:ext cx="2813599" cy="984629"/>
          </a:xfrm>
          <a:prstGeom prst="rect">
            <a:avLst/>
          </a:prstGeom>
        </p:spPr>
        <p:txBody>
          <a:bodyPr wrap="square" lIns="0" tIns="0" rIns="0" bIns="0" rtlCol="0" anchor="t">
            <a:spAutoFit/>
          </a:bodyPr>
          <a:lstStyle/>
          <a:p>
            <a:pPr algn="ctr" defTabSz="609356"/>
            <a:r>
              <a:rPr lang="vi-VN" sz="31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Đuôi dài và cứng như roi sắt</a:t>
            </a:r>
            <a:endParaRPr lang="en-US" sz="31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7"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07991">
            <a:off x="8904226" y="4482474"/>
            <a:ext cx="1207155" cy="1847931"/>
          </a:xfrm>
          <a:prstGeom prst="rect">
            <a:avLst/>
          </a:prstGeom>
        </p:spPr>
      </p:pic>
      <p:pic>
        <p:nvPicPr>
          <p:cNvPr id="38" name="Picture 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505405" y="3881158"/>
            <a:ext cx="1430268" cy="1769599"/>
          </a:xfrm>
          <a:prstGeom prst="rect">
            <a:avLst/>
          </a:prstGeom>
        </p:spPr>
      </p:pic>
      <p:sp>
        <p:nvSpPr>
          <p:cNvPr id="39" name="TextBox 38">
            <a:extLst>
              <a:ext uri="{FF2B5EF4-FFF2-40B4-BE49-F238E27FC236}">
                <a16:creationId xmlns:a16="http://schemas.microsoft.com/office/drawing/2014/main" id="{A2EAFAC1-8B31-4A64-9346-DC1FFA68B050}"/>
              </a:ext>
            </a:extLst>
          </p:cNvPr>
          <p:cNvSpPr txBox="1"/>
          <p:nvPr/>
        </p:nvSpPr>
        <p:spPr>
          <a:xfrm>
            <a:off x="7490468" y="1204806"/>
            <a:ext cx="3607896" cy="1200072"/>
          </a:xfrm>
          <a:prstGeom prst="rect">
            <a:avLst/>
          </a:prstGeom>
          <a:noFill/>
        </p:spPr>
        <p:txBody>
          <a:bodyPr wrap="square" rtlCol="0">
            <a:spAutoFit/>
          </a:bodyPr>
          <a:lstStyle/>
          <a:p>
            <a:pPr algn="ctr" defTabSz="914126"/>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b.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Đuôi</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hổ</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như</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thế</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nào</a:t>
            </a:r>
            <a:r>
              <a:rPr lang="en-US" sz="35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8226" y="99"/>
            <a:ext cx="12187239" cy="6850919"/>
          </a:xfrm>
          <a:prstGeom prst="rect">
            <a:avLst/>
          </a:prstGeom>
        </p:spPr>
      </p:pic>
      <p:grpSp>
        <p:nvGrpSpPr>
          <p:cNvPr id="3" name="Group 3"/>
          <p:cNvGrpSpPr/>
          <p:nvPr/>
        </p:nvGrpSpPr>
        <p:grpSpPr>
          <a:xfrm>
            <a:off x="3279094" y="1776440"/>
            <a:ext cx="7007756" cy="3247626"/>
            <a:chOff x="0" y="86620"/>
            <a:chExt cx="18150734" cy="1200456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237431" y="86620"/>
              <a:ext cx="17913303" cy="11727398"/>
              <a:chOff x="-59840" y="52346"/>
              <a:chExt cx="10825343" cy="7087086"/>
            </a:xfrm>
          </p:grpSpPr>
          <p:sp>
            <p:nvSpPr>
              <p:cNvPr id="7" name="Freeform 7"/>
              <p:cNvSpPr/>
              <p:nvPr/>
            </p:nvSpPr>
            <p:spPr>
              <a:xfrm>
                <a:off x="-59840" y="52346"/>
                <a:ext cx="10825343"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24511" y="334305"/>
            <a:ext cx="4748424" cy="4484623"/>
          </a:xfrm>
          <a:prstGeom prst="rect">
            <a:avLst/>
          </a:prstGeom>
        </p:spPr>
      </p:pic>
      <p:sp>
        <p:nvSpPr>
          <p:cNvPr id="9" name="TextBox 9"/>
          <p:cNvSpPr txBox="1"/>
          <p:nvPr/>
        </p:nvSpPr>
        <p:spPr>
          <a:xfrm>
            <a:off x="662030" y="1572106"/>
            <a:ext cx="3791944" cy="1230850"/>
          </a:xfrm>
          <a:prstGeom prst="rect">
            <a:avLst/>
          </a:prstGeom>
        </p:spPr>
        <p:txBody>
          <a:bodyPr wrap="square" lIns="0" tIns="0" rIns="0" bIns="0" rtlCol="0" anchor="t">
            <a:spAutoFit/>
          </a:bodyPr>
          <a:lstStyle/>
          <a:p>
            <a:pPr algn="ctr" defTabSz="914126"/>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c.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Hổ</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có</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khả</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năng</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gì</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đặc</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3999"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biệt</a:t>
            </a:r>
            <a:r>
              <a:rPr lang="en-US" sz="3999"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10"/>
          <p:cNvSpPr txBox="1"/>
          <p:nvPr/>
        </p:nvSpPr>
        <p:spPr>
          <a:xfrm>
            <a:off x="5620051" y="2401252"/>
            <a:ext cx="3371615" cy="1723549"/>
          </a:xfrm>
          <a:prstGeom prst="rect">
            <a:avLst/>
          </a:prstGeom>
        </p:spPr>
        <p:txBody>
          <a:bodyPr wrap="square" lIns="0" tIns="0" rIns="0" bIns="0" rtlCol="0" anchor="t">
            <a:spAutoFit/>
          </a:bodyPr>
          <a:lstStyle/>
          <a:p>
            <a:pPr marL="0" lvl="1"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Hổ</a:t>
            </a:r>
            <a:r>
              <a:rPr lang="en-US" sz="2800" dirty="0">
                <a:latin typeface="Arial-Rounded" panose="020B0500000000000000" pitchFamily="34" charset="0"/>
                <a:ea typeface="Arial-Rounded" panose="020B0500000000000000" pitchFamily="34" charset="0"/>
                <a:cs typeface="Arial-Rounded" panose="020B0500000000000000" pitchFamily="34" charset="0"/>
              </a:rPr>
              <a:t> di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mồi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giỏi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Hổ</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khỏe</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hung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dữ</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762934">
            <a:off x="248404" y="5622561"/>
            <a:ext cx="1565004" cy="512184"/>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20983">
            <a:off x="1160984" y="3608430"/>
            <a:ext cx="1195911" cy="2057807"/>
          </a:xfrm>
          <a:prstGeom prst="rect">
            <a:avLst/>
          </a:prstGeom>
        </p:spPr>
      </p:pic>
      <p:pic>
        <p:nvPicPr>
          <p:cNvPr id="14" name="Picture 13">
            <a:extLst>
              <a:ext uri="{FF2B5EF4-FFF2-40B4-BE49-F238E27FC236}">
                <a16:creationId xmlns:a16="http://schemas.microsoft.com/office/drawing/2014/main" id="{8A1593AF-331C-4D86-898C-C51B96C3D509}"/>
              </a:ext>
            </a:extLst>
          </p:cNvPr>
          <p:cNvPicPr>
            <a:picLocks noChangeAspect="1"/>
          </p:cNvPicPr>
          <p:nvPr/>
        </p:nvPicPr>
        <p:blipFill>
          <a:blip r:embed="rId10"/>
          <a:stretch>
            <a:fillRect/>
          </a:stretch>
        </p:blipFill>
        <p:spPr>
          <a:xfrm>
            <a:off x="8485914" y="735812"/>
            <a:ext cx="2949636" cy="15368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49789" y="401907"/>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4</a:t>
            </a:r>
          </a:p>
        </p:txBody>
      </p:sp>
      <p:sp>
        <p:nvSpPr>
          <p:cNvPr id="9" name="TextBox 8"/>
          <p:cNvSpPr txBox="1"/>
          <p:nvPr/>
        </p:nvSpPr>
        <p:spPr>
          <a:xfrm>
            <a:off x="802367" y="401907"/>
            <a:ext cx="9118600" cy="646282"/>
          </a:xfrm>
          <a:prstGeom prst="rect">
            <a:avLst/>
          </a:prstGeom>
          <a:noFill/>
        </p:spPr>
        <p:txBody>
          <a:bodyPr wrap="square" lIns="91391" tIns="45696" rIns="91391" bIns="45696"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10" name="Flowchart: Connector 9"/>
          <p:cNvSpPr/>
          <p:nvPr/>
        </p:nvSpPr>
        <p:spPr>
          <a:xfrm>
            <a:off x="428910" y="1465647"/>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 name="Rectangle 10"/>
          <p:cNvSpPr>
            <a:spLocks noChangeArrowheads="1"/>
          </p:cNvSpPr>
          <p:nvPr/>
        </p:nvSpPr>
        <p:spPr bwMode="auto">
          <a:xfrm>
            <a:off x="989012" y="1105934"/>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Hổ ăn(……..) và sống(……).</a:t>
            </a:r>
          </a:p>
        </p:txBody>
      </p:sp>
      <p:sp>
        <p:nvSpPr>
          <p:cNvPr id="12" name="Flowchart: Connector 11"/>
          <p:cNvSpPr/>
          <p:nvPr/>
        </p:nvSpPr>
        <p:spPr>
          <a:xfrm flipV="1">
            <a:off x="428910" y="243991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Rectangle 12"/>
          <p:cNvSpPr>
            <a:spLocks noChangeArrowheads="1"/>
          </p:cNvSpPr>
          <p:nvPr/>
        </p:nvSpPr>
        <p:spPr bwMode="auto">
          <a:xfrm>
            <a:off x="989012" y="2041697"/>
            <a:ext cx="100382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alt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Đuôi hổ</a:t>
            </a:r>
            <a:r>
              <a:rPr kumimoji="0" lang="en-US" altLang="en-US" sz="44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alt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3800" b="99374" l="5269" r="97471">
                        <a14:foregroundMark x1="36143" y1="37161" x2="24341" y2="55324"/>
                        <a14:foregroundMark x1="23182" y1="55950" x2="15068" y2="50939"/>
                        <a14:foregroundMark x1="17176" y1="57829" x2="5479" y2="99374"/>
                        <a14:foregroundMark x1="81981" y1="23800" x2="74816" y2="27766"/>
                        <a14:foregroundMark x1="79663" y1="97286" x2="90411" y2="69937"/>
                        <a14:foregroundMark x1="97471" y1="26514" x2="90727" y2="57829"/>
                      </a14:backgroundRemoval>
                    </a14:imgEffect>
                  </a14:imgLayer>
                </a14:imgProps>
              </a:ext>
              <a:ext uri="{28A0092B-C50C-407E-A947-70E740481C1C}">
                <a14:useLocalDpi xmlns:a14="http://schemas.microsoft.com/office/drawing/2010/main" val="0"/>
              </a:ext>
            </a:extLst>
          </a:blip>
          <a:srcRect l="1687" t="21712"/>
          <a:stretch/>
        </p:blipFill>
        <p:spPr bwMode="auto">
          <a:xfrm>
            <a:off x="8382000" y="5497310"/>
            <a:ext cx="3796146" cy="1141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92" y="3078308"/>
            <a:ext cx="12151349"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6" name="Rectangle 15"/>
              <p:cNvSpPr/>
              <p:nvPr/>
            </p:nvSpPr>
            <p:spPr>
              <a:xfrm>
                <a:off x="-1905000" y="3509671"/>
                <a:ext cx="12020714" cy="607859"/>
              </a:xfrm>
              <a:prstGeom prst="rect">
                <a:avLst/>
              </a:prstGeom>
            </p:spPr>
            <p:txBody>
              <a:bodyPr wrap="square">
                <a:spAutoFit/>
              </a:bodyPr>
              <a:lstStyle/>
              <a:p>
                <a:pPr algn="ctr"/>
                <a:r>
                  <a:rPr lang="en-US" sz="3350" b="1" dirty="0">
                    <a:solidFill>
                      <a:srgbClr val="7030A0"/>
                    </a:solidFill>
                    <a:latin typeface="HP001 4 hàng" pitchFamily="34" charset="0"/>
                    <a:ea typeface="Arial-Rounded" pitchFamily="34" charset="0"/>
                    <a:cs typeface="Arial-Rounded" pitchFamily="34" charset="0"/>
                  </a:rPr>
                  <a:t>Hổ ăn thịt và sống trong </a:t>
                </a:r>
                <a14:m>
                  <m:oMath xmlns:m="http://schemas.openxmlformats.org/officeDocument/2006/math">
                    <m:r>
                      <a:rPr lang="en-US" sz="3350" b="1" i="1" dirty="0" smtClean="0">
                        <a:solidFill>
                          <a:srgbClr val="7030A0"/>
                        </a:solidFill>
                        <a:latin typeface="Cambria Math" panose="02040503050406030204" pitchFamily="18" charset="0"/>
                        <a:ea typeface="Arial-Rounded" pitchFamily="34" charset="0"/>
                        <a:cs typeface="Arial-Rounded" pitchFamily="34" charset="0"/>
                      </a:rPr>
                      <m:t> </m:t>
                    </m:r>
                  </m:oMath>
                </a14:m>
                <a:r>
                  <a:rPr lang="en-US" sz="3350" b="1" dirty="0">
                    <a:solidFill>
                      <a:srgbClr val="7030A0"/>
                    </a:solidFill>
                    <a:latin typeface="HP001 4 hàng" pitchFamily="34" charset="0"/>
                    <a:ea typeface="Arial-Rounded" pitchFamily="34" charset="0"/>
                    <a:cs typeface="Arial-Rounded" pitchFamily="34" charset="0"/>
                  </a:rPr>
                  <a:t>ǟừng.</a:t>
                </a:r>
              </a:p>
            </p:txBody>
          </p:sp>
        </mc:Choice>
        <mc:Fallback xmlns="">
          <p:sp>
            <p:nvSpPr>
              <p:cNvPr id="16" name="Rectangle 15"/>
              <p:cNvSpPr>
                <a:spLocks noRot="1" noChangeAspect="1" noMove="1" noResize="1" noEditPoints="1" noAdjustHandles="1" noChangeArrowheads="1" noChangeShapeType="1" noTextEdit="1"/>
              </p:cNvSpPr>
              <p:nvPr/>
            </p:nvSpPr>
            <p:spPr>
              <a:xfrm>
                <a:off x="-1905000" y="3509671"/>
                <a:ext cx="12020714" cy="607859"/>
              </a:xfrm>
              <a:prstGeom prst="rect">
                <a:avLst/>
              </a:prstGeom>
              <a:blipFill>
                <a:blip r:embed="rId7"/>
                <a:stretch>
                  <a:fillRect t="-10101" b="-39394"/>
                </a:stretch>
              </a:blipFill>
            </p:spPr>
            <p:txBody>
              <a:bodyPr/>
              <a:lstStyle/>
              <a:p>
                <a:r>
                  <a:rPr lang="en-US">
                    <a:noFill/>
                  </a:rPr>
                  <a:t> </a:t>
                </a:r>
              </a:p>
            </p:txBody>
          </p:sp>
        </mc:Fallback>
      </mc:AlternateContent>
      <p:sp>
        <p:nvSpPr>
          <p:cNvPr id="17" name="Flowchart: Connector 16"/>
          <p:cNvSpPr/>
          <p:nvPr/>
        </p:nvSpPr>
        <p:spPr>
          <a:xfrm>
            <a:off x="89092" y="3699290"/>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8" name="Flowchart: Connector 17"/>
          <p:cNvSpPr/>
          <p:nvPr/>
        </p:nvSpPr>
        <p:spPr>
          <a:xfrm flipV="1">
            <a:off x="80933" y="435498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9" name="Rectangle 18"/>
          <p:cNvSpPr/>
          <p:nvPr/>
        </p:nvSpPr>
        <p:spPr>
          <a:xfrm>
            <a:off x="-1828800" y="4211261"/>
            <a:ext cx="12020714" cy="607859"/>
          </a:xfrm>
          <a:prstGeom prst="rect">
            <a:avLst/>
          </a:prstGeom>
        </p:spPr>
        <p:txBody>
          <a:bodyPr wrap="square">
            <a:spAutoFit/>
          </a:bodyPr>
          <a:lstStyle/>
          <a:p>
            <a:pPr algn="ctr"/>
            <a:r>
              <a:rPr lang="en-US" sz="3350" b="1" dirty="0" err="1">
                <a:solidFill>
                  <a:srgbClr val="7030A0"/>
                </a:solidFill>
                <a:latin typeface="HP001 4 hàng" pitchFamily="34" charset="0"/>
                <a:ea typeface="Arial-Rounded" pitchFamily="34" charset="0"/>
                <a:cs typeface="Arial-Rounded" pitchFamily="34" charset="0"/>
              </a:rPr>
              <a:t>Đuċ</a:t>
            </a:r>
            <a:r>
              <a:rPr lang="en-US" sz="3350" b="1" dirty="0">
                <a:solidFill>
                  <a:srgbClr val="7030A0"/>
                </a:solidFill>
                <a:latin typeface="HP001 4 hàng" pitchFamily="34" charset="0"/>
                <a:ea typeface="Arial-Rounded" pitchFamily="34" charset="0"/>
                <a:cs typeface="Arial-Rounded" pitchFamily="34" charset="0"/>
              </a:rPr>
              <a:t> hổ dài và cứng như ǟ</a:t>
            </a:r>
            <a:r>
              <a:rPr lang="el-GR" sz="3350" b="1" dirty="0">
                <a:solidFill>
                  <a:srgbClr val="7030A0"/>
                </a:solidFill>
                <a:latin typeface="HP001 4 hàng" pitchFamily="34" charset="0"/>
                <a:ea typeface="Arial-Rounded" pitchFamily="34" charset="0"/>
                <a:cs typeface="Arial-Rounded" pitchFamily="34" charset="0"/>
              </a:rPr>
              <a:t>Ρ</a:t>
            </a:r>
            <a:r>
              <a:rPr lang="en-US" sz="3350" b="1" dirty="0">
                <a:solidFill>
                  <a:srgbClr val="7030A0"/>
                </a:solidFill>
                <a:latin typeface="HP001 4 hàng" pitchFamily="34" charset="0"/>
                <a:ea typeface="Arial-Rounded" pitchFamily="34" charset="0"/>
                <a:cs typeface="Arial-Rounded" pitchFamily="34" charset="0"/>
              </a:rPr>
              <a:t> </a:t>
            </a:r>
            <a:r>
              <a:rPr lang="en-US" sz="3350" b="1" dirty="0" err="1">
                <a:solidFill>
                  <a:srgbClr val="7030A0"/>
                </a:solidFill>
                <a:latin typeface="HP001 4 hàng" pitchFamily="34" charset="0"/>
                <a:ea typeface="Arial-Rounded" pitchFamily="34" charset="0"/>
                <a:cs typeface="Arial-Rounded" pitchFamily="34" charset="0"/>
              </a:rPr>
              <a:t>ǧắt</a:t>
            </a:r>
            <a:r>
              <a:rPr lang="en-US" sz="3350" b="1" dirty="0">
                <a:solidFill>
                  <a:srgbClr val="7030A0"/>
                </a:solidFill>
                <a:latin typeface="HP001 4 hàng" pitchFamily="34" charset="0"/>
                <a:ea typeface="Arial-Rounded" pitchFamily="34" charset="0"/>
                <a:cs typeface="Arial-Rounded" pitchFamily="34" charset="0"/>
              </a:rPr>
              <a:t>.</a:t>
            </a:r>
          </a:p>
        </p:txBody>
      </p:sp>
      <p:sp>
        <p:nvSpPr>
          <p:cNvPr id="20" name="TextBox 19"/>
          <p:cNvSpPr txBox="1"/>
          <p:nvPr/>
        </p:nvSpPr>
        <p:spPr>
          <a:xfrm>
            <a:off x="428910" y="5886932"/>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dòng?</a:t>
            </a:r>
          </a:p>
        </p:txBody>
      </p:sp>
      <p:sp>
        <p:nvSpPr>
          <p:cNvPr id="21" name="Right Arrow 20"/>
          <p:cNvSpPr/>
          <p:nvPr/>
        </p:nvSpPr>
        <p:spPr>
          <a:xfrm>
            <a:off x="499007" y="3821523"/>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Right Arrow 21"/>
          <p:cNvSpPr/>
          <p:nvPr/>
        </p:nvSpPr>
        <p:spPr>
          <a:xfrm>
            <a:off x="428910" y="4515190"/>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3" name="TextBox 22"/>
          <p:cNvSpPr txBox="1"/>
          <p:nvPr/>
        </p:nvSpPr>
        <p:spPr>
          <a:xfrm>
            <a:off x="377153" y="5887441"/>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cái đầu câu?</a:t>
            </a:r>
          </a:p>
        </p:txBody>
      </p:sp>
      <p:sp>
        <p:nvSpPr>
          <p:cNvPr id="24" name="Minus 23"/>
          <p:cNvSpPr/>
          <p:nvPr/>
        </p:nvSpPr>
        <p:spPr>
          <a:xfrm>
            <a:off x="1116766" y="3851690"/>
            <a:ext cx="457200" cy="222189"/>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Minus 24"/>
          <p:cNvSpPr/>
          <p:nvPr/>
        </p:nvSpPr>
        <p:spPr>
          <a:xfrm>
            <a:off x="989012" y="4498766"/>
            <a:ext cx="457200" cy="222189"/>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6" name="TextBox 25"/>
          <p:cNvSpPr txBox="1"/>
          <p:nvPr/>
        </p:nvSpPr>
        <p:spPr>
          <a:xfrm>
            <a:off x="428910" y="5882654"/>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Cuối câu có dấu gì?</a:t>
            </a:r>
          </a:p>
        </p:txBody>
      </p:sp>
      <p:sp>
        <p:nvSpPr>
          <p:cNvPr id="27" name="Right Arrow 26"/>
          <p:cNvSpPr/>
          <p:nvPr/>
        </p:nvSpPr>
        <p:spPr>
          <a:xfrm rot="6791113">
            <a:off x="6878782" y="3410308"/>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Right Arrow 27"/>
          <p:cNvSpPr/>
          <p:nvPr/>
        </p:nvSpPr>
        <p:spPr>
          <a:xfrm rot="6791113">
            <a:off x="7055066" y="4067332"/>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9" name="TextBox 28"/>
          <p:cNvSpPr txBox="1"/>
          <p:nvPr/>
        </p:nvSpPr>
        <p:spPr>
          <a:xfrm>
            <a:off x="400620" y="5902349"/>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Khoảng cách giữa các chữ như thế nào?</a:t>
            </a:r>
          </a:p>
        </p:txBody>
      </p:sp>
      <p:cxnSp>
        <p:nvCxnSpPr>
          <p:cNvPr id="30" name="Straight Arrow Connector 29"/>
          <p:cNvCxnSpPr/>
          <p:nvPr/>
        </p:nvCxnSpPr>
        <p:spPr>
          <a:xfrm>
            <a:off x="1828800" y="300145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1" name="Straight Arrow Connector 30"/>
          <p:cNvCxnSpPr/>
          <p:nvPr/>
        </p:nvCxnSpPr>
        <p:spPr>
          <a:xfrm>
            <a:off x="2438400" y="300145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2" name="Straight Arrow Connector 31"/>
          <p:cNvCxnSpPr/>
          <p:nvPr/>
        </p:nvCxnSpPr>
        <p:spPr>
          <a:xfrm>
            <a:off x="3200400" y="300145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3" name="Straight Arrow Connector 32"/>
          <p:cNvCxnSpPr/>
          <p:nvPr/>
        </p:nvCxnSpPr>
        <p:spPr>
          <a:xfrm>
            <a:off x="3810000" y="3001454"/>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4" name="Straight Arrow Connector 33"/>
          <p:cNvCxnSpPr/>
          <p:nvPr/>
        </p:nvCxnSpPr>
        <p:spPr>
          <a:xfrm>
            <a:off x="4800600" y="3022147"/>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5" name="Straight Arrow Connector 34"/>
          <p:cNvCxnSpPr/>
          <p:nvPr/>
        </p:nvCxnSpPr>
        <p:spPr>
          <a:xfrm>
            <a:off x="5867400" y="3001454"/>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6" name="Straight Arrow Connector 35"/>
          <p:cNvCxnSpPr/>
          <p:nvPr/>
        </p:nvCxnSpPr>
        <p:spPr>
          <a:xfrm>
            <a:off x="2057400" y="4054608"/>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7" name="Straight Arrow Connector 36"/>
          <p:cNvCxnSpPr/>
          <p:nvPr/>
        </p:nvCxnSpPr>
        <p:spPr>
          <a:xfrm>
            <a:off x="2590800" y="4073879"/>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8" name="Straight Arrow Connector 37"/>
          <p:cNvCxnSpPr/>
          <p:nvPr/>
        </p:nvCxnSpPr>
        <p:spPr>
          <a:xfrm>
            <a:off x="3352800" y="4073879"/>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9" name="Straight Arrow Connector 38"/>
          <p:cNvCxnSpPr/>
          <p:nvPr/>
        </p:nvCxnSpPr>
        <p:spPr>
          <a:xfrm>
            <a:off x="3886200" y="4073878"/>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0" name="Straight Arrow Connector 39"/>
          <p:cNvCxnSpPr/>
          <p:nvPr/>
        </p:nvCxnSpPr>
        <p:spPr>
          <a:xfrm>
            <a:off x="4953000" y="4057682"/>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1" name="Straight Arrow Connector 40"/>
          <p:cNvCxnSpPr/>
          <p:nvPr/>
        </p:nvCxnSpPr>
        <p:spPr>
          <a:xfrm>
            <a:off x="5879667" y="4073878"/>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2" name="Straight Arrow Connector 41"/>
          <p:cNvCxnSpPr/>
          <p:nvPr/>
        </p:nvCxnSpPr>
        <p:spPr>
          <a:xfrm>
            <a:off x="6553200" y="4111929"/>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43" name="Picture 2">
            <a:extLst>
              <a:ext uri="{FF2B5EF4-FFF2-40B4-BE49-F238E27FC236}">
                <a16:creationId xmlns:a16="http://schemas.microsoft.com/office/drawing/2014/main" id="{E2BC4CC0-E661-488A-A377-FE2476B8F3A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23624"/>
          <a:stretch/>
        </p:blipFill>
        <p:spPr bwMode="auto">
          <a:xfrm>
            <a:off x="8578582" y="1216525"/>
            <a:ext cx="3402981" cy="17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283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2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childTnLst>
                          </p:cTn>
                        </p:par>
                        <p:par>
                          <p:cTn id="27" fill="hold">
                            <p:stCondLst>
                              <p:cond delay="2000"/>
                            </p:stCondLst>
                            <p:childTnLst>
                              <p:par>
                                <p:cTn id="28" presetID="6" presetClass="entr" presetSubtype="16"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1+#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6"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80">
                                          <p:stCondLst>
                                            <p:cond delay="0"/>
                                          </p:stCondLst>
                                        </p:cTn>
                                        <p:tgtEl>
                                          <p:spTgt spid="21"/>
                                        </p:tgtEl>
                                      </p:cBhvr>
                                    </p:animEffect>
                                    <p:anim calcmode="lin" valueType="num">
                                      <p:cBhvr>
                                        <p:cTn id="4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0" dur="26">
                                          <p:stCondLst>
                                            <p:cond delay="650"/>
                                          </p:stCondLst>
                                        </p:cTn>
                                        <p:tgtEl>
                                          <p:spTgt spid="21"/>
                                        </p:tgtEl>
                                      </p:cBhvr>
                                      <p:to x="100000" y="60000"/>
                                    </p:animScale>
                                    <p:animScale>
                                      <p:cBhvr>
                                        <p:cTn id="51" dur="166" decel="50000">
                                          <p:stCondLst>
                                            <p:cond delay="676"/>
                                          </p:stCondLst>
                                        </p:cTn>
                                        <p:tgtEl>
                                          <p:spTgt spid="21"/>
                                        </p:tgtEl>
                                      </p:cBhvr>
                                      <p:to x="100000" y="100000"/>
                                    </p:animScale>
                                    <p:animScale>
                                      <p:cBhvr>
                                        <p:cTn id="52" dur="26">
                                          <p:stCondLst>
                                            <p:cond delay="1312"/>
                                          </p:stCondLst>
                                        </p:cTn>
                                        <p:tgtEl>
                                          <p:spTgt spid="21"/>
                                        </p:tgtEl>
                                      </p:cBhvr>
                                      <p:to x="100000" y="80000"/>
                                    </p:animScale>
                                    <p:animScale>
                                      <p:cBhvr>
                                        <p:cTn id="53" dur="166" decel="50000">
                                          <p:stCondLst>
                                            <p:cond delay="1338"/>
                                          </p:stCondLst>
                                        </p:cTn>
                                        <p:tgtEl>
                                          <p:spTgt spid="21"/>
                                        </p:tgtEl>
                                      </p:cBhvr>
                                      <p:to x="100000" y="100000"/>
                                    </p:animScale>
                                    <p:animScale>
                                      <p:cBhvr>
                                        <p:cTn id="54" dur="26">
                                          <p:stCondLst>
                                            <p:cond delay="1642"/>
                                          </p:stCondLst>
                                        </p:cTn>
                                        <p:tgtEl>
                                          <p:spTgt spid="21"/>
                                        </p:tgtEl>
                                      </p:cBhvr>
                                      <p:to x="100000" y="90000"/>
                                    </p:animScale>
                                    <p:animScale>
                                      <p:cBhvr>
                                        <p:cTn id="55" dur="166" decel="50000">
                                          <p:stCondLst>
                                            <p:cond delay="1668"/>
                                          </p:stCondLst>
                                        </p:cTn>
                                        <p:tgtEl>
                                          <p:spTgt spid="21"/>
                                        </p:tgtEl>
                                      </p:cBhvr>
                                      <p:to x="100000" y="100000"/>
                                    </p:animScale>
                                    <p:animScale>
                                      <p:cBhvr>
                                        <p:cTn id="56" dur="26">
                                          <p:stCondLst>
                                            <p:cond delay="1808"/>
                                          </p:stCondLst>
                                        </p:cTn>
                                        <p:tgtEl>
                                          <p:spTgt spid="21"/>
                                        </p:tgtEl>
                                      </p:cBhvr>
                                      <p:to x="100000" y="95000"/>
                                    </p:animScale>
                                    <p:animScale>
                                      <p:cBhvr>
                                        <p:cTn id="57" dur="166" decel="50000">
                                          <p:stCondLst>
                                            <p:cond delay="1834"/>
                                          </p:stCondLst>
                                        </p:cTn>
                                        <p:tgtEl>
                                          <p:spTgt spid="21"/>
                                        </p:tgtEl>
                                      </p:cBhvr>
                                      <p:to x="100000" y="100000"/>
                                    </p:animScale>
                                  </p:childTnLst>
                                </p:cTn>
                              </p:par>
                            </p:childTnLst>
                          </p:cTn>
                        </p:par>
                        <p:par>
                          <p:cTn id="58" fill="hold">
                            <p:stCondLst>
                              <p:cond delay="2000"/>
                            </p:stCondLst>
                            <p:childTnLst>
                              <p:par>
                                <p:cTn id="59" presetID="26"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80">
                                          <p:stCondLst>
                                            <p:cond delay="0"/>
                                          </p:stCondLst>
                                        </p:cTn>
                                        <p:tgtEl>
                                          <p:spTgt spid="22"/>
                                        </p:tgtEl>
                                      </p:cBhvr>
                                    </p:animEffect>
                                    <p:anim calcmode="lin" valueType="num">
                                      <p:cBhvr>
                                        <p:cTn id="6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7" dur="26">
                                          <p:stCondLst>
                                            <p:cond delay="650"/>
                                          </p:stCondLst>
                                        </p:cTn>
                                        <p:tgtEl>
                                          <p:spTgt spid="22"/>
                                        </p:tgtEl>
                                      </p:cBhvr>
                                      <p:to x="100000" y="60000"/>
                                    </p:animScale>
                                    <p:animScale>
                                      <p:cBhvr>
                                        <p:cTn id="68" dur="166" decel="50000">
                                          <p:stCondLst>
                                            <p:cond delay="676"/>
                                          </p:stCondLst>
                                        </p:cTn>
                                        <p:tgtEl>
                                          <p:spTgt spid="22"/>
                                        </p:tgtEl>
                                      </p:cBhvr>
                                      <p:to x="100000" y="100000"/>
                                    </p:animScale>
                                    <p:animScale>
                                      <p:cBhvr>
                                        <p:cTn id="69" dur="26">
                                          <p:stCondLst>
                                            <p:cond delay="1312"/>
                                          </p:stCondLst>
                                        </p:cTn>
                                        <p:tgtEl>
                                          <p:spTgt spid="22"/>
                                        </p:tgtEl>
                                      </p:cBhvr>
                                      <p:to x="100000" y="80000"/>
                                    </p:animScale>
                                    <p:animScale>
                                      <p:cBhvr>
                                        <p:cTn id="70" dur="166" decel="50000">
                                          <p:stCondLst>
                                            <p:cond delay="1338"/>
                                          </p:stCondLst>
                                        </p:cTn>
                                        <p:tgtEl>
                                          <p:spTgt spid="22"/>
                                        </p:tgtEl>
                                      </p:cBhvr>
                                      <p:to x="100000" y="100000"/>
                                    </p:animScale>
                                    <p:animScale>
                                      <p:cBhvr>
                                        <p:cTn id="71" dur="26">
                                          <p:stCondLst>
                                            <p:cond delay="1642"/>
                                          </p:stCondLst>
                                        </p:cTn>
                                        <p:tgtEl>
                                          <p:spTgt spid="22"/>
                                        </p:tgtEl>
                                      </p:cBhvr>
                                      <p:to x="100000" y="90000"/>
                                    </p:animScale>
                                    <p:animScale>
                                      <p:cBhvr>
                                        <p:cTn id="72" dur="166" decel="50000">
                                          <p:stCondLst>
                                            <p:cond delay="1668"/>
                                          </p:stCondLst>
                                        </p:cTn>
                                        <p:tgtEl>
                                          <p:spTgt spid="22"/>
                                        </p:tgtEl>
                                      </p:cBhvr>
                                      <p:to x="100000" y="100000"/>
                                    </p:animScale>
                                    <p:animScale>
                                      <p:cBhvr>
                                        <p:cTn id="73" dur="26">
                                          <p:stCondLst>
                                            <p:cond delay="1808"/>
                                          </p:stCondLst>
                                        </p:cTn>
                                        <p:tgtEl>
                                          <p:spTgt spid="22"/>
                                        </p:tgtEl>
                                      </p:cBhvr>
                                      <p:to x="100000" y="95000"/>
                                    </p:animScale>
                                    <p:animScale>
                                      <p:cBhvr>
                                        <p:cTn id="74" dur="166" decel="50000">
                                          <p:stCondLst>
                                            <p:cond delay="1834"/>
                                          </p:stCondLst>
                                        </p:cTn>
                                        <p:tgtEl>
                                          <p:spTgt spid="22"/>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1+#ppt_w/2"/>
                                          </p:val>
                                        </p:tav>
                                        <p:tav tm="100000">
                                          <p:val>
                                            <p:strVal val="#ppt_x"/>
                                          </p:val>
                                        </p:tav>
                                      </p:tavLst>
                                    </p:anim>
                                    <p:anim calcmode="lin" valueType="num">
                                      <p:cBhvr additive="base">
                                        <p:cTn id="80" dur="500" fill="hold"/>
                                        <p:tgtEl>
                                          <p:spTgt spid="23"/>
                                        </p:tgtEl>
                                        <p:attrNameLst>
                                          <p:attrName>ppt_y</p:attrName>
                                        </p:attrNameLst>
                                      </p:cBhvr>
                                      <p:tavLst>
                                        <p:tav tm="0">
                                          <p:val>
                                            <p:strVal val="#ppt_y"/>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2000" fill="hold"/>
                                        <p:tgtEl>
                                          <p:spTgt spid="24"/>
                                        </p:tgtEl>
                                        <p:attrNameLst>
                                          <p:attrName>ppt_x</p:attrName>
                                        </p:attrNameLst>
                                      </p:cBhvr>
                                      <p:tavLst>
                                        <p:tav tm="0">
                                          <p:val>
                                            <p:strVal val="#ppt_x"/>
                                          </p:val>
                                        </p:tav>
                                        <p:tav tm="100000">
                                          <p:val>
                                            <p:strVal val="#ppt_x"/>
                                          </p:val>
                                        </p:tav>
                                      </p:tavLst>
                                    </p:anim>
                                    <p:anim calcmode="lin" valueType="num">
                                      <p:cBhvr additive="base">
                                        <p:cTn id="84" dur="2000" fill="hold"/>
                                        <p:tgtEl>
                                          <p:spTgt spid="2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2000" fill="hold"/>
                                        <p:tgtEl>
                                          <p:spTgt spid="25"/>
                                        </p:tgtEl>
                                        <p:attrNameLst>
                                          <p:attrName>ppt_x</p:attrName>
                                        </p:attrNameLst>
                                      </p:cBhvr>
                                      <p:tavLst>
                                        <p:tav tm="0">
                                          <p:val>
                                            <p:strVal val="#ppt_x"/>
                                          </p:val>
                                        </p:tav>
                                        <p:tav tm="100000">
                                          <p:val>
                                            <p:strVal val="#ppt_x"/>
                                          </p:val>
                                        </p:tav>
                                      </p:tavLst>
                                    </p:anim>
                                    <p:anim calcmode="lin" valueType="num">
                                      <p:cBhvr additive="base">
                                        <p:cTn id="88" dur="2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2" fill="hold" grpId="0" nodeType="click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additive="base">
                                        <p:cTn id="93" dur="500" fill="hold"/>
                                        <p:tgtEl>
                                          <p:spTgt spid="26"/>
                                        </p:tgtEl>
                                        <p:attrNameLst>
                                          <p:attrName>ppt_x</p:attrName>
                                        </p:attrNameLst>
                                      </p:cBhvr>
                                      <p:tavLst>
                                        <p:tav tm="0">
                                          <p:val>
                                            <p:strVal val="1+#ppt_w/2"/>
                                          </p:val>
                                        </p:tav>
                                        <p:tav tm="100000">
                                          <p:val>
                                            <p:strVal val="#ppt_x"/>
                                          </p:val>
                                        </p:tav>
                                      </p:tavLst>
                                    </p:anim>
                                    <p:anim calcmode="lin" valueType="num">
                                      <p:cBhvr additive="base">
                                        <p:cTn id="94" dur="500" fill="hold"/>
                                        <p:tgtEl>
                                          <p:spTgt spid="26"/>
                                        </p:tgtEl>
                                        <p:attrNameLst>
                                          <p:attrName>ppt_y</p:attrName>
                                        </p:attrNameLst>
                                      </p:cBhvr>
                                      <p:tavLst>
                                        <p:tav tm="0">
                                          <p:val>
                                            <p:strVal val="#ppt_y"/>
                                          </p:val>
                                        </p:tav>
                                        <p:tav tm="100000">
                                          <p:val>
                                            <p:strVal val="#ppt_y"/>
                                          </p:val>
                                        </p:tav>
                                      </p:tavLst>
                                    </p:anim>
                                  </p:childTnLst>
                                </p:cTn>
                              </p:par>
                              <p:par>
                                <p:cTn id="95" presetID="26" presetClass="entr" presetSubtype="0"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down)">
                                      <p:cBhvr>
                                        <p:cTn id="97" dur="580">
                                          <p:stCondLst>
                                            <p:cond delay="0"/>
                                          </p:stCondLst>
                                        </p:cTn>
                                        <p:tgtEl>
                                          <p:spTgt spid="27"/>
                                        </p:tgtEl>
                                      </p:cBhvr>
                                    </p:animEffect>
                                    <p:anim calcmode="lin" valueType="num">
                                      <p:cBhvr>
                                        <p:cTn id="9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03" dur="26">
                                          <p:stCondLst>
                                            <p:cond delay="650"/>
                                          </p:stCondLst>
                                        </p:cTn>
                                        <p:tgtEl>
                                          <p:spTgt spid="27"/>
                                        </p:tgtEl>
                                      </p:cBhvr>
                                      <p:to x="100000" y="60000"/>
                                    </p:animScale>
                                    <p:animScale>
                                      <p:cBhvr>
                                        <p:cTn id="104" dur="166" decel="50000">
                                          <p:stCondLst>
                                            <p:cond delay="676"/>
                                          </p:stCondLst>
                                        </p:cTn>
                                        <p:tgtEl>
                                          <p:spTgt spid="27"/>
                                        </p:tgtEl>
                                      </p:cBhvr>
                                      <p:to x="100000" y="100000"/>
                                    </p:animScale>
                                    <p:animScale>
                                      <p:cBhvr>
                                        <p:cTn id="105" dur="26">
                                          <p:stCondLst>
                                            <p:cond delay="1312"/>
                                          </p:stCondLst>
                                        </p:cTn>
                                        <p:tgtEl>
                                          <p:spTgt spid="27"/>
                                        </p:tgtEl>
                                      </p:cBhvr>
                                      <p:to x="100000" y="80000"/>
                                    </p:animScale>
                                    <p:animScale>
                                      <p:cBhvr>
                                        <p:cTn id="106" dur="166" decel="50000">
                                          <p:stCondLst>
                                            <p:cond delay="1338"/>
                                          </p:stCondLst>
                                        </p:cTn>
                                        <p:tgtEl>
                                          <p:spTgt spid="27"/>
                                        </p:tgtEl>
                                      </p:cBhvr>
                                      <p:to x="100000" y="100000"/>
                                    </p:animScale>
                                    <p:animScale>
                                      <p:cBhvr>
                                        <p:cTn id="107" dur="26">
                                          <p:stCondLst>
                                            <p:cond delay="1642"/>
                                          </p:stCondLst>
                                        </p:cTn>
                                        <p:tgtEl>
                                          <p:spTgt spid="27"/>
                                        </p:tgtEl>
                                      </p:cBhvr>
                                      <p:to x="100000" y="90000"/>
                                    </p:animScale>
                                    <p:animScale>
                                      <p:cBhvr>
                                        <p:cTn id="108" dur="166" decel="50000">
                                          <p:stCondLst>
                                            <p:cond delay="1668"/>
                                          </p:stCondLst>
                                        </p:cTn>
                                        <p:tgtEl>
                                          <p:spTgt spid="27"/>
                                        </p:tgtEl>
                                      </p:cBhvr>
                                      <p:to x="100000" y="100000"/>
                                    </p:animScale>
                                    <p:animScale>
                                      <p:cBhvr>
                                        <p:cTn id="109" dur="26">
                                          <p:stCondLst>
                                            <p:cond delay="1808"/>
                                          </p:stCondLst>
                                        </p:cTn>
                                        <p:tgtEl>
                                          <p:spTgt spid="27"/>
                                        </p:tgtEl>
                                      </p:cBhvr>
                                      <p:to x="100000" y="95000"/>
                                    </p:animScale>
                                    <p:animScale>
                                      <p:cBhvr>
                                        <p:cTn id="110" dur="166" decel="50000">
                                          <p:stCondLst>
                                            <p:cond delay="1834"/>
                                          </p:stCondLst>
                                        </p:cTn>
                                        <p:tgtEl>
                                          <p:spTgt spid="27"/>
                                        </p:tgtEl>
                                      </p:cBhvr>
                                      <p:to x="100000" y="100000"/>
                                    </p:animScale>
                                  </p:childTnLst>
                                </p:cTn>
                              </p:par>
                              <p:par>
                                <p:cTn id="111" presetID="26" presetClass="entr" presetSubtype="0" fill="hold" grpId="0" nodeType="with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wipe(down)">
                                      <p:cBhvr>
                                        <p:cTn id="113" dur="580">
                                          <p:stCondLst>
                                            <p:cond delay="0"/>
                                          </p:stCondLst>
                                        </p:cTn>
                                        <p:tgtEl>
                                          <p:spTgt spid="28"/>
                                        </p:tgtEl>
                                      </p:cBhvr>
                                    </p:animEffect>
                                    <p:anim calcmode="lin" valueType="num">
                                      <p:cBhvr>
                                        <p:cTn id="11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19" dur="26">
                                          <p:stCondLst>
                                            <p:cond delay="650"/>
                                          </p:stCondLst>
                                        </p:cTn>
                                        <p:tgtEl>
                                          <p:spTgt spid="28"/>
                                        </p:tgtEl>
                                      </p:cBhvr>
                                      <p:to x="100000" y="60000"/>
                                    </p:animScale>
                                    <p:animScale>
                                      <p:cBhvr>
                                        <p:cTn id="120" dur="166" decel="50000">
                                          <p:stCondLst>
                                            <p:cond delay="676"/>
                                          </p:stCondLst>
                                        </p:cTn>
                                        <p:tgtEl>
                                          <p:spTgt spid="28"/>
                                        </p:tgtEl>
                                      </p:cBhvr>
                                      <p:to x="100000" y="100000"/>
                                    </p:animScale>
                                    <p:animScale>
                                      <p:cBhvr>
                                        <p:cTn id="121" dur="26">
                                          <p:stCondLst>
                                            <p:cond delay="1312"/>
                                          </p:stCondLst>
                                        </p:cTn>
                                        <p:tgtEl>
                                          <p:spTgt spid="28"/>
                                        </p:tgtEl>
                                      </p:cBhvr>
                                      <p:to x="100000" y="80000"/>
                                    </p:animScale>
                                    <p:animScale>
                                      <p:cBhvr>
                                        <p:cTn id="122" dur="166" decel="50000">
                                          <p:stCondLst>
                                            <p:cond delay="1338"/>
                                          </p:stCondLst>
                                        </p:cTn>
                                        <p:tgtEl>
                                          <p:spTgt spid="28"/>
                                        </p:tgtEl>
                                      </p:cBhvr>
                                      <p:to x="100000" y="100000"/>
                                    </p:animScale>
                                    <p:animScale>
                                      <p:cBhvr>
                                        <p:cTn id="123" dur="26">
                                          <p:stCondLst>
                                            <p:cond delay="1642"/>
                                          </p:stCondLst>
                                        </p:cTn>
                                        <p:tgtEl>
                                          <p:spTgt spid="28"/>
                                        </p:tgtEl>
                                      </p:cBhvr>
                                      <p:to x="100000" y="90000"/>
                                    </p:animScale>
                                    <p:animScale>
                                      <p:cBhvr>
                                        <p:cTn id="124" dur="166" decel="50000">
                                          <p:stCondLst>
                                            <p:cond delay="1668"/>
                                          </p:stCondLst>
                                        </p:cTn>
                                        <p:tgtEl>
                                          <p:spTgt spid="28"/>
                                        </p:tgtEl>
                                      </p:cBhvr>
                                      <p:to x="100000" y="100000"/>
                                    </p:animScale>
                                    <p:animScale>
                                      <p:cBhvr>
                                        <p:cTn id="125" dur="26">
                                          <p:stCondLst>
                                            <p:cond delay="1808"/>
                                          </p:stCondLst>
                                        </p:cTn>
                                        <p:tgtEl>
                                          <p:spTgt spid="28"/>
                                        </p:tgtEl>
                                      </p:cBhvr>
                                      <p:to x="100000" y="95000"/>
                                    </p:animScale>
                                    <p:animScale>
                                      <p:cBhvr>
                                        <p:cTn id="126" dur="166" decel="50000">
                                          <p:stCondLst>
                                            <p:cond delay="1834"/>
                                          </p:stCondLst>
                                        </p:cTn>
                                        <p:tgtEl>
                                          <p:spTgt spid="28"/>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2" presetClass="entr" presetSubtype="2" fill="hold" grpId="0" nodeType="clickEffect">
                                  <p:stCondLst>
                                    <p:cond delay="0"/>
                                  </p:stCondLst>
                                  <p:childTnLst>
                                    <p:set>
                                      <p:cBhvr>
                                        <p:cTn id="130" dur="1" fill="hold">
                                          <p:stCondLst>
                                            <p:cond delay="0"/>
                                          </p:stCondLst>
                                        </p:cTn>
                                        <p:tgtEl>
                                          <p:spTgt spid="29"/>
                                        </p:tgtEl>
                                        <p:attrNameLst>
                                          <p:attrName>style.visibility</p:attrName>
                                        </p:attrNameLst>
                                      </p:cBhvr>
                                      <p:to>
                                        <p:strVal val="visible"/>
                                      </p:to>
                                    </p:set>
                                    <p:anim calcmode="lin" valueType="num">
                                      <p:cBhvr additive="base">
                                        <p:cTn id="131" dur="500" fill="hold"/>
                                        <p:tgtEl>
                                          <p:spTgt spid="29"/>
                                        </p:tgtEl>
                                        <p:attrNameLst>
                                          <p:attrName>ppt_x</p:attrName>
                                        </p:attrNameLst>
                                      </p:cBhvr>
                                      <p:tavLst>
                                        <p:tav tm="0">
                                          <p:val>
                                            <p:strVal val="1+#ppt_w/2"/>
                                          </p:val>
                                        </p:tav>
                                        <p:tav tm="100000">
                                          <p:val>
                                            <p:strVal val="#ppt_x"/>
                                          </p:val>
                                        </p:tav>
                                      </p:tavLst>
                                    </p:anim>
                                    <p:anim calcmode="lin" valueType="num">
                                      <p:cBhvr additive="base">
                                        <p:cTn id="132" dur="500" fill="hold"/>
                                        <p:tgtEl>
                                          <p:spTgt spid="29"/>
                                        </p:tgtEl>
                                        <p:attrNameLst>
                                          <p:attrName>ppt_y</p:attrName>
                                        </p:attrNameLst>
                                      </p:cBhvr>
                                      <p:tavLst>
                                        <p:tav tm="0">
                                          <p:val>
                                            <p:strVal val="#ppt_y"/>
                                          </p:val>
                                        </p:tav>
                                        <p:tav tm="100000">
                                          <p:val>
                                            <p:strVal val="#ppt_y"/>
                                          </p:val>
                                        </p:tav>
                                      </p:tavLst>
                                    </p:anim>
                                  </p:childTnLst>
                                </p:cTn>
                              </p:par>
                              <p:par>
                                <p:cTn id="133" presetID="26" presetClass="entr" presetSubtype="0" fill="hold" nodeType="withEffect">
                                  <p:stCondLst>
                                    <p:cond delay="500"/>
                                  </p:stCondLst>
                                  <p:childTnLst>
                                    <p:set>
                                      <p:cBhvr>
                                        <p:cTn id="134" dur="1" fill="hold">
                                          <p:stCondLst>
                                            <p:cond delay="0"/>
                                          </p:stCondLst>
                                        </p:cTn>
                                        <p:tgtEl>
                                          <p:spTgt spid="30"/>
                                        </p:tgtEl>
                                        <p:attrNameLst>
                                          <p:attrName>style.visibility</p:attrName>
                                        </p:attrNameLst>
                                      </p:cBhvr>
                                      <p:to>
                                        <p:strVal val="visible"/>
                                      </p:to>
                                    </p:set>
                                    <p:animEffect transition="in" filter="wipe(down)">
                                      <p:cBhvr>
                                        <p:cTn id="135" dur="2320">
                                          <p:stCondLst>
                                            <p:cond delay="0"/>
                                          </p:stCondLst>
                                        </p:cTn>
                                        <p:tgtEl>
                                          <p:spTgt spid="30"/>
                                        </p:tgtEl>
                                      </p:cBhvr>
                                    </p:animEffect>
                                    <p:anim calcmode="lin" valueType="num">
                                      <p:cBhvr>
                                        <p:cTn id="136" dur="7288"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7" dur="265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8" dur="2656" tmFilter="0, 0; 0.125,0.2665; 0.25,0.4; 0.375,0.465; 0.5,0.5;  0.625,0.535; 0.75,0.6; 0.875,0.7335; 1,1">
                                          <p:stCondLst>
                                            <p:cond delay="2656"/>
                                          </p:stCondLst>
                                        </p:cTn>
                                        <p:tgtEl>
                                          <p:spTgt spid="30"/>
                                        </p:tgtEl>
                                        <p:attrNameLst>
                                          <p:attrName>ppt_y</p:attrName>
                                        </p:attrNameLst>
                                      </p:cBhvr>
                                      <p:tavLst>
                                        <p:tav tm="0" fmla="#ppt_y-sin(pi*$)/9">
                                          <p:val>
                                            <p:fltVal val="0"/>
                                          </p:val>
                                        </p:tav>
                                        <p:tav tm="100000">
                                          <p:val>
                                            <p:fltVal val="1"/>
                                          </p:val>
                                        </p:tav>
                                      </p:tavLst>
                                    </p:anim>
                                    <p:anim calcmode="lin" valueType="num">
                                      <p:cBhvr>
                                        <p:cTn id="139" dur="1328" tmFilter="0, 0; 0.125,0.2665; 0.25,0.4; 0.375,0.465; 0.5,0.5;  0.625,0.535; 0.75,0.6; 0.875,0.7335; 1,1">
                                          <p:stCondLst>
                                            <p:cond delay="5296"/>
                                          </p:stCondLst>
                                        </p:cTn>
                                        <p:tgtEl>
                                          <p:spTgt spid="30"/>
                                        </p:tgtEl>
                                        <p:attrNameLst>
                                          <p:attrName>ppt_y</p:attrName>
                                        </p:attrNameLst>
                                      </p:cBhvr>
                                      <p:tavLst>
                                        <p:tav tm="0" fmla="#ppt_y-sin(pi*$)/27">
                                          <p:val>
                                            <p:fltVal val="0"/>
                                          </p:val>
                                        </p:tav>
                                        <p:tav tm="100000">
                                          <p:val>
                                            <p:fltVal val="1"/>
                                          </p:val>
                                        </p:tav>
                                      </p:tavLst>
                                    </p:anim>
                                    <p:anim calcmode="lin" valueType="num">
                                      <p:cBhvr>
                                        <p:cTn id="140" dur="656" tmFilter="0, 0; 0.125,0.2665; 0.25,0.4; 0.375,0.465; 0.5,0.5;  0.625,0.535; 0.75,0.6; 0.875,0.7335; 1,1">
                                          <p:stCondLst>
                                            <p:cond delay="6624"/>
                                          </p:stCondLst>
                                        </p:cTn>
                                        <p:tgtEl>
                                          <p:spTgt spid="30"/>
                                        </p:tgtEl>
                                        <p:attrNameLst>
                                          <p:attrName>ppt_y</p:attrName>
                                        </p:attrNameLst>
                                      </p:cBhvr>
                                      <p:tavLst>
                                        <p:tav tm="0" fmla="#ppt_y-sin(pi*$)/81">
                                          <p:val>
                                            <p:fltVal val="0"/>
                                          </p:val>
                                        </p:tav>
                                        <p:tav tm="100000">
                                          <p:val>
                                            <p:fltVal val="1"/>
                                          </p:val>
                                        </p:tav>
                                      </p:tavLst>
                                    </p:anim>
                                    <p:animScale>
                                      <p:cBhvr>
                                        <p:cTn id="141" dur="104">
                                          <p:stCondLst>
                                            <p:cond delay="2600"/>
                                          </p:stCondLst>
                                        </p:cTn>
                                        <p:tgtEl>
                                          <p:spTgt spid="30"/>
                                        </p:tgtEl>
                                      </p:cBhvr>
                                      <p:to x="100000" y="60000"/>
                                    </p:animScale>
                                    <p:animScale>
                                      <p:cBhvr>
                                        <p:cTn id="142" dur="664" decel="50000">
                                          <p:stCondLst>
                                            <p:cond delay="2704"/>
                                          </p:stCondLst>
                                        </p:cTn>
                                        <p:tgtEl>
                                          <p:spTgt spid="30"/>
                                        </p:tgtEl>
                                      </p:cBhvr>
                                      <p:to x="100000" y="100000"/>
                                    </p:animScale>
                                    <p:animScale>
                                      <p:cBhvr>
                                        <p:cTn id="143" dur="104">
                                          <p:stCondLst>
                                            <p:cond delay="5248"/>
                                          </p:stCondLst>
                                        </p:cTn>
                                        <p:tgtEl>
                                          <p:spTgt spid="30"/>
                                        </p:tgtEl>
                                      </p:cBhvr>
                                      <p:to x="100000" y="80000"/>
                                    </p:animScale>
                                    <p:animScale>
                                      <p:cBhvr>
                                        <p:cTn id="144" dur="664" decel="50000">
                                          <p:stCondLst>
                                            <p:cond delay="5352"/>
                                          </p:stCondLst>
                                        </p:cTn>
                                        <p:tgtEl>
                                          <p:spTgt spid="30"/>
                                        </p:tgtEl>
                                      </p:cBhvr>
                                      <p:to x="100000" y="100000"/>
                                    </p:animScale>
                                    <p:animScale>
                                      <p:cBhvr>
                                        <p:cTn id="145" dur="104">
                                          <p:stCondLst>
                                            <p:cond delay="6568"/>
                                          </p:stCondLst>
                                        </p:cTn>
                                        <p:tgtEl>
                                          <p:spTgt spid="30"/>
                                        </p:tgtEl>
                                      </p:cBhvr>
                                      <p:to x="100000" y="90000"/>
                                    </p:animScale>
                                    <p:animScale>
                                      <p:cBhvr>
                                        <p:cTn id="146" dur="664" decel="50000">
                                          <p:stCondLst>
                                            <p:cond delay="6672"/>
                                          </p:stCondLst>
                                        </p:cTn>
                                        <p:tgtEl>
                                          <p:spTgt spid="30"/>
                                        </p:tgtEl>
                                      </p:cBhvr>
                                      <p:to x="100000" y="100000"/>
                                    </p:animScale>
                                    <p:animScale>
                                      <p:cBhvr>
                                        <p:cTn id="147" dur="104">
                                          <p:stCondLst>
                                            <p:cond delay="7232"/>
                                          </p:stCondLst>
                                        </p:cTn>
                                        <p:tgtEl>
                                          <p:spTgt spid="30"/>
                                        </p:tgtEl>
                                      </p:cBhvr>
                                      <p:to x="100000" y="95000"/>
                                    </p:animScale>
                                    <p:animScale>
                                      <p:cBhvr>
                                        <p:cTn id="148" dur="664" decel="50000">
                                          <p:stCondLst>
                                            <p:cond delay="7336"/>
                                          </p:stCondLst>
                                        </p:cTn>
                                        <p:tgtEl>
                                          <p:spTgt spid="30"/>
                                        </p:tgtEl>
                                      </p:cBhvr>
                                      <p:to x="100000" y="100000"/>
                                    </p:animScale>
                                  </p:childTnLst>
                                </p:cTn>
                              </p:par>
                              <p:par>
                                <p:cTn id="149" presetID="26" presetClass="entr" presetSubtype="0" fill="hold" nodeType="withEffect">
                                  <p:stCondLst>
                                    <p:cond delay="500"/>
                                  </p:stCondLst>
                                  <p:childTnLst>
                                    <p:set>
                                      <p:cBhvr>
                                        <p:cTn id="150" dur="1" fill="hold">
                                          <p:stCondLst>
                                            <p:cond delay="0"/>
                                          </p:stCondLst>
                                        </p:cTn>
                                        <p:tgtEl>
                                          <p:spTgt spid="31"/>
                                        </p:tgtEl>
                                        <p:attrNameLst>
                                          <p:attrName>style.visibility</p:attrName>
                                        </p:attrNameLst>
                                      </p:cBhvr>
                                      <p:to>
                                        <p:strVal val="visible"/>
                                      </p:to>
                                    </p:set>
                                    <p:animEffect transition="in" filter="wipe(down)">
                                      <p:cBhvr>
                                        <p:cTn id="151" dur="2320">
                                          <p:stCondLst>
                                            <p:cond delay="0"/>
                                          </p:stCondLst>
                                        </p:cTn>
                                        <p:tgtEl>
                                          <p:spTgt spid="31"/>
                                        </p:tgtEl>
                                      </p:cBhvr>
                                    </p:animEffect>
                                    <p:anim calcmode="lin" valueType="num">
                                      <p:cBhvr>
                                        <p:cTn id="152" dur="7288"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3" dur="265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4" dur="2656" tmFilter="0, 0; 0.125,0.2665; 0.25,0.4; 0.375,0.465; 0.5,0.5;  0.625,0.535; 0.75,0.6; 0.875,0.7335; 1,1">
                                          <p:stCondLst>
                                            <p:cond delay="2656"/>
                                          </p:stCondLst>
                                        </p:cTn>
                                        <p:tgtEl>
                                          <p:spTgt spid="31"/>
                                        </p:tgtEl>
                                        <p:attrNameLst>
                                          <p:attrName>ppt_y</p:attrName>
                                        </p:attrNameLst>
                                      </p:cBhvr>
                                      <p:tavLst>
                                        <p:tav tm="0" fmla="#ppt_y-sin(pi*$)/9">
                                          <p:val>
                                            <p:fltVal val="0"/>
                                          </p:val>
                                        </p:tav>
                                        <p:tav tm="100000">
                                          <p:val>
                                            <p:fltVal val="1"/>
                                          </p:val>
                                        </p:tav>
                                      </p:tavLst>
                                    </p:anim>
                                    <p:anim calcmode="lin" valueType="num">
                                      <p:cBhvr>
                                        <p:cTn id="155" dur="1328" tmFilter="0, 0; 0.125,0.2665; 0.25,0.4; 0.375,0.465; 0.5,0.5;  0.625,0.535; 0.75,0.6; 0.875,0.7335; 1,1">
                                          <p:stCondLst>
                                            <p:cond delay="5296"/>
                                          </p:stCondLst>
                                        </p:cTn>
                                        <p:tgtEl>
                                          <p:spTgt spid="31"/>
                                        </p:tgtEl>
                                        <p:attrNameLst>
                                          <p:attrName>ppt_y</p:attrName>
                                        </p:attrNameLst>
                                      </p:cBhvr>
                                      <p:tavLst>
                                        <p:tav tm="0" fmla="#ppt_y-sin(pi*$)/27">
                                          <p:val>
                                            <p:fltVal val="0"/>
                                          </p:val>
                                        </p:tav>
                                        <p:tav tm="100000">
                                          <p:val>
                                            <p:fltVal val="1"/>
                                          </p:val>
                                        </p:tav>
                                      </p:tavLst>
                                    </p:anim>
                                    <p:anim calcmode="lin" valueType="num">
                                      <p:cBhvr>
                                        <p:cTn id="156" dur="656" tmFilter="0, 0; 0.125,0.2665; 0.25,0.4; 0.375,0.465; 0.5,0.5;  0.625,0.535; 0.75,0.6; 0.875,0.7335; 1,1">
                                          <p:stCondLst>
                                            <p:cond delay="6624"/>
                                          </p:stCondLst>
                                        </p:cTn>
                                        <p:tgtEl>
                                          <p:spTgt spid="31"/>
                                        </p:tgtEl>
                                        <p:attrNameLst>
                                          <p:attrName>ppt_y</p:attrName>
                                        </p:attrNameLst>
                                      </p:cBhvr>
                                      <p:tavLst>
                                        <p:tav tm="0" fmla="#ppt_y-sin(pi*$)/81">
                                          <p:val>
                                            <p:fltVal val="0"/>
                                          </p:val>
                                        </p:tav>
                                        <p:tav tm="100000">
                                          <p:val>
                                            <p:fltVal val="1"/>
                                          </p:val>
                                        </p:tav>
                                      </p:tavLst>
                                    </p:anim>
                                    <p:animScale>
                                      <p:cBhvr>
                                        <p:cTn id="157" dur="104">
                                          <p:stCondLst>
                                            <p:cond delay="2600"/>
                                          </p:stCondLst>
                                        </p:cTn>
                                        <p:tgtEl>
                                          <p:spTgt spid="31"/>
                                        </p:tgtEl>
                                      </p:cBhvr>
                                      <p:to x="100000" y="60000"/>
                                    </p:animScale>
                                    <p:animScale>
                                      <p:cBhvr>
                                        <p:cTn id="158" dur="664" decel="50000">
                                          <p:stCondLst>
                                            <p:cond delay="2704"/>
                                          </p:stCondLst>
                                        </p:cTn>
                                        <p:tgtEl>
                                          <p:spTgt spid="31"/>
                                        </p:tgtEl>
                                      </p:cBhvr>
                                      <p:to x="100000" y="100000"/>
                                    </p:animScale>
                                    <p:animScale>
                                      <p:cBhvr>
                                        <p:cTn id="159" dur="104">
                                          <p:stCondLst>
                                            <p:cond delay="5248"/>
                                          </p:stCondLst>
                                        </p:cTn>
                                        <p:tgtEl>
                                          <p:spTgt spid="31"/>
                                        </p:tgtEl>
                                      </p:cBhvr>
                                      <p:to x="100000" y="80000"/>
                                    </p:animScale>
                                    <p:animScale>
                                      <p:cBhvr>
                                        <p:cTn id="160" dur="664" decel="50000">
                                          <p:stCondLst>
                                            <p:cond delay="5352"/>
                                          </p:stCondLst>
                                        </p:cTn>
                                        <p:tgtEl>
                                          <p:spTgt spid="31"/>
                                        </p:tgtEl>
                                      </p:cBhvr>
                                      <p:to x="100000" y="100000"/>
                                    </p:animScale>
                                    <p:animScale>
                                      <p:cBhvr>
                                        <p:cTn id="161" dur="104">
                                          <p:stCondLst>
                                            <p:cond delay="6568"/>
                                          </p:stCondLst>
                                        </p:cTn>
                                        <p:tgtEl>
                                          <p:spTgt spid="31"/>
                                        </p:tgtEl>
                                      </p:cBhvr>
                                      <p:to x="100000" y="90000"/>
                                    </p:animScale>
                                    <p:animScale>
                                      <p:cBhvr>
                                        <p:cTn id="162" dur="664" decel="50000">
                                          <p:stCondLst>
                                            <p:cond delay="6672"/>
                                          </p:stCondLst>
                                        </p:cTn>
                                        <p:tgtEl>
                                          <p:spTgt spid="31"/>
                                        </p:tgtEl>
                                      </p:cBhvr>
                                      <p:to x="100000" y="100000"/>
                                    </p:animScale>
                                    <p:animScale>
                                      <p:cBhvr>
                                        <p:cTn id="163" dur="104">
                                          <p:stCondLst>
                                            <p:cond delay="7232"/>
                                          </p:stCondLst>
                                        </p:cTn>
                                        <p:tgtEl>
                                          <p:spTgt spid="31"/>
                                        </p:tgtEl>
                                      </p:cBhvr>
                                      <p:to x="100000" y="95000"/>
                                    </p:animScale>
                                    <p:animScale>
                                      <p:cBhvr>
                                        <p:cTn id="164" dur="664" decel="50000">
                                          <p:stCondLst>
                                            <p:cond delay="7336"/>
                                          </p:stCondLst>
                                        </p:cTn>
                                        <p:tgtEl>
                                          <p:spTgt spid="31"/>
                                        </p:tgtEl>
                                      </p:cBhvr>
                                      <p:to x="100000" y="100000"/>
                                    </p:animScale>
                                  </p:childTnLst>
                                </p:cTn>
                              </p:par>
                              <p:par>
                                <p:cTn id="165" presetID="26" presetClass="entr" presetSubtype="0" fill="hold" nodeType="withEffect">
                                  <p:stCondLst>
                                    <p:cond delay="500"/>
                                  </p:stCondLst>
                                  <p:childTnLst>
                                    <p:set>
                                      <p:cBhvr>
                                        <p:cTn id="166" dur="1" fill="hold">
                                          <p:stCondLst>
                                            <p:cond delay="0"/>
                                          </p:stCondLst>
                                        </p:cTn>
                                        <p:tgtEl>
                                          <p:spTgt spid="32"/>
                                        </p:tgtEl>
                                        <p:attrNameLst>
                                          <p:attrName>style.visibility</p:attrName>
                                        </p:attrNameLst>
                                      </p:cBhvr>
                                      <p:to>
                                        <p:strVal val="visible"/>
                                      </p:to>
                                    </p:set>
                                    <p:animEffect transition="in" filter="wipe(down)">
                                      <p:cBhvr>
                                        <p:cTn id="167" dur="2320">
                                          <p:stCondLst>
                                            <p:cond delay="0"/>
                                          </p:stCondLst>
                                        </p:cTn>
                                        <p:tgtEl>
                                          <p:spTgt spid="32"/>
                                        </p:tgtEl>
                                      </p:cBhvr>
                                    </p:animEffect>
                                    <p:anim calcmode="lin" valueType="num">
                                      <p:cBhvr>
                                        <p:cTn id="168" dur="7288"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9" dur="2656"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70" dur="2656" tmFilter="0, 0; 0.125,0.2665; 0.25,0.4; 0.375,0.465; 0.5,0.5;  0.625,0.535; 0.75,0.6; 0.875,0.7335; 1,1">
                                          <p:stCondLst>
                                            <p:cond delay="2656"/>
                                          </p:stCondLst>
                                        </p:cTn>
                                        <p:tgtEl>
                                          <p:spTgt spid="32"/>
                                        </p:tgtEl>
                                        <p:attrNameLst>
                                          <p:attrName>ppt_y</p:attrName>
                                        </p:attrNameLst>
                                      </p:cBhvr>
                                      <p:tavLst>
                                        <p:tav tm="0" fmla="#ppt_y-sin(pi*$)/9">
                                          <p:val>
                                            <p:fltVal val="0"/>
                                          </p:val>
                                        </p:tav>
                                        <p:tav tm="100000">
                                          <p:val>
                                            <p:fltVal val="1"/>
                                          </p:val>
                                        </p:tav>
                                      </p:tavLst>
                                    </p:anim>
                                    <p:anim calcmode="lin" valueType="num">
                                      <p:cBhvr>
                                        <p:cTn id="171" dur="1328" tmFilter="0, 0; 0.125,0.2665; 0.25,0.4; 0.375,0.465; 0.5,0.5;  0.625,0.535; 0.75,0.6; 0.875,0.7335; 1,1">
                                          <p:stCondLst>
                                            <p:cond delay="5296"/>
                                          </p:stCondLst>
                                        </p:cTn>
                                        <p:tgtEl>
                                          <p:spTgt spid="32"/>
                                        </p:tgtEl>
                                        <p:attrNameLst>
                                          <p:attrName>ppt_y</p:attrName>
                                        </p:attrNameLst>
                                      </p:cBhvr>
                                      <p:tavLst>
                                        <p:tav tm="0" fmla="#ppt_y-sin(pi*$)/27">
                                          <p:val>
                                            <p:fltVal val="0"/>
                                          </p:val>
                                        </p:tav>
                                        <p:tav tm="100000">
                                          <p:val>
                                            <p:fltVal val="1"/>
                                          </p:val>
                                        </p:tav>
                                      </p:tavLst>
                                    </p:anim>
                                    <p:anim calcmode="lin" valueType="num">
                                      <p:cBhvr>
                                        <p:cTn id="172" dur="656" tmFilter="0, 0; 0.125,0.2665; 0.25,0.4; 0.375,0.465; 0.5,0.5;  0.625,0.535; 0.75,0.6; 0.875,0.7335; 1,1">
                                          <p:stCondLst>
                                            <p:cond delay="6624"/>
                                          </p:stCondLst>
                                        </p:cTn>
                                        <p:tgtEl>
                                          <p:spTgt spid="32"/>
                                        </p:tgtEl>
                                        <p:attrNameLst>
                                          <p:attrName>ppt_y</p:attrName>
                                        </p:attrNameLst>
                                      </p:cBhvr>
                                      <p:tavLst>
                                        <p:tav tm="0" fmla="#ppt_y-sin(pi*$)/81">
                                          <p:val>
                                            <p:fltVal val="0"/>
                                          </p:val>
                                        </p:tav>
                                        <p:tav tm="100000">
                                          <p:val>
                                            <p:fltVal val="1"/>
                                          </p:val>
                                        </p:tav>
                                      </p:tavLst>
                                    </p:anim>
                                    <p:animScale>
                                      <p:cBhvr>
                                        <p:cTn id="173" dur="104">
                                          <p:stCondLst>
                                            <p:cond delay="2600"/>
                                          </p:stCondLst>
                                        </p:cTn>
                                        <p:tgtEl>
                                          <p:spTgt spid="32"/>
                                        </p:tgtEl>
                                      </p:cBhvr>
                                      <p:to x="100000" y="60000"/>
                                    </p:animScale>
                                    <p:animScale>
                                      <p:cBhvr>
                                        <p:cTn id="174" dur="664" decel="50000">
                                          <p:stCondLst>
                                            <p:cond delay="2704"/>
                                          </p:stCondLst>
                                        </p:cTn>
                                        <p:tgtEl>
                                          <p:spTgt spid="32"/>
                                        </p:tgtEl>
                                      </p:cBhvr>
                                      <p:to x="100000" y="100000"/>
                                    </p:animScale>
                                    <p:animScale>
                                      <p:cBhvr>
                                        <p:cTn id="175" dur="104">
                                          <p:stCondLst>
                                            <p:cond delay="5248"/>
                                          </p:stCondLst>
                                        </p:cTn>
                                        <p:tgtEl>
                                          <p:spTgt spid="32"/>
                                        </p:tgtEl>
                                      </p:cBhvr>
                                      <p:to x="100000" y="80000"/>
                                    </p:animScale>
                                    <p:animScale>
                                      <p:cBhvr>
                                        <p:cTn id="176" dur="664" decel="50000">
                                          <p:stCondLst>
                                            <p:cond delay="5352"/>
                                          </p:stCondLst>
                                        </p:cTn>
                                        <p:tgtEl>
                                          <p:spTgt spid="32"/>
                                        </p:tgtEl>
                                      </p:cBhvr>
                                      <p:to x="100000" y="100000"/>
                                    </p:animScale>
                                    <p:animScale>
                                      <p:cBhvr>
                                        <p:cTn id="177" dur="104">
                                          <p:stCondLst>
                                            <p:cond delay="6568"/>
                                          </p:stCondLst>
                                        </p:cTn>
                                        <p:tgtEl>
                                          <p:spTgt spid="32"/>
                                        </p:tgtEl>
                                      </p:cBhvr>
                                      <p:to x="100000" y="90000"/>
                                    </p:animScale>
                                    <p:animScale>
                                      <p:cBhvr>
                                        <p:cTn id="178" dur="664" decel="50000">
                                          <p:stCondLst>
                                            <p:cond delay="6672"/>
                                          </p:stCondLst>
                                        </p:cTn>
                                        <p:tgtEl>
                                          <p:spTgt spid="32"/>
                                        </p:tgtEl>
                                      </p:cBhvr>
                                      <p:to x="100000" y="100000"/>
                                    </p:animScale>
                                    <p:animScale>
                                      <p:cBhvr>
                                        <p:cTn id="179" dur="104">
                                          <p:stCondLst>
                                            <p:cond delay="7232"/>
                                          </p:stCondLst>
                                        </p:cTn>
                                        <p:tgtEl>
                                          <p:spTgt spid="32"/>
                                        </p:tgtEl>
                                      </p:cBhvr>
                                      <p:to x="100000" y="95000"/>
                                    </p:animScale>
                                    <p:animScale>
                                      <p:cBhvr>
                                        <p:cTn id="180" dur="664" decel="50000">
                                          <p:stCondLst>
                                            <p:cond delay="7336"/>
                                          </p:stCondLst>
                                        </p:cTn>
                                        <p:tgtEl>
                                          <p:spTgt spid="32"/>
                                        </p:tgtEl>
                                      </p:cBhvr>
                                      <p:to x="100000" y="100000"/>
                                    </p:animScale>
                                  </p:childTnLst>
                                </p:cTn>
                              </p:par>
                              <p:par>
                                <p:cTn id="181" presetID="26" presetClass="entr" presetSubtype="0" fill="hold" nodeType="withEffect">
                                  <p:stCondLst>
                                    <p:cond delay="500"/>
                                  </p:stCondLst>
                                  <p:childTnLst>
                                    <p:set>
                                      <p:cBhvr>
                                        <p:cTn id="182" dur="1" fill="hold">
                                          <p:stCondLst>
                                            <p:cond delay="0"/>
                                          </p:stCondLst>
                                        </p:cTn>
                                        <p:tgtEl>
                                          <p:spTgt spid="33"/>
                                        </p:tgtEl>
                                        <p:attrNameLst>
                                          <p:attrName>style.visibility</p:attrName>
                                        </p:attrNameLst>
                                      </p:cBhvr>
                                      <p:to>
                                        <p:strVal val="visible"/>
                                      </p:to>
                                    </p:set>
                                    <p:animEffect transition="in" filter="wipe(down)">
                                      <p:cBhvr>
                                        <p:cTn id="183" dur="2320">
                                          <p:stCondLst>
                                            <p:cond delay="0"/>
                                          </p:stCondLst>
                                        </p:cTn>
                                        <p:tgtEl>
                                          <p:spTgt spid="33"/>
                                        </p:tgtEl>
                                      </p:cBhvr>
                                    </p:animEffect>
                                    <p:anim calcmode="lin" valueType="num">
                                      <p:cBhvr>
                                        <p:cTn id="184" dur="7288"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5" dur="2656"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6" dur="2656" tmFilter="0, 0; 0.125,0.2665; 0.25,0.4; 0.375,0.465; 0.5,0.5;  0.625,0.535; 0.75,0.6; 0.875,0.7335; 1,1">
                                          <p:stCondLst>
                                            <p:cond delay="2656"/>
                                          </p:stCondLst>
                                        </p:cTn>
                                        <p:tgtEl>
                                          <p:spTgt spid="33"/>
                                        </p:tgtEl>
                                        <p:attrNameLst>
                                          <p:attrName>ppt_y</p:attrName>
                                        </p:attrNameLst>
                                      </p:cBhvr>
                                      <p:tavLst>
                                        <p:tav tm="0" fmla="#ppt_y-sin(pi*$)/9">
                                          <p:val>
                                            <p:fltVal val="0"/>
                                          </p:val>
                                        </p:tav>
                                        <p:tav tm="100000">
                                          <p:val>
                                            <p:fltVal val="1"/>
                                          </p:val>
                                        </p:tav>
                                      </p:tavLst>
                                    </p:anim>
                                    <p:anim calcmode="lin" valueType="num">
                                      <p:cBhvr>
                                        <p:cTn id="187" dur="1328" tmFilter="0, 0; 0.125,0.2665; 0.25,0.4; 0.375,0.465; 0.5,0.5;  0.625,0.535; 0.75,0.6; 0.875,0.7335; 1,1">
                                          <p:stCondLst>
                                            <p:cond delay="5296"/>
                                          </p:stCondLst>
                                        </p:cTn>
                                        <p:tgtEl>
                                          <p:spTgt spid="33"/>
                                        </p:tgtEl>
                                        <p:attrNameLst>
                                          <p:attrName>ppt_y</p:attrName>
                                        </p:attrNameLst>
                                      </p:cBhvr>
                                      <p:tavLst>
                                        <p:tav tm="0" fmla="#ppt_y-sin(pi*$)/27">
                                          <p:val>
                                            <p:fltVal val="0"/>
                                          </p:val>
                                        </p:tav>
                                        <p:tav tm="100000">
                                          <p:val>
                                            <p:fltVal val="1"/>
                                          </p:val>
                                        </p:tav>
                                      </p:tavLst>
                                    </p:anim>
                                    <p:anim calcmode="lin" valueType="num">
                                      <p:cBhvr>
                                        <p:cTn id="188" dur="656" tmFilter="0, 0; 0.125,0.2665; 0.25,0.4; 0.375,0.465; 0.5,0.5;  0.625,0.535; 0.75,0.6; 0.875,0.7335; 1,1">
                                          <p:stCondLst>
                                            <p:cond delay="6624"/>
                                          </p:stCondLst>
                                        </p:cTn>
                                        <p:tgtEl>
                                          <p:spTgt spid="33"/>
                                        </p:tgtEl>
                                        <p:attrNameLst>
                                          <p:attrName>ppt_y</p:attrName>
                                        </p:attrNameLst>
                                      </p:cBhvr>
                                      <p:tavLst>
                                        <p:tav tm="0" fmla="#ppt_y-sin(pi*$)/81">
                                          <p:val>
                                            <p:fltVal val="0"/>
                                          </p:val>
                                        </p:tav>
                                        <p:tav tm="100000">
                                          <p:val>
                                            <p:fltVal val="1"/>
                                          </p:val>
                                        </p:tav>
                                      </p:tavLst>
                                    </p:anim>
                                    <p:animScale>
                                      <p:cBhvr>
                                        <p:cTn id="189" dur="104">
                                          <p:stCondLst>
                                            <p:cond delay="2600"/>
                                          </p:stCondLst>
                                        </p:cTn>
                                        <p:tgtEl>
                                          <p:spTgt spid="33"/>
                                        </p:tgtEl>
                                      </p:cBhvr>
                                      <p:to x="100000" y="60000"/>
                                    </p:animScale>
                                    <p:animScale>
                                      <p:cBhvr>
                                        <p:cTn id="190" dur="664" decel="50000">
                                          <p:stCondLst>
                                            <p:cond delay="2704"/>
                                          </p:stCondLst>
                                        </p:cTn>
                                        <p:tgtEl>
                                          <p:spTgt spid="33"/>
                                        </p:tgtEl>
                                      </p:cBhvr>
                                      <p:to x="100000" y="100000"/>
                                    </p:animScale>
                                    <p:animScale>
                                      <p:cBhvr>
                                        <p:cTn id="191" dur="104">
                                          <p:stCondLst>
                                            <p:cond delay="5248"/>
                                          </p:stCondLst>
                                        </p:cTn>
                                        <p:tgtEl>
                                          <p:spTgt spid="33"/>
                                        </p:tgtEl>
                                      </p:cBhvr>
                                      <p:to x="100000" y="80000"/>
                                    </p:animScale>
                                    <p:animScale>
                                      <p:cBhvr>
                                        <p:cTn id="192" dur="664" decel="50000">
                                          <p:stCondLst>
                                            <p:cond delay="5352"/>
                                          </p:stCondLst>
                                        </p:cTn>
                                        <p:tgtEl>
                                          <p:spTgt spid="33"/>
                                        </p:tgtEl>
                                      </p:cBhvr>
                                      <p:to x="100000" y="100000"/>
                                    </p:animScale>
                                    <p:animScale>
                                      <p:cBhvr>
                                        <p:cTn id="193" dur="104">
                                          <p:stCondLst>
                                            <p:cond delay="6568"/>
                                          </p:stCondLst>
                                        </p:cTn>
                                        <p:tgtEl>
                                          <p:spTgt spid="33"/>
                                        </p:tgtEl>
                                      </p:cBhvr>
                                      <p:to x="100000" y="90000"/>
                                    </p:animScale>
                                    <p:animScale>
                                      <p:cBhvr>
                                        <p:cTn id="194" dur="664" decel="50000">
                                          <p:stCondLst>
                                            <p:cond delay="6672"/>
                                          </p:stCondLst>
                                        </p:cTn>
                                        <p:tgtEl>
                                          <p:spTgt spid="33"/>
                                        </p:tgtEl>
                                      </p:cBhvr>
                                      <p:to x="100000" y="100000"/>
                                    </p:animScale>
                                    <p:animScale>
                                      <p:cBhvr>
                                        <p:cTn id="195" dur="104">
                                          <p:stCondLst>
                                            <p:cond delay="7232"/>
                                          </p:stCondLst>
                                        </p:cTn>
                                        <p:tgtEl>
                                          <p:spTgt spid="33"/>
                                        </p:tgtEl>
                                      </p:cBhvr>
                                      <p:to x="100000" y="95000"/>
                                    </p:animScale>
                                    <p:animScale>
                                      <p:cBhvr>
                                        <p:cTn id="196" dur="664" decel="50000">
                                          <p:stCondLst>
                                            <p:cond delay="7336"/>
                                          </p:stCondLst>
                                        </p:cTn>
                                        <p:tgtEl>
                                          <p:spTgt spid="33"/>
                                        </p:tgtEl>
                                      </p:cBhvr>
                                      <p:to x="100000" y="100000"/>
                                    </p:animScale>
                                  </p:childTnLst>
                                </p:cTn>
                              </p:par>
                              <p:par>
                                <p:cTn id="197" presetID="26" presetClass="entr" presetSubtype="0" fill="hold" nodeType="withEffect">
                                  <p:stCondLst>
                                    <p:cond delay="500"/>
                                  </p:stCondLst>
                                  <p:childTnLst>
                                    <p:set>
                                      <p:cBhvr>
                                        <p:cTn id="198" dur="1" fill="hold">
                                          <p:stCondLst>
                                            <p:cond delay="0"/>
                                          </p:stCondLst>
                                        </p:cTn>
                                        <p:tgtEl>
                                          <p:spTgt spid="34"/>
                                        </p:tgtEl>
                                        <p:attrNameLst>
                                          <p:attrName>style.visibility</p:attrName>
                                        </p:attrNameLst>
                                      </p:cBhvr>
                                      <p:to>
                                        <p:strVal val="visible"/>
                                      </p:to>
                                    </p:set>
                                    <p:animEffect transition="in" filter="wipe(down)">
                                      <p:cBhvr>
                                        <p:cTn id="199" dur="2320">
                                          <p:stCondLst>
                                            <p:cond delay="0"/>
                                          </p:stCondLst>
                                        </p:cTn>
                                        <p:tgtEl>
                                          <p:spTgt spid="34"/>
                                        </p:tgtEl>
                                      </p:cBhvr>
                                    </p:animEffect>
                                    <p:anim calcmode="lin" valueType="num">
                                      <p:cBhvr>
                                        <p:cTn id="200" dur="7288"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01" dur="2656"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02" dur="2656" tmFilter="0, 0; 0.125,0.2665; 0.25,0.4; 0.375,0.465; 0.5,0.5;  0.625,0.535; 0.75,0.6; 0.875,0.7335; 1,1">
                                          <p:stCondLst>
                                            <p:cond delay="2656"/>
                                          </p:stCondLst>
                                        </p:cTn>
                                        <p:tgtEl>
                                          <p:spTgt spid="34"/>
                                        </p:tgtEl>
                                        <p:attrNameLst>
                                          <p:attrName>ppt_y</p:attrName>
                                        </p:attrNameLst>
                                      </p:cBhvr>
                                      <p:tavLst>
                                        <p:tav tm="0" fmla="#ppt_y-sin(pi*$)/9">
                                          <p:val>
                                            <p:fltVal val="0"/>
                                          </p:val>
                                        </p:tav>
                                        <p:tav tm="100000">
                                          <p:val>
                                            <p:fltVal val="1"/>
                                          </p:val>
                                        </p:tav>
                                      </p:tavLst>
                                    </p:anim>
                                    <p:anim calcmode="lin" valueType="num">
                                      <p:cBhvr>
                                        <p:cTn id="203" dur="1328" tmFilter="0, 0; 0.125,0.2665; 0.25,0.4; 0.375,0.465; 0.5,0.5;  0.625,0.535; 0.75,0.6; 0.875,0.7335; 1,1">
                                          <p:stCondLst>
                                            <p:cond delay="5296"/>
                                          </p:stCondLst>
                                        </p:cTn>
                                        <p:tgtEl>
                                          <p:spTgt spid="34"/>
                                        </p:tgtEl>
                                        <p:attrNameLst>
                                          <p:attrName>ppt_y</p:attrName>
                                        </p:attrNameLst>
                                      </p:cBhvr>
                                      <p:tavLst>
                                        <p:tav tm="0" fmla="#ppt_y-sin(pi*$)/27">
                                          <p:val>
                                            <p:fltVal val="0"/>
                                          </p:val>
                                        </p:tav>
                                        <p:tav tm="100000">
                                          <p:val>
                                            <p:fltVal val="1"/>
                                          </p:val>
                                        </p:tav>
                                      </p:tavLst>
                                    </p:anim>
                                    <p:anim calcmode="lin" valueType="num">
                                      <p:cBhvr>
                                        <p:cTn id="204" dur="656" tmFilter="0, 0; 0.125,0.2665; 0.25,0.4; 0.375,0.465; 0.5,0.5;  0.625,0.535; 0.75,0.6; 0.875,0.7335; 1,1">
                                          <p:stCondLst>
                                            <p:cond delay="6624"/>
                                          </p:stCondLst>
                                        </p:cTn>
                                        <p:tgtEl>
                                          <p:spTgt spid="34"/>
                                        </p:tgtEl>
                                        <p:attrNameLst>
                                          <p:attrName>ppt_y</p:attrName>
                                        </p:attrNameLst>
                                      </p:cBhvr>
                                      <p:tavLst>
                                        <p:tav tm="0" fmla="#ppt_y-sin(pi*$)/81">
                                          <p:val>
                                            <p:fltVal val="0"/>
                                          </p:val>
                                        </p:tav>
                                        <p:tav tm="100000">
                                          <p:val>
                                            <p:fltVal val="1"/>
                                          </p:val>
                                        </p:tav>
                                      </p:tavLst>
                                    </p:anim>
                                    <p:animScale>
                                      <p:cBhvr>
                                        <p:cTn id="205" dur="104">
                                          <p:stCondLst>
                                            <p:cond delay="2600"/>
                                          </p:stCondLst>
                                        </p:cTn>
                                        <p:tgtEl>
                                          <p:spTgt spid="34"/>
                                        </p:tgtEl>
                                      </p:cBhvr>
                                      <p:to x="100000" y="60000"/>
                                    </p:animScale>
                                    <p:animScale>
                                      <p:cBhvr>
                                        <p:cTn id="206" dur="664" decel="50000">
                                          <p:stCondLst>
                                            <p:cond delay="2704"/>
                                          </p:stCondLst>
                                        </p:cTn>
                                        <p:tgtEl>
                                          <p:spTgt spid="34"/>
                                        </p:tgtEl>
                                      </p:cBhvr>
                                      <p:to x="100000" y="100000"/>
                                    </p:animScale>
                                    <p:animScale>
                                      <p:cBhvr>
                                        <p:cTn id="207" dur="104">
                                          <p:stCondLst>
                                            <p:cond delay="5248"/>
                                          </p:stCondLst>
                                        </p:cTn>
                                        <p:tgtEl>
                                          <p:spTgt spid="34"/>
                                        </p:tgtEl>
                                      </p:cBhvr>
                                      <p:to x="100000" y="80000"/>
                                    </p:animScale>
                                    <p:animScale>
                                      <p:cBhvr>
                                        <p:cTn id="208" dur="664" decel="50000">
                                          <p:stCondLst>
                                            <p:cond delay="5352"/>
                                          </p:stCondLst>
                                        </p:cTn>
                                        <p:tgtEl>
                                          <p:spTgt spid="34"/>
                                        </p:tgtEl>
                                      </p:cBhvr>
                                      <p:to x="100000" y="100000"/>
                                    </p:animScale>
                                    <p:animScale>
                                      <p:cBhvr>
                                        <p:cTn id="209" dur="104">
                                          <p:stCondLst>
                                            <p:cond delay="6568"/>
                                          </p:stCondLst>
                                        </p:cTn>
                                        <p:tgtEl>
                                          <p:spTgt spid="34"/>
                                        </p:tgtEl>
                                      </p:cBhvr>
                                      <p:to x="100000" y="90000"/>
                                    </p:animScale>
                                    <p:animScale>
                                      <p:cBhvr>
                                        <p:cTn id="210" dur="664" decel="50000">
                                          <p:stCondLst>
                                            <p:cond delay="6672"/>
                                          </p:stCondLst>
                                        </p:cTn>
                                        <p:tgtEl>
                                          <p:spTgt spid="34"/>
                                        </p:tgtEl>
                                      </p:cBhvr>
                                      <p:to x="100000" y="100000"/>
                                    </p:animScale>
                                    <p:animScale>
                                      <p:cBhvr>
                                        <p:cTn id="211" dur="104">
                                          <p:stCondLst>
                                            <p:cond delay="7232"/>
                                          </p:stCondLst>
                                        </p:cTn>
                                        <p:tgtEl>
                                          <p:spTgt spid="34"/>
                                        </p:tgtEl>
                                      </p:cBhvr>
                                      <p:to x="100000" y="95000"/>
                                    </p:animScale>
                                    <p:animScale>
                                      <p:cBhvr>
                                        <p:cTn id="212" dur="664" decel="50000">
                                          <p:stCondLst>
                                            <p:cond delay="7336"/>
                                          </p:stCondLst>
                                        </p:cTn>
                                        <p:tgtEl>
                                          <p:spTgt spid="34"/>
                                        </p:tgtEl>
                                      </p:cBhvr>
                                      <p:to x="100000" y="100000"/>
                                    </p:animScale>
                                  </p:childTnLst>
                                </p:cTn>
                              </p:par>
                              <p:par>
                                <p:cTn id="213" presetID="26" presetClass="entr" presetSubtype="0" fill="hold" nodeType="withEffect">
                                  <p:stCondLst>
                                    <p:cond delay="500"/>
                                  </p:stCondLst>
                                  <p:childTnLst>
                                    <p:set>
                                      <p:cBhvr>
                                        <p:cTn id="214" dur="1" fill="hold">
                                          <p:stCondLst>
                                            <p:cond delay="0"/>
                                          </p:stCondLst>
                                        </p:cTn>
                                        <p:tgtEl>
                                          <p:spTgt spid="35"/>
                                        </p:tgtEl>
                                        <p:attrNameLst>
                                          <p:attrName>style.visibility</p:attrName>
                                        </p:attrNameLst>
                                      </p:cBhvr>
                                      <p:to>
                                        <p:strVal val="visible"/>
                                      </p:to>
                                    </p:set>
                                    <p:animEffect transition="in" filter="wipe(down)">
                                      <p:cBhvr>
                                        <p:cTn id="215" dur="2320">
                                          <p:stCondLst>
                                            <p:cond delay="0"/>
                                          </p:stCondLst>
                                        </p:cTn>
                                        <p:tgtEl>
                                          <p:spTgt spid="35"/>
                                        </p:tgtEl>
                                      </p:cBhvr>
                                    </p:animEffect>
                                    <p:anim calcmode="lin" valueType="num">
                                      <p:cBhvr>
                                        <p:cTn id="216" dur="7288"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17" dur="2656"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18" dur="2656" tmFilter="0, 0; 0.125,0.2665; 0.25,0.4; 0.375,0.465; 0.5,0.5;  0.625,0.535; 0.75,0.6; 0.875,0.7335; 1,1">
                                          <p:stCondLst>
                                            <p:cond delay="2656"/>
                                          </p:stCondLst>
                                        </p:cTn>
                                        <p:tgtEl>
                                          <p:spTgt spid="35"/>
                                        </p:tgtEl>
                                        <p:attrNameLst>
                                          <p:attrName>ppt_y</p:attrName>
                                        </p:attrNameLst>
                                      </p:cBhvr>
                                      <p:tavLst>
                                        <p:tav tm="0" fmla="#ppt_y-sin(pi*$)/9">
                                          <p:val>
                                            <p:fltVal val="0"/>
                                          </p:val>
                                        </p:tav>
                                        <p:tav tm="100000">
                                          <p:val>
                                            <p:fltVal val="1"/>
                                          </p:val>
                                        </p:tav>
                                      </p:tavLst>
                                    </p:anim>
                                    <p:anim calcmode="lin" valueType="num">
                                      <p:cBhvr>
                                        <p:cTn id="219" dur="1328" tmFilter="0, 0; 0.125,0.2665; 0.25,0.4; 0.375,0.465; 0.5,0.5;  0.625,0.535; 0.75,0.6; 0.875,0.7335; 1,1">
                                          <p:stCondLst>
                                            <p:cond delay="5296"/>
                                          </p:stCondLst>
                                        </p:cTn>
                                        <p:tgtEl>
                                          <p:spTgt spid="35"/>
                                        </p:tgtEl>
                                        <p:attrNameLst>
                                          <p:attrName>ppt_y</p:attrName>
                                        </p:attrNameLst>
                                      </p:cBhvr>
                                      <p:tavLst>
                                        <p:tav tm="0" fmla="#ppt_y-sin(pi*$)/27">
                                          <p:val>
                                            <p:fltVal val="0"/>
                                          </p:val>
                                        </p:tav>
                                        <p:tav tm="100000">
                                          <p:val>
                                            <p:fltVal val="1"/>
                                          </p:val>
                                        </p:tav>
                                      </p:tavLst>
                                    </p:anim>
                                    <p:anim calcmode="lin" valueType="num">
                                      <p:cBhvr>
                                        <p:cTn id="220" dur="656" tmFilter="0, 0; 0.125,0.2665; 0.25,0.4; 0.375,0.465; 0.5,0.5;  0.625,0.535; 0.75,0.6; 0.875,0.7335; 1,1">
                                          <p:stCondLst>
                                            <p:cond delay="6624"/>
                                          </p:stCondLst>
                                        </p:cTn>
                                        <p:tgtEl>
                                          <p:spTgt spid="35"/>
                                        </p:tgtEl>
                                        <p:attrNameLst>
                                          <p:attrName>ppt_y</p:attrName>
                                        </p:attrNameLst>
                                      </p:cBhvr>
                                      <p:tavLst>
                                        <p:tav tm="0" fmla="#ppt_y-sin(pi*$)/81">
                                          <p:val>
                                            <p:fltVal val="0"/>
                                          </p:val>
                                        </p:tav>
                                        <p:tav tm="100000">
                                          <p:val>
                                            <p:fltVal val="1"/>
                                          </p:val>
                                        </p:tav>
                                      </p:tavLst>
                                    </p:anim>
                                    <p:animScale>
                                      <p:cBhvr>
                                        <p:cTn id="221" dur="104">
                                          <p:stCondLst>
                                            <p:cond delay="2600"/>
                                          </p:stCondLst>
                                        </p:cTn>
                                        <p:tgtEl>
                                          <p:spTgt spid="35"/>
                                        </p:tgtEl>
                                      </p:cBhvr>
                                      <p:to x="100000" y="60000"/>
                                    </p:animScale>
                                    <p:animScale>
                                      <p:cBhvr>
                                        <p:cTn id="222" dur="664" decel="50000">
                                          <p:stCondLst>
                                            <p:cond delay="2704"/>
                                          </p:stCondLst>
                                        </p:cTn>
                                        <p:tgtEl>
                                          <p:spTgt spid="35"/>
                                        </p:tgtEl>
                                      </p:cBhvr>
                                      <p:to x="100000" y="100000"/>
                                    </p:animScale>
                                    <p:animScale>
                                      <p:cBhvr>
                                        <p:cTn id="223" dur="104">
                                          <p:stCondLst>
                                            <p:cond delay="5248"/>
                                          </p:stCondLst>
                                        </p:cTn>
                                        <p:tgtEl>
                                          <p:spTgt spid="35"/>
                                        </p:tgtEl>
                                      </p:cBhvr>
                                      <p:to x="100000" y="80000"/>
                                    </p:animScale>
                                    <p:animScale>
                                      <p:cBhvr>
                                        <p:cTn id="224" dur="664" decel="50000">
                                          <p:stCondLst>
                                            <p:cond delay="5352"/>
                                          </p:stCondLst>
                                        </p:cTn>
                                        <p:tgtEl>
                                          <p:spTgt spid="35"/>
                                        </p:tgtEl>
                                      </p:cBhvr>
                                      <p:to x="100000" y="100000"/>
                                    </p:animScale>
                                    <p:animScale>
                                      <p:cBhvr>
                                        <p:cTn id="225" dur="104">
                                          <p:stCondLst>
                                            <p:cond delay="6568"/>
                                          </p:stCondLst>
                                        </p:cTn>
                                        <p:tgtEl>
                                          <p:spTgt spid="35"/>
                                        </p:tgtEl>
                                      </p:cBhvr>
                                      <p:to x="100000" y="90000"/>
                                    </p:animScale>
                                    <p:animScale>
                                      <p:cBhvr>
                                        <p:cTn id="226" dur="664" decel="50000">
                                          <p:stCondLst>
                                            <p:cond delay="6672"/>
                                          </p:stCondLst>
                                        </p:cTn>
                                        <p:tgtEl>
                                          <p:spTgt spid="35"/>
                                        </p:tgtEl>
                                      </p:cBhvr>
                                      <p:to x="100000" y="100000"/>
                                    </p:animScale>
                                    <p:animScale>
                                      <p:cBhvr>
                                        <p:cTn id="227" dur="104">
                                          <p:stCondLst>
                                            <p:cond delay="7232"/>
                                          </p:stCondLst>
                                        </p:cTn>
                                        <p:tgtEl>
                                          <p:spTgt spid="35"/>
                                        </p:tgtEl>
                                      </p:cBhvr>
                                      <p:to x="100000" y="95000"/>
                                    </p:animScale>
                                    <p:animScale>
                                      <p:cBhvr>
                                        <p:cTn id="228" dur="664" decel="50000">
                                          <p:stCondLst>
                                            <p:cond delay="7336"/>
                                          </p:stCondLst>
                                        </p:cTn>
                                        <p:tgtEl>
                                          <p:spTgt spid="35"/>
                                        </p:tgtEl>
                                      </p:cBhvr>
                                      <p:to x="100000" y="100000"/>
                                    </p:animScale>
                                  </p:childTnLst>
                                </p:cTn>
                              </p:par>
                              <p:par>
                                <p:cTn id="229" presetID="26" presetClass="entr" presetSubtype="0" fill="hold" nodeType="withEffect">
                                  <p:stCondLst>
                                    <p:cond delay="500"/>
                                  </p:stCondLst>
                                  <p:childTnLst>
                                    <p:set>
                                      <p:cBhvr>
                                        <p:cTn id="230" dur="1" fill="hold">
                                          <p:stCondLst>
                                            <p:cond delay="0"/>
                                          </p:stCondLst>
                                        </p:cTn>
                                        <p:tgtEl>
                                          <p:spTgt spid="36"/>
                                        </p:tgtEl>
                                        <p:attrNameLst>
                                          <p:attrName>style.visibility</p:attrName>
                                        </p:attrNameLst>
                                      </p:cBhvr>
                                      <p:to>
                                        <p:strVal val="visible"/>
                                      </p:to>
                                    </p:set>
                                    <p:animEffect transition="in" filter="wipe(down)">
                                      <p:cBhvr>
                                        <p:cTn id="231" dur="2320">
                                          <p:stCondLst>
                                            <p:cond delay="0"/>
                                          </p:stCondLst>
                                        </p:cTn>
                                        <p:tgtEl>
                                          <p:spTgt spid="36"/>
                                        </p:tgtEl>
                                      </p:cBhvr>
                                    </p:animEffect>
                                    <p:anim calcmode="lin" valueType="num">
                                      <p:cBhvr>
                                        <p:cTn id="232" dur="7288"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233" dur="2656"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234" dur="2656" tmFilter="0, 0; 0.125,0.2665; 0.25,0.4; 0.375,0.465; 0.5,0.5;  0.625,0.535; 0.75,0.6; 0.875,0.7335; 1,1">
                                          <p:stCondLst>
                                            <p:cond delay="2656"/>
                                          </p:stCondLst>
                                        </p:cTn>
                                        <p:tgtEl>
                                          <p:spTgt spid="36"/>
                                        </p:tgtEl>
                                        <p:attrNameLst>
                                          <p:attrName>ppt_y</p:attrName>
                                        </p:attrNameLst>
                                      </p:cBhvr>
                                      <p:tavLst>
                                        <p:tav tm="0" fmla="#ppt_y-sin(pi*$)/9">
                                          <p:val>
                                            <p:fltVal val="0"/>
                                          </p:val>
                                        </p:tav>
                                        <p:tav tm="100000">
                                          <p:val>
                                            <p:fltVal val="1"/>
                                          </p:val>
                                        </p:tav>
                                      </p:tavLst>
                                    </p:anim>
                                    <p:anim calcmode="lin" valueType="num">
                                      <p:cBhvr>
                                        <p:cTn id="235" dur="1328" tmFilter="0, 0; 0.125,0.2665; 0.25,0.4; 0.375,0.465; 0.5,0.5;  0.625,0.535; 0.75,0.6; 0.875,0.7335; 1,1">
                                          <p:stCondLst>
                                            <p:cond delay="5296"/>
                                          </p:stCondLst>
                                        </p:cTn>
                                        <p:tgtEl>
                                          <p:spTgt spid="36"/>
                                        </p:tgtEl>
                                        <p:attrNameLst>
                                          <p:attrName>ppt_y</p:attrName>
                                        </p:attrNameLst>
                                      </p:cBhvr>
                                      <p:tavLst>
                                        <p:tav tm="0" fmla="#ppt_y-sin(pi*$)/27">
                                          <p:val>
                                            <p:fltVal val="0"/>
                                          </p:val>
                                        </p:tav>
                                        <p:tav tm="100000">
                                          <p:val>
                                            <p:fltVal val="1"/>
                                          </p:val>
                                        </p:tav>
                                      </p:tavLst>
                                    </p:anim>
                                    <p:anim calcmode="lin" valueType="num">
                                      <p:cBhvr>
                                        <p:cTn id="236" dur="656" tmFilter="0, 0; 0.125,0.2665; 0.25,0.4; 0.375,0.465; 0.5,0.5;  0.625,0.535; 0.75,0.6; 0.875,0.7335; 1,1">
                                          <p:stCondLst>
                                            <p:cond delay="6624"/>
                                          </p:stCondLst>
                                        </p:cTn>
                                        <p:tgtEl>
                                          <p:spTgt spid="36"/>
                                        </p:tgtEl>
                                        <p:attrNameLst>
                                          <p:attrName>ppt_y</p:attrName>
                                        </p:attrNameLst>
                                      </p:cBhvr>
                                      <p:tavLst>
                                        <p:tav tm="0" fmla="#ppt_y-sin(pi*$)/81">
                                          <p:val>
                                            <p:fltVal val="0"/>
                                          </p:val>
                                        </p:tav>
                                        <p:tav tm="100000">
                                          <p:val>
                                            <p:fltVal val="1"/>
                                          </p:val>
                                        </p:tav>
                                      </p:tavLst>
                                    </p:anim>
                                    <p:animScale>
                                      <p:cBhvr>
                                        <p:cTn id="237" dur="104">
                                          <p:stCondLst>
                                            <p:cond delay="2600"/>
                                          </p:stCondLst>
                                        </p:cTn>
                                        <p:tgtEl>
                                          <p:spTgt spid="36"/>
                                        </p:tgtEl>
                                      </p:cBhvr>
                                      <p:to x="100000" y="60000"/>
                                    </p:animScale>
                                    <p:animScale>
                                      <p:cBhvr>
                                        <p:cTn id="238" dur="664" decel="50000">
                                          <p:stCondLst>
                                            <p:cond delay="2704"/>
                                          </p:stCondLst>
                                        </p:cTn>
                                        <p:tgtEl>
                                          <p:spTgt spid="36"/>
                                        </p:tgtEl>
                                      </p:cBhvr>
                                      <p:to x="100000" y="100000"/>
                                    </p:animScale>
                                    <p:animScale>
                                      <p:cBhvr>
                                        <p:cTn id="239" dur="104">
                                          <p:stCondLst>
                                            <p:cond delay="5248"/>
                                          </p:stCondLst>
                                        </p:cTn>
                                        <p:tgtEl>
                                          <p:spTgt spid="36"/>
                                        </p:tgtEl>
                                      </p:cBhvr>
                                      <p:to x="100000" y="80000"/>
                                    </p:animScale>
                                    <p:animScale>
                                      <p:cBhvr>
                                        <p:cTn id="240" dur="664" decel="50000">
                                          <p:stCondLst>
                                            <p:cond delay="5352"/>
                                          </p:stCondLst>
                                        </p:cTn>
                                        <p:tgtEl>
                                          <p:spTgt spid="36"/>
                                        </p:tgtEl>
                                      </p:cBhvr>
                                      <p:to x="100000" y="100000"/>
                                    </p:animScale>
                                    <p:animScale>
                                      <p:cBhvr>
                                        <p:cTn id="241" dur="104">
                                          <p:stCondLst>
                                            <p:cond delay="6568"/>
                                          </p:stCondLst>
                                        </p:cTn>
                                        <p:tgtEl>
                                          <p:spTgt spid="36"/>
                                        </p:tgtEl>
                                      </p:cBhvr>
                                      <p:to x="100000" y="90000"/>
                                    </p:animScale>
                                    <p:animScale>
                                      <p:cBhvr>
                                        <p:cTn id="242" dur="664" decel="50000">
                                          <p:stCondLst>
                                            <p:cond delay="6672"/>
                                          </p:stCondLst>
                                        </p:cTn>
                                        <p:tgtEl>
                                          <p:spTgt spid="36"/>
                                        </p:tgtEl>
                                      </p:cBhvr>
                                      <p:to x="100000" y="100000"/>
                                    </p:animScale>
                                    <p:animScale>
                                      <p:cBhvr>
                                        <p:cTn id="243" dur="104">
                                          <p:stCondLst>
                                            <p:cond delay="7232"/>
                                          </p:stCondLst>
                                        </p:cTn>
                                        <p:tgtEl>
                                          <p:spTgt spid="36"/>
                                        </p:tgtEl>
                                      </p:cBhvr>
                                      <p:to x="100000" y="95000"/>
                                    </p:animScale>
                                    <p:animScale>
                                      <p:cBhvr>
                                        <p:cTn id="244" dur="664" decel="50000">
                                          <p:stCondLst>
                                            <p:cond delay="7336"/>
                                          </p:stCondLst>
                                        </p:cTn>
                                        <p:tgtEl>
                                          <p:spTgt spid="36"/>
                                        </p:tgtEl>
                                      </p:cBhvr>
                                      <p:to x="100000" y="100000"/>
                                    </p:animScale>
                                  </p:childTnLst>
                                </p:cTn>
                              </p:par>
                              <p:par>
                                <p:cTn id="245" presetID="26" presetClass="entr" presetSubtype="0" fill="hold" nodeType="withEffect">
                                  <p:stCondLst>
                                    <p:cond delay="500"/>
                                  </p:stCondLst>
                                  <p:childTnLst>
                                    <p:set>
                                      <p:cBhvr>
                                        <p:cTn id="246" dur="1" fill="hold">
                                          <p:stCondLst>
                                            <p:cond delay="0"/>
                                          </p:stCondLst>
                                        </p:cTn>
                                        <p:tgtEl>
                                          <p:spTgt spid="37"/>
                                        </p:tgtEl>
                                        <p:attrNameLst>
                                          <p:attrName>style.visibility</p:attrName>
                                        </p:attrNameLst>
                                      </p:cBhvr>
                                      <p:to>
                                        <p:strVal val="visible"/>
                                      </p:to>
                                    </p:set>
                                    <p:animEffect transition="in" filter="wipe(down)">
                                      <p:cBhvr>
                                        <p:cTn id="247" dur="2320">
                                          <p:stCondLst>
                                            <p:cond delay="0"/>
                                          </p:stCondLst>
                                        </p:cTn>
                                        <p:tgtEl>
                                          <p:spTgt spid="37"/>
                                        </p:tgtEl>
                                      </p:cBhvr>
                                    </p:animEffect>
                                    <p:anim calcmode="lin" valueType="num">
                                      <p:cBhvr>
                                        <p:cTn id="248" dur="7288"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249" dur="2656"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250" dur="2656" tmFilter="0, 0; 0.125,0.2665; 0.25,0.4; 0.375,0.465; 0.5,0.5;  0.625,0.535; 0.75,0.6; 0.875,0.7335; 1,1">
                                          <p:stCondLst>
                                            <p:cond delay="2656"/>
                                          </p:stCondLst>
                                        </p:cTn>
                                        <p:tgtEl>
                                          <p:spTgt spid="37"/>
                                        </p:tgtEl>
                                        <p:attrNameLst>
                                          <p:attrName>ppt_y</p:attrName>
                                        </p:attrNameLst>
                                      </p:cBhvr>
                                      <p:tavLst>
                                        <p:tav tm="0" fmla="#ppt_y-sin(pi*$)/9">
                                          <p:val>
                                            <p:fltVal val="0"/>
                                          </p:val>
                                        </p:tav>
                                        <p:tav tm="100000">
                                          <p:val>
                                            <p:fltVal val="1"/>
                                          </p:val>
                                        </p:tav>
                                      </p:tavLst>
                                    </p:anim>
                                    <p:anim calcmode="lin" valueType="num">
                                      <p:cBhvr>
                                        <p:cTn id="251" dur="1328" tmFilter="0, 0; 0.125,0.2665; 0.25,0.4; 0.375,0.465; 0.5,0.5;  0.625,0.535; 0.75,0.6; 0.875,0.7335; 1,1">
                                          <p:stCondLst>
                                            <p:cond delay="5296"/>
                                          </p:stCondLst>
                                        </p:cTn>
                                        <p:tgtEl>
                                          <p:spTgt spid="37"/>
                                        </p:tgtEl>
                                        <p:attrNameLst>
                                          <p:attrName>ppt_y</p:attrName>
                                        </p:attrNameLst>
                                      </p:cBhvr>
                                      <p:tavLst>
                                        <p:tav tm="0" fmla="#ppt_y-sin(pi*$)/27">
                                          <p:val>
                                            <p:fltVal val="0"/>
                                          </p:val>
                                        </p:tav>
                                        <p:tav tm="100000">
                                          <p:val>
                                            <p:fltVal val="1"/>
                                          </p:val>
                                        </p:tav>
                                      </p:tavLst>
                                    </p:anim>
                                    <p:anim calcmode="lin" valueType="num">
                                      <p:cBhvr>
                                        <p:cTn id="252" dur="656" tmFilter="0, 0; 0.125,0.2665; 0.25,0.4; 0.375,0.465; 0.5,0.5;  0.625,0.535; 0.75,0.6; 0.875,0.7335; 1,1">
                                          <p:stCondLst>
                                            <p:cond delay="6624"/>
                                          </p:stCondLst>
                                        </p:cTn>
                                        <p:tgtEl>
                                          <p:spTgt spid="37"/>
                                        </p:tgtEl>
                                        <p:attrNameLst>
                                          <p:attrName>ppt_y</p:attrName>
                                        </p:attrNameLst>
                                      </p:cBhvr>
                                      <p:tavLst>
                                        <p:tav tm="0" fmla="#ppt_y-sin(pi*$)/81">
                                          <p:val>
                                            <p:fltVal val="0"/>
                                          </p:val>
                                        </p:tav>
                                        <p:tav tm="100000">
                                          <p:val>
                                            <p:fltVal val="1"/>
                                          </p:val>
                                        </p:tav>
                                      </p:tavLst>
                                    </p:anim>
                                    <p:animScale>
                                      <p:cBhvr>
                                        <p:cTn id="253" dur="104">
                                          <p:stCondLst>
                                            <p:cond delay="2600"/>
                                          </p:stCondLst>
                                        </p:cTn>
                                        <p:tgtEl>
                                          <p:spTgt spid="37"/>
                                        </p:tgtEl>
                                      </p:cBhvr>
                                      <p:to x="100000" y="60000"/>
                                    </p:animScale>
                                    <p:animScale>
                                      <p:cBhvr>
                                        <p:cTn id="254" dur="664" decel="50000">
                                          <p:stCondLst>
                                            <p:cond delay="2704"/>
                                          </p:stCondLst>
                                        </p:cTn>
                                        <p:tgtEl>
                                          <p:spTgt spid="37"/>
                                        </p:tgtEl>
                                      </p:cBhvr>
                                      <p:to x="100000" y="100000"/>
                                    </p:animScale>
                                    <p:animScale>
                                      <p:cBhvr>
                                        <p:cTn id="255" dur="104">
                                          <p:stCondLst>
                                            <p:cond delay="5248"/>
                                          </p:stCondLst>
                                        </p:cTn>
                                        <p:tgtEl>
                                          <p:spTgt spid="37"/>
                                        </p:tgtEl>
                                      </p:cBhvr>
                                      <p:to x="100000" y="80000"/>
                                    </p:animScale>
                                    <p:animScale>
                                      <p:cBhvr>
                                        <p:cTn id="256" dur="664" decel="50000">
                                          <p:stCondLst>
                                            <p:cond delay="5352"/>
                                          </p:stCondLst>
                                        </p:cTn>
                                        <p:tgtEl>
                                          <p:spTgt spid="37"/>
                                        </p:tgtEl>
                                      </p:cBhvr>
                                      <p:to x="100000" y="100000"/>
                                    </p:animScale>
                                    <p:animScale>
                                      <p:cBhvr>
                                        <p:cTn id="257" dur="104">
                                          <p:stCondLst>
                                            <p:cond delay="6568"/>
                                          </p:stCondLst>
                                        </p:cTn>
                                        <p:tgtEl>
                                          <p:spTgt spid="37"/>
                                        </p:tgtEl>
                                      </p:cBhvr>
                                      <p:to x="100000" y="90000"/>
                                    </p:animScale>
                                    <p:animScale>
                                      <p:cBhvr>
                                        <p:cTn id="258" dur="664" decel="50000">
                                          <p:stCondLst>
                                            <p:cond delay="6672"/>
                                          </p:stCondLst>
                                        </p:cTn>
                                        <p:tgtEl>
                                          <p:spTgt spid="37"/>
                                        </p:tgtEl>
                                      </p:cBhvr>
                                      <p:to x="100000" y="100000"/>
                                    </p:animScale>
                                    <p:animScale>
                                      <p:cBhvr>
                                        <p:cTn id="259" dur="104">
                                          <p:stCondLst>
                                            <p:cond delay="7232"/>
                                          </p:stCondLst>
                                        </p:cTn>
                                        <p:tgtEl>
                                          <p:spTgt spid="37"/>
                                        </p:tgtEl>
                                      </p:cBhvr>
                                      <p:to x="100000" y="95000"/>
                                    </p:animScale>
                                    <p:animScale>
                                      <p:cBhvr>
                                        <p:cTn id="260" dur="664" decel="50000">
                                          <p:stCondLst>
                                            <p:cond delay="7336"/>
                                          </p:stCondLst>
                                        </p:cTn>
                                        <p:tgtEl>
                                          <p:spTgt spid="37"/>
                                        </p:tgtEl>
                                      </p:cBhvr>
                                      <p:to x="100000" y="100000"/>
                                    </p:animScale>
                                  </p:childTnLst>
                                </p:cTn>
                              </p:par>
                              <p:par>
                                <p:cTn id="261" presetID="26" presetClass="entr" presetSubtype="0" fill="hold" nodeType="withEffect">
                                  <p:stCondLst>
                                    <p:cond delay="500"/>
                                  </p:stCondLst>
                                  <p:childTnLst>
                                    <p:set>
                                      <p:cBhvr>
                                        <p:cTn id="262" dur="1" fill="hold">
                                          <p:stCondLst>
                                            <p:cond delay="0"/>
                                          </p:stCondLst>
                                        </p:cTn>
                                        <p:tgtEl>
                                          <p:spTgt spid="38"/>
                                        </p:tgtEl>
                                        <p:attrNameLst>
                                          <p:attrName>style.visibility</p:attrName>
                                        </p:attrNameLst>
                                      </p:cBhvr>
                                      <p:to>
                                        <p:strVal val="visible"/>
                                      </p:to>
                                    </p:set>
                                    <p:animEffect transition="in" filter="wipe(down)">
                                      <p:cBhvr>
                                        <p:cTn id="263" dur="2320">
                                          <p:stCondLst>
                                            <p:cond delay="0"/>
                                          </p:stCondLst>
                                        </p:cTn>
                                        <p:tgtEl>
                                          <p:spTgt spid="38"/>
                                        </p:tgtEl>
                                      </p:cBhvr>
                                    </p:animEffect>
                                    <p:anim calcmode="lin" valueType="num">
                                      <p:cBhvr>
                                        <p:cTn id="264" dur="7288"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65" dur="2656"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66" dur="2656" tmFilter="0, 0; 0.125,0.2665; 0.25,0.4; 0.375,0.465; 0.5,0.5;  0.625,0.535; 0.75,0.6; 0.875,0.7335; 1,1">
                                          <p:stCondLst>
                                            <p:cond delay="2656"/>
                                          </p:stCondLst>
                                        </p:cTn>
                                        <p:tgtEl>
                                          <p:spTgt spid="38"/>
                                        </p:tgtEl>
                                        <p:attrNameLst>
                                          <p:attrName>ppt_y</p:attrName>
                                        </p:attrNameLst>
                                      </p:cBhvr>
                                      <p:tavLst>
                                        <p:tav tm="0" fmla="#ppt_y-sin(pi*$)/9">
                                          <p:val>
                                            <p:fltVal val="0"/>
                                          </p:val>
                                        </p:tav>
                                        <p:tav tm="100000">
                                          <p:val>
                                            <p:fltVal val="1"/>
                                          </p:val>
                                        </p:tav>
                                      </p:tavLst>
                                    </p:anim>
                                    <p:anim calcmode="lin" valueType="num">
                                      <p:cBhvr>
                                        <p:cTn id="267" dur="1328" tmFilter="0, 0; 0.125,0.2665; 0.25,0.4; 0.375,0.465; 0.5,0.5;  0.625,0.535; 0.75,0.6; 0.875,0.7335; 1,1">
                                          <p:stCondLst>
                                            <p:cond delay="5296"/>
                                          </p:stCondLst>
                                        </p:cTn>
                                        <p:tgtEl>
                                          <p:spTgt spid="38"/>
                                        </p:tgtEl>
                                        <p:attrNameLst>
                                          <p:attrName>ppt_y</p:attrName>
                                        </p:attrNameLst>
                                      </p:cBhvr>
                                      <p:tavLst>
                                        <p:tav tm="0" fmla="#ppt_y-sin(pi*$)/27">
                                          <p:val>
                                            <p:fltVal val="0"/>
                                          </p:val>
                                        </p:tav>
                                        <p:tav tm="100000">
                                          <p:val>
                                            <p:fltVal val="1"/>
                                          </p:val>
                                        </p:tav>
                                      </p:tavLst>
                                    </p:anim>
                                    <p:anim calcmode="lin" valueType="num">
                                      <p:cBhvr>
                                        <p:cTn id="268" dur="656" tmFilter="0, 0; 0.125,0.2665; 0.25,0.4; 0.375,0.465; 0.5,0.5;  0.625,0.535; 0.75,0.6; 0.875,0.7335; 1,1">
                                          <p:stCondLst>
                                            <p:cond delay="6624"/>
                                          </p:stCondLst>
                                        </p:cTn>
                                        <p:tgtEl>
                                          <p:spTgt spid="38"/>
                                        </p:tgtEl>
                                        <p:attrNameLst>
                                          <p:attrName>ppt_y</p:attrName>
                                        </p:attrNameLst>
                                      </p:cBhvr>
                                      <p:tavLst>
                                        <p:tav tm="0" fmla="#ppt_y-sin(pi*$)/81">
                                          <p:val>
                                            <p:fltVal val="0"/>
                                          </p:val>
                                        </p:tav>
                                        <p:tav tm="100000">
                                          <p:val>
                                            <p:fltVal val="1"/>
                                          </p:val>
                                        </p:tav>
                                      </p:tavLst>
                                    </p:anim>
                                    <p:animScale>
                                      <p:cBhvr>
                                        <p:cTn id="269" dur="104">
                                          <p:stCondLst>
                                            <p:cond delay="2600"/>
                                          </p:stCondLst>
                                        </p:cTn>
                                        <p:tgtEl>
                                          <p:spTgt spid="38"/>
                                        </p:tgtEl>
                                      </p:cBhvr>
                                      <p:to x="100000" y="60000"/>
                                    </p:animScale>
                                    <p:animScale>
                                      <p:cBhvr>
                                        <p:cTn id="270" dur="664" decel="50000">
                                          <p:stCondLst>
                                            <p:cond delay="2704"/>
                                          </p:stCondLst>
                                        </p:cTn>
                                        <p:tgtEl>
                                          <p:spTgt spid="38"/>
                                        </p:tgtEl>
                                      </p:cBhvr>
                                      <p:to x="100000" y="100000"/>
                                    </p:animScale>
                                    <p:animScale>
                                      <p:cBhvr>
                                        <p:cTn id="271" dur="104">
                                          <p:stCondLst>
                                            <p:cond delay="5248"/>
                                          </p:stCondLst>
                                        </p:cTn>
                                        <p:tgtEl>
                                          <p:spTgt spid="38"/>
                                        </p:tgtEl>
                                      </p:cBhvr>
                                      <p:to x="100000" y="80000"/>
                                    </p:animScale>
                                    <p:animScale>
                                      <p:cBhvr>
                                        <p:cTn id="272" dur="664" decel="50000">
                                          <p:stCondLst>
                                            <p:cond delay="5352"/>
                                          </p:stCondLst>
                                        </p:cTn>
                                        <p:tgtEl>
                                          <p:spTgt spid="38"/>
                                        </p:tgtEl>
                                      </p:cBhvr>
                                      <p:to x="100000" y="100000"/>
                                    </p:animScale>
                                    <p:animScale>
                                      <p:cBhvr>
                                        <p:cTn id="273" dur="104">
                                          <p:stCondLst>
                                            <p:cond delay="6568"/>
                                          </p:stCondLst>
                                        </p:cTn>
                                        <p:tgtEl>
                                          <p:spTgt spid="38"/>
                                        </p:tgtEl>
                                      </p:cBhvr>
                                      <p:to x="100000" y="90000"/>
                                    </p:animScale>
                                    <p:animScale>
                                      <p:cBhvr>
                                        <p:cTn id="274" dur="664" decel="50000">
                                          <p:stCondLst>
                                            <p:cond delay="6672"/>
                                          </p:stCondLst>
                                        </p:cTn>
                                        <p:tgtEl>
                                          <p:spTgt spid="38"/>
                                        </p:tgtEl>
                                      </p:cBhvr>
                                      <p:to x="100000" y="100000"/>
                                    </p:animScale>
                                    <p:animScale>
                                      <p:cBhvr>
                                        <p:cTn id="275" dur="104">
                                          <p:stCondLst>
                                            <p:cond delay="7232"/>
                                          </p:stCondLst>
                                        </p:cTn>
                                        <p:tgtEl>
                                          <p:spTgt spid="38"/>
                                        </p:tgtEl>
                                      </p:cBhvr>
                                      <p:to x="100000" y="95000"/>
                                    </p:animScale>
                                    <p:animScale>
                                      <p:cBhvr>
                                        <p:cTn id="276" dur="664" decel="50000">
                                          <p:stCondLst>
                                            <p:cond delay="7336"/>
                                          </p:stCondLst>
                                        </p:cTn>
                                        <p:tgtEl>
                                          <p:spTgt spid="38"/>
                                        </p:tgtEl>
                                      </p:cBhvr>
                                      <p:to x="100000" y="100000"/>
                                    </p:animScale>
                                  </p:childTnLst>
                                </p:cTn>
                              </p:par>
                              <p:par>
                                <p:cTn id="277" presetID="26" presetClass="entr" presetSubtype="0" fill="hold" nodeType="withEffect">
                                  <p:stCondLst>
                                    <p:cond delay="500"/>
                                  </p:stCondLst>
                                  <p:childTnLst>
                                    <p:set>
                                      <p:cBhvr>
                                        <p:cTn id="278" dur="1" fill="hold">
                                          <p:stCondLst>
                                            <p:cond delay="0"/>
                                          </p:stCondLst>
                                        </p:cTn>
                                        <p:tgtEl>
                                          <p:spTgt spid="39"/>
                                        </p:tgtEl>
                                        <p:attrNameLst>
                                          <p:attrName>style.visibility</p:attrName>
                                        </p:attrNameLst>
                                      </p:cBhvr>
                                      <p:to>
                                        <p:strVal val="visible"/>
                                      </p:to>
                                    </p:set>
                                    <p:animEffect transition="in" filter="wipe(down)">
                                      <p:cBhvr>
                                        <p:cTn id="279" dur="2320">
                                          <p:stCondLst>
                                            <p:cond delay="0"/>
                                          </p:stCondLst>
                                        </p:cTn>
                                        <p:tgtEl>
                                          <p:spTgt spid="39"/>
                                        </p:tgtEl>
                                      </p:cBhvr>
                                    </p:animEffect>
                                    <p:anim calcmode="lin" valueType="num">
                                      <p:cBhvr>
                                        <p:cTn id="280" dur="7288"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81" dur="2656"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82" dur="2656" tmFilter="0, 0; 0.125,0.2665; 0.25,0.4; 0.375,0.465; 0.5,0.5;  0.625,0.535; 0.75,0.6; 0.875,0.7335; 1,1">
                                          <p:stCondLst>
                                            <p:cond delay="2656"/>
                                          </p:stCondLst>
                                        </p:cTn>
                                        <p:tgtEl>
                                          <p:spTgt spid="39"/>
                                        </p:tgtEl>
                                        <p:attrNameLst>
                                          <p:attrName>ppt_y</p:attrName>
                                        </p:attrNameLst>
                                      </p:cBhvr>
                                      <p:tavLst>
                                        <p:tav tm="0" fmla="#ppt_y-sin(pi*$)/9">
                                          <p:val>
                                            <p:fltVal val="0"/>
                                          </p:val>
                                        </p:tav>
                                        <p:tav tm="100000">
                                          <p:val>
                                            <p:fltVal val="1"/>
                                          </p:val>
                                        </p:tav>
                                      </p:tavLst>
                                    </p:anim>
                                    <p:anim calcmode="lin" valueType="num">
                                      <p:cBhvr>
                                        <p:cTn id="283" dur="1328" tmFilter="0, 0; 0.125,0.2665; 0.25,0.4; 0.375,0.465; 0.5,0.5;  0.625,0.535; 0.75,0.6; 0.875,0.7335; 1,1">
                                          <p:stCondLst>
                                            <p:cond delay="5296"/>
                                          </p:stCondLst>
                                        </p:cTn>
                                        <p:tgtEl>
                                          <p:spTgt spid="39"/>
                                        </p:tgtEl>
                                        <p:attrNameLst>
                                          <p:attrName>ppt_y</p:attrName>
                                        </p:attrNameLst>
                                      </p:cBhvr>
                                      <p:tavLst>
                                        <p:tav tm="0" fmla="#ppt_y-sin(pi*$)/27">
                                          <p:val>
                                            <p:fltVal val="0"/>
                                          </p:val>
                                        </p:tav>
                                        <p:tav tm="100000">
                                          <p:val>
                                            <p:fltVal val="1"/>
                                          </p:val>
                                        </p:tav>
                                      </p:tavLst>
                                    </p:anim>
                                    <p:anim calcmode="lin" valueType="num">
                                      <p:cBhvr>
                                        <p:cTn id="284" dur="656" tmFilter="0, 0; 0.125,0.2665; 0.25,0.4; 0.375,0.465; 0.5,0.5;  0.625,0.535; 0.75,0.6; 0.875,0.7335; 1,1">
                                          <p:stCondLst>
                                            <p:cond delay="6624"/>
                                          </p:stCondLst>
                                        </p:cTn>
                                        <p:tgtEl>
                                          <p:spTgt spid="39"/>
                                        </p:tgtEl>
                                        <p:attrNameLst>
                                          <p:attrName>ppt_y</p:attrName>
                                        </p:attrNameLst>
                                      </p:cBhvr>
                                      <p:tavLst>
                                        <p:tav tm="0" fmla="#ppt_y-sin(pi*$)/81">
                                          <p:val>
                                            <p:fltVal val="0"/>
                                          </p:val>
                                        </p:tav>
                                        <p:tav tm="100000">
                                          <p:val>
                                            <p:fltVal val="1"/>
                                          </p:val>
                                        </p:tav>
                                      </p:tavLst>
                                    </p:anim>
                                    <p:animScale>
                                      <p:cBhvr>
                                        <p:cTn id="285" dur="104">
                                          <p:stCondLst>
                                            <p:cond delay="2600"/>
                                          </p:stCondLst>
                                        </p:cTn>
                                        <p:tgtEl>
                                          <p:spTgt spid="39"/>
                                        </p:tgtEl>
                                      </p:cBhvr>
                                      <p:to x="100000" y="60000"/>
                                    </p:animScale>
                                    <p:animScale>
                                      <p:cBhvr>
                                        <p:cTn id="286" dur="664" decel="50000">
                                          <p:stCondLst>
                                            <p:cond delay="2704"/>
                                          </p:stCondLst>
                                        </p:cTn>
                                        <p:tgtEl>
                                          <p:spTgt spid="39"/>
                                        </p:tgtEl>
                                      </p:cBhvr>
                                      <p:to x="100000" y="100000"/>
                                    </p:animScale>
                                    <p:animScale>
                                      <p:cBhvr>
                                        <p:cTn id="287" dur="104">
                                          <p:stCondLst>
                                            <p:cond delay="5248"/>
                                          </p:stCondLst>
                                        </p:cTn>
                                        <p:tgtEl>
                                          <p:spTgt spid="39"/>
                                        </p:tgtEl>
                                      </p:cBhvr>
                                      <p:to x="100000" y="80000"/>
                                    </p:animScale>
                                    <p:animScale>
                                      <p:cBhvr>
                                        <p:cTn id="288" dur="664" decel="50000">
                                          <p:stCondLst>
                                            <p:cond delay="5352"/>
                                          </p:stCondLst>
                                        </p:cTn>
                                        <p:tgtEl>
                                          <p:spTgt spid="39"/>
                                        </p:tgtEl>
                                      </p:cBhvr>
                                      <p:to x="100000" y="100000"/>
                                    </p:animScale>
                                    <p:animScale>
                                      <p:cBhvr>
                                        <p:cTn id="289" dur="104">
                                          <p:stCondLst>
                                            <p:cond delay="6568"/>
                                          </p:stCondLst>
                                        </p:cTn>
                                        <p:tgtEl>
                                          <p:spTgt spid="39"/>
                                        </p:tgtEl>
                                      </p:cBhvr>
                                      <p:to x="100000" y="90000"/>
                                    </p:animScale>
                                    <p:animScale>
                                      <p:cBhvr>
                                        <p:cTn id="290" dur="664" decel="50000">
                                          <p:stCondLst>
                                            <p:cond delay="6672"/>
                                          </p:stCondLst>
                                        </p:cTn>
                                        <p:tgtEl>
                                          <p:spTgt spid="39"/>
                                        </p:tgtEl>
                                      </p:cBhvr>
                                      <p:to x="100000" y="100000"/>
                                    </p:animScale>
                                    <p:animScale>
                                      <p:cBhvr>
                                        <p:cTn id="291" dur="104">
                                          <p:stCondLst>
                                            <p:cond delay="7232"/>
                                          </p:stCondLst>
                                        </p:cTn>
                                        <p:tgtEl>
                                          <p:spTgt spid="39"/>
                                        </p:tgtEl>
                                      </p:cBhvr>
                                      <p:to x="100000" y="95000"/>
                                    </p:animScale>
                                    <p:animScale>
                                      <p:cBhvr>
                                        <p:cTn id="292" dur="664" decel="50000">
                                          <p:stCondLst>
                                            <p:cond delay="7336"/>
                                          </p:stCondLst>
                                        </p:cTn>
                                        <p:tgtEl>
                                          <p:spTgt spid="39"/>
                                        </p:tgtEl>
                                      </p:cBhvr>
                                      <p:to x="100000" y="100000"/>
                                    </p:animScale>
                                  </p:childTnLst>
                                </p:cTn>
                              </p:par>
                              <p:par>
                                <p:cTn id="293" presetID="26" presetClass="entr" presetSubtype="0" fill="hold" nodeType="withEffect">
                                  <p:stCondLst>
                                    <p:cond delay="500"/>
                                  </p:stCondLst>
                                  <p:childTnLst>
                                    <p:set>
                                      <p:cBhvr>
                                        <p:cTn id="294" dur="1" fill="hold">
                                          <p:stCondLst>
                                            <p:cond delay="0"/>
                                          </p:stCondLst>
                                        </p:cTn>
                                        <p:tgtEl>
                                          <p:spTgt spid="40"/>
                                        </p:tgtEl>
                                        <p:attrNameLst>
                                          <p:attrName>style.visibility</p:attrName>
                                        </p:attrNameLst>
                                      </p:cBhvr>
                                      <p:to>
                                        <p:strVal val="visible"/>
                                      </p:to>
                                    </p:set>
                                    <p:animEffect transition="in" filter="wipe(down)">
                                      <p:cBhvr>
                                        <p:cTn id="295" dur="2320">
                                          <p:stCondLst>
                                            <p:cond delay="0"/>
                                          </p:stCondLst>
                                        </p:cTn>
                                        <p:tgtEl>
                                          <p:spTgt spid="40"/>
                                        </p:tgtEl>
                                      </p:cBhvr>
                                    </p:animEffect>
                                    <p:anim calcmode="lin" valueType="num">
                                      <p:cBhvr>
                                        <p:cTn id="296" dur="7288"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97" dur="2656"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98" dur="2656" tmFilter="0, 0; 0.125,0.2665; 0.25,0.4; 0.375,0.465; 0.5,0.5;  0.625,0.535; 0.75,0.6; 0.875,0.7335; 1,1">
                                          <p:stCondLst>
                                            <p:cond delay="2656"/>
                                          </p:stCondLst>
                                        </p:cTn>
                                        <p:tgtEl>
                                          <p:spTgt spid="40"/>
                                        </p:tgtEl>
                                        <p:attrNameLst>
                                          <p:attrName>ppt_y</p:attrName>
                                        </p:attrNameLst>
                                      </p:cBhvr>
                                      <p:tavLst>
                                        <p:tav tm="0" fmla="#ppt_y-sin(pi*$)/9">
                                          <p:val>
                                            <p:fltVal val="0"/>
                                          </p:val>
                                        </p:tav>
                                        <p:tav tm="100000">
                                          <p:val>
                                            <p:fltVal val="1"/>
                                          </p:val>
                                        </p:tav>
                                      </p:tavLst>
                                    </p:anim>
                                    <p:anim calcmode="lin" valueType="num">
                                      <p:cBhvr>
                                        <p:cTn id="299" dur="1328" tmFilter="0, 0; 0.125,0.2665; 0.25,0.4; 0.375,0.465; 0.5,0.5;  0.625,0.535; 0.75,0.6; 0.875,0.7335; 1,1">
                                          <p:stCondLst>
                                            <p:cond delay="5296"/>
                                          </p:stCondLst>
                                        </p:cTn>
                                        <p:tgtEl>
                                          <p:spTgt spid="40"/>
                                        </p:tgtEl>
                                        <p:attrNameLst>
                                          <p:attrName>ppt_y</p:attrName>
                                        </p:attrNameLst>
                                      </p:cBhvr>
                                      <p:tavLst>
                                        <p:tav tm="0" fmla="#ppt_y-sin(pi*$)/27">
                                          <p:val>
                                            <p:fltVal val="0"/>
                                          </p:val>
                                        </p:tav>
                                        <p:tav tm="100000">
                                          <p:val>
                                            <p:fltVal val="1"/>
                                          </p:val>
                                        </p:tav>
                                      </p:tavLst>
                                    </p:anim>
                                    <p:anim calcmode="lin" valueType="num">
                                      <p:cBhvr>
                                        <p:cTn id="300" dur="656" tmFilter="0, 0; 0.125,0.2665; 0.25,0.4; 0.375,0.465; 0.5,0.5;  0.625,0.535; 0.75,0.6; 0.875,0.7335; 1,1">
                                          <p:stCondLst>
                                            <p:cond delay="6624"/>
                                          </p:stCondLst>
                                        </p:cTn>
                                        <p:tgtEl>
                                          <p:spTgt spid="40"/>
                                        </p:tgtEl>
                                        <p:attrNameLst>
                                          <p:attrName>ppt_y</p:attrName>
                                        </p:attrNameLst>
                                      </p:cBhvr>
                                      <p:tavLst>
                                        <p:tav tm="0" fmla="#ppt_y-sin(pi*$)/81">
                                          <p:val>
                                            <p:fltVal val="0"/>
                                          </p:val>
                                        </p:tav>
                                        <p:tav tm="100000">
                                          <p:val>
                                            <p:fltVal val="1"/>
                                          </p:val>
                                        </p:tav>
                                      </p:tavLst>
                                    </p:anim>
                                    <p:animScale>
                                      <p:cBhvr>
                                        <p:cTn id="301" dur="104">
                                          <p:stCondLst>
                                            <p:cond delay="2600"/>
                                          </p:stCondLst>
                                        </p:cTn>
                                        <p:tgtEl>
                                          <p:spTgt spid="40"/>
                                        </p:tgtEl>
                                      </p:cBhvr>
                                      <p:to x="100000" y="60000"/>
                                    </p:animScale>
                                    <p:animScale>
                                      <p:cBhvr>
                                        <p:cTn id="302" dur="664" decel="50000">
                                          <p:stCondLst>
                                            <p:cond delay="2704"/>
                                          </p:stCondLst>
                                        </p:cTn>
                                        <p:tgtEl>
                                          <p:spTgt spid="40"/>
                                        </p:tgtEl>
                                      </p:cBhvr>
                                      <p:to x="100000" y="100000"/>
                                    </p:animScale>
                                    <p:animScale>
                                      <p:cBhvr>
                                        <p:cTn id="303" dur="104">
                                          <p:stCondLst>
                                            <p:cond delay="5248"/>
                                          </p:stCondLst>
                                        </p:cTn>
                                        <p:tgtEl>
                                          <p:spTgt spid="40"/>
                                        </p:tgtEl>
                                      </p:cBhvr>
                                      <p:to x="100000" y="80000"/>
                                    </p:animScale>
                                    <p:animScale>
                                      <p:cBhvr>
                                        <p:cTn id="304" dur="664" decel="50000">
                                          <p:stCondLst>
                                            <p:cond delay="5352"/>
                                          </p:stCondLst>
                                        </p:cTn>
                                        <p:tgtEl>
                                          <p:spTgt spid="40"/>
                                        </p:tgtEl>
                                      </p:cBhvr>
                                      <p:to x="100000" y="100000"/>
                                    </p:animScale>
                                    <p:animScale>
                                      <p:cBhvr>
                                        <p:cTn id="305" dur="104">
                                          <p:stCondLst>
                                            <p:cond delay="6568"/>
                                          </p:stCondLst>
                                        </p:cTn>
                                        <p:tgtEl>
                                          <p:spTgt spid="40"/>
                                        </p:tgtEl>
                                      </p:cBhvr>
                                      <p:to x="100000" y="90000"/>
                                    </p:animScale>
                                    <p:animScale>
                                      <p:cBhvr>
                                        <p:cTn id="306" dur="664" decel="50000">
                                          <p:stCondLst>
                                            <p:cond delay="6672"/>
                                          </p:stCondLst>
                                        </p:cTn>
                                        <p:tgtEl>
                                          <p:spTgt spid="40"/>
                                        </p:tgtEl>
                                      </p:cBhvr>
                                      <p:to x="100000" y="100000"/>
                                    </p:animScale>
                                    <p:animScale>
                                      <p:cBhvr>
                                        <p:cTn id="307" dur="104">
                                          <p:stCondLst>
                                            <p:cond delay="7232"/>
                                          </p:stCondLst>
                                        </p:cTn>
                                        <p:tgtEl>
                                          <p:spTgt spid="40"/>
                                        </p:tgtEl>
                                      </p:cBhvr>
                                      <p:to x="100000" y="95000"/>
                                    </p:animScale>
                                    <p:animScale>
                                      <p:cBhvr>
                                        <p:cTn id="308" dur="664" decel="50000">
                                          <p:stCondLst>
                                            <p:cond delay="7336"/>
                                          </p:stCondLst>
                                        </p:cTn>
                                        <p:tgtEl>
                                          <p:spTgt spid="40"/>
                                        </p:tgtEl>
                                      </p:cBhvr>
                                      <p:to x="100000" y="100000"/>
                                    </p:animScale>
                                  </p:childTnLst>
                                </p:cTn>
                              </p:par>
                              <p:par>
                                <p:cTn id="309" presetID="26" presetClass="entr" presetSubtype="0" fill="hold" nodeType="withEffect">
                                  <p:stCondLst>
                                    <p:cond delay="500"/>
                                  </p:stCondLst>
                                  <p:childTnLst>
                                    <p:set>
                                      <p:cBhvr>
                                        <p:cTn id="310" dur="1" fill="hold">
                                          <p:stCondLst>
                                            <p:cond delay="0"/>
                                          </p:stCondLst>
                                        </p:cTn>
                                        <p:tgtEl>
                                          <p:spTgt spid="41"/>
                                        </p:tgtEl>
                                        <p:attrNameLst>
                                          <p:attrName>style.visibility</p:attrName>
                                        </p:attrNameLst>
                                      </p:cBhvr>
                                      <p:to>
                                        <p:strVal val="visible"/>
                                      </p:to>
                                    </p:set>
                                    <p:animEffect transition="in" filter="wipe(down)">
                                      <p:cBhvr>
                                        <p:cTn id="311" dur="2320">
                                          <p:stCondLst>
                                            <p:cond delay="0"/>
                                          </p:stCondLst>
                                        </p:cTn>
                                        <p:tgtEl>
                                          <p:spTgt spid="41"/>
                                        </p:tgtEl>
                                      </p:cBhvr>
                                    </p:animEffect>
                                    <p:anim calcmode="lin" valueType="num">
                                      <p:cBhvr>
                                        <p:cTn id="312" dur="7288"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313" dur="2656"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314" dur="2656" tmFilter="0, 0; 0.125,0.2665; 0.25,0.4; 0.375,0.465; 0.5,0.5;  0.625,0.535; 0.75,0.6; 0.875,0.7335; 1,1">
                                          <p:stCondLst>
                                            <p:cond delay="2656"/>
                                          </p:stCondLst>
                                        </p:cTn>
                                        <p:tgtEl>
                                          <p:spTgt spid="41"/>
                                        </p:tgtEl>
                                        <p:attrNameLst>
                                          <p:attrName>ppt_y</p:attrName>
                                        </p:attrNameLst>
                                      </p:cBhvr>
                                      <p:tavLst>
                                        <p:tav tm="0" fmla="#ppt_y-sin(pi*$)/9">
                                          <p:val>
                                            <p:fltVal val="0"/>
                                          </p:val>
                                        </p:tav>
                                        <p:tav tm="100000">
                                          <p:val>
                                            <p:fltVal val="1"/>
                                          </p:val>
                                        </p:tav>
                                      </p:tavLst>
                                    </p:anim>
                                    <p:anim calcmode="lin" valueType="num">
                                      <p:cBhvr>
                                        <p:cTn id="315" dur="1328" tmFilter="0, 0; 0.125,0.2665; 0.25,0.4; 0.375,0.465; 0.5,0.5;  0.625,0.535; 0.75,0.6; 0.875,0.7335; 1,1">
                                          <p:stCondLst>
                                            <p:cond delay="5296"/>
                                          </p:stCondLst>
                                        </p:cTn>
                                        <p:tgtEl>
                                          <p:spTgt spid="41"/>
                                        </p:tgtEl>
                                        <p:attrNameLst>
                                          <p:attrName>ppt_y</p:attrName>
                                        </p:attrNameLst>
                                      </p:cBhvr>
                                      <p:tavLst>
                                        <p:tav tm="0" fmla="#ppt_y-sin(pi*$)/27">
                                          <p:val>
                                            <p:fltVal val="0"/>
                                          </p:val>
                                        </p:tav>
                                        <p:tav tm="100000">
                                          <p:val>
                                            <p:fltVal val="1"/>
                                          </p:val>
                                        </p:tav>
                                      </p:tavLst>
                                    </p:anim>
                                    <p:anim calcmode="lin" valueType="num">
                                      <p:cBhvr>
                                        <p:cTn id="316" dur="656" tmFilter="0, 0; 0.125,0.2665; 0.25,0.4; 0.375,0.465; 0.5,0.5;  0.625,0.535; 0.75,0.6; 0.875,0.7335; 1,1">
                                          <p:stCondLst>
                                            <p:cond delay="6624"/>
                                          </p:stCondLst>
                                        </p:cTn>
                                        <p:tgtEl>
                                          <p:spTgt spid="41"/>
                                        </p:tgtEl>
                                        <p:attrNameLst>
                                          <p:attrName>ppt_y</p:attrName>
                                        </p:attrNameLst>
                                      </p:cBhvr>
                                      <p:tavLst>
                                        <p:tav tm="0" fmla="#ppt_y-sin(pi*$)/81">
                                          <p:val>
                                            <p:fltVal val="0"/>
                                          </p:val>
                                        </p:tav>
                                        <p:tav tm="100000">
                                          <p:val>
                                            <p:fltVal val="1"/>
                                          </p:val>
                                        </p:tav>
                                      </p:tavLst>
                                    </p:anim>
                                    <p:animScale>
                                      <p:cBhvr>
                                        <p:cTn id="317" dur="104">
                                          <p:stCondLst>
                                            <p:cond delay="2600"/>
                                          </p:stCondLst>
                                        </p:cTn>
                                        <p:tgtEl>
                                          <p:spTgt spid="41"/>
                                        </p:tgtEl>
                                      </p:cBhvr>
                                      <p:to x="100000" y="60000"/>
                                    </p:animScale>
                                    <p:animScale>
                                      <p:cBhvr>
                                        <p:cTn id="318" dur="664" decel="50000">
                                          <p:stCondLst>
                                            <p:cond delay="2704"/>
                                          </p:stCondLst>
                                        </p:cTn>
                                        <p:tgtEl>
                                          <p:spTgt spid="41"/>
                                        </p:tgtEl>
                                      </p:cBhvr>
                                      <p:to x="100000" y="100000"/>
                                    </p:animScale>
                                    <p:animScale>
                                      <p:cBhvr>
                                        <p:cTn id="319" dur="104">
                                          <p:stCondLst>
                                            <p:cond delay="5248"/>
                                          </p:stCondLst>
                                        </p:cTn>
                                        <p:tgtEl>
                                          <p:spTgt spid="41"/>
                                        </p:tgtEl>
                                      </p:cBhvr>
                                      <p:to x="100000" y="80000"/>
                                    </p:animScale>
                                    <p:animScale>
                                      <p:cBhvr>
                                        <p:cTn id="320" dur="664" decel="50000">
                                          <p:stCondLst>
                                            <p:cond delay="5352"/>
                                          </p:stCondLst>
                                        </p:cTn>
                                        <p:tgtEl>
                                          <p:spTgt spid="41"/>
                                        </p:tgtEl>
                                      </p:cBhvr>
                                      <p:to x="100000" y="100000"/>
                                    </p:animScale>
                                    <p:animScale>
                                      <p:cBhvr>
                                        <p:cTn id="321" dur="104">
                                          <p:stCondLst>
                                            <p:cond delay="6568"/>
                                          </p:stCondLst>
                                        </p:cTn>
                                        <p:tgtEl>
                                          <p:spTgt spid="41"/>
                                        </p:tgtEl>
                                      </p:cBhvr>
                                      <p:to x="100000" y="90000"/>
                                    </p:animScale>
                                    <p:animScale>
                                      <p:cBhvr>
                                        <p:cTn id="322" dur="664" decel="50000">
                                          <p:stCondLst>
                                            <p:cond delay="6672"/>
                                          </p:stCondLst>
                                        </p:cTn>
                                        <p:tgtEl>
                                          <p:spTgt spid="41"/>
                                        </p:tgtEl>
                                      </p:cBhvr>
                                      <p:to x="100000" y="100000"/>
                                    </p:animScale>
                                    <p:animScale>
                                      <p:cBhvr>
                                        <p:cTn id="323" dur="104">
                                          <p:stCondLst>
                                            <p:cond delay="7232"/>
                                          </p:stCondLst>
                                        </p:cTn>
                                        <p:tgtEl>
                                          <p:spTgt spid="41"/>
                                        </p:tgtEl>
                                      </p:cBhvr>
                                      <p:to x="100000" y="95000"/>
                                    </p:animScale>
                                    <p:animScale>
                                      <p:cBhvr>
                                        <p:cTn id="324" dur="664" decel="50000">
                                          <p:stCondLst>
                                            <p:cond delay="7336"/>
                                          </p:stCondLst>
                                        </p:cTn>
                                        <p:tgtEl>
                                          <p:spTgt spid="41"/>
                                        </p:tgtEl>
                                      </p:cBhvr>
                                      <p:to x="100000" y="100000"/>
                                    </p:animScale>
                                  </p:childTnLst>
                                </p:cTn>
                              </p:par>
                              <p:par>
                                <p:cTn id="325" presetID="26" presetClass="entr" presetSubtype="0" fill="hold" nodeType="withEffect">
                                  <p:stCondLst>
                                    <p:cond delay="500"/>
                                  </p:stCondLst>
                                  <p:childTnLst>
                                    <p:set>
                                      <p:cBhvr>
                                        <p:cTn id="326" dur="1" fill="hold">
                                          <p:stCondLst>
                                            <p:cond delay="0"/>
                                          </p:stCondLst>
                                        </p:cTn>
                                        <p:tgtEl>
                                          <p:spTgt spid="42"/>
                                        </p:tgtEl>
                                        <p:attrNameLst>
                                          <p:attrName>style.visibility</p:attrName>
                                        </p:attrNameLst>
                                      </p:cBhvr>
                                      <p:to>
                                        <p:strVal val="visible"/>
                                      </p:to>
                                    </p:set>
                                    <p:animEffect transition="in" filter="wipe(down)">
                                      <p:cBhvr>
                                        <p:cTn id="327" dur="2320">
                                          <p:stCondLst>
                                            <p:cond delay="0"/>
                                          </p:stCondLst>
                                        </p:cTn>
                                        <p:tgtEl>
                                          <p:spTgt spid="42"/>
                                        </p:tgtEl>
                                      </p:cBhvr>
                                    </p:animEffect>
                                    <p:anim calcmode="lin" valueType="num">
                                      <p:cBhvr>
                                        <p:cTn id="328" dur="7288"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29" dur="2656"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30" dur="2656" tmFilter="0, 0; 0.125,0.2665; 0.25,0.4; 0.375,0.465; 0.5,0.5;  0.625,0.535; 0.75,0.6; 0.875,0.7335; 1,1">
                                          <p:stCondLst>
                                            <p:cond delay="2656"/>
                                          </p:stCondLst>
                                        </p:cTn>
                                        <p:tgtEl>
                                          <p:spTgt spid="42"/>
                                        </p:tgtEl>
                                        <p:attrNameLst>
                                          <p:attrName>ppt_y</p:attrName>
                                        </p:attrNameLst>
                                      </p:cBhvr>
                                      <p:tavLst>
                                        <p:tav tm="0" fmla="#ppt_y-sin(pi*$)/9">
                                          <p:val>
                                            <p:fltVal val="0"/>
                                          </p:val>
                                        </p:tav>
                                        <p:tav tm="100000">
                                          <p:val>
                                            <p:fltVal val="1"/>
                                          </p:val>
                                        </p:tav>
                                      </p:tavLst>
                                    </p:anim>
                                    <p:anim calcmode="lin" valueType="num">
                                      <p:cBhvr>
                                        <p:cTn id="331" dur="1328" tmFilter="0, 0; 0.125,0.2665; 0.25,0.4; 0.375,0.465; 0.5,0.5;  0.625,0.535; 0.75,0.6; 0.875,0.7335; 1,1">
                                          <p:stCondLst>
                                            <p:cond delay="5296"/>
                                          </p:stCondLst>
                                        </p:cTn>
                                        <p:tgtEl>
                                          <p:spTgt spid="42"/>
                                        </p:tgtEl>
                                        <p:attrNameLst>
                                          <p:attrName>ppt_y</p:attrName>
                                        </p:attrNameLst>
                                      </p:cBhvr>
                                      <p:tavLst>
                                        <p:tav tm="0" fmla="#ppt_y-sin(pi*$)/27">
                                          <p:val>
                                            <p:fltVal val="0"/>
                                          </p:val>
                                        </p:tav>
                                        <p:tav tm="100000">
                                          <p:val>
                                            <p:fltVal val="1"/>
                                          </p:val>
                                        </p:tav>
                                      </p:tavLst>
                                    </p:anim>
                                    <p:anim calcmode="lin" valueType="num">
                                      <p:cBhvr>
                                        <p:cTn id="332" dur="656" tmFilter="0, 0; 0.125,0.2665; 0.25,0.4; 0.375,0.465; 0.5,0.5;  0.625,0.535; 0.75,0.6; 0.875,0.7335; 1,1">
                                          <p:stCondLst>
                                            <p:cond delay="6624"/>
                                          </p:stCondLst>
                                        </p:cTn>
                                        <p:tgtEl>
                                          <p:spTgt spid="42"/>
                                        </p:tgtEl>
                                        <p:attrNameLst>
                                          <p:attrName>ppt_y</p:attrName>
                                        </p:attrNameLst>
                                      </p:cBhvr>
                                      <p:tavLst>
                                        <p:tav tm="0" fmla="#ppt_y-sin(pi*$)/81">
                                          <p:val>
                                            <p:fltVal val="0"/>
                                          </p:val>
                                        </p:tav>
                                        <p:tav tm="100000">
                                          <p:val>
                                            <p:fltVal val="1"/>
                                          </p:val>
                                        </p:tav>
                                      </p:tavLst>
                                    </p:anim>
                                    <p:animScale>
                                      <p:cBhvr>
                                        <p:cTn id="333" dur="104">
                                          <p:stCondLst>
                                            <p:cond delay="2600"/>
                                          </p:stCondLst>
                                        </p:cTn>
                                        <p:tgtEl>
                                          <p:spTgt spid="42"/>
                                        </p:tgtEl>
                                      </p:cBhvr>
                                      <p:to x="100000" y="60000"/>
                                    </p:animScale>
                                    <p:animScale>
                                      <p:cBhvr>
                                        <p:cTn id="334" dur="664" decel="50000">
                                          <p:stCondLst>
                                            <p:cond delay="2704"/>
                                          </p:stCondLst>
                                        </p:cTn>
                                        <p:tgtEl>
                                          <p:spTgt spid="42"/>
                                        </p:tgtEl>
                                      </p:cBhvr>
                                      <p:to x="100000" y="100000"/>
                                    </p:animScale>
                                    <p:animScale>
                                      <p:cBhvr>
                                        <p:cTn id="335" dur="104">
                                          <p:stCondLst>
                                            <p:cond delay="5248"/>
                                          </p:stCondLst>
                                        </p:cTn>
                                        <p:tgtEl>
                                          <p:spTgt spid="42"/>
                                        </p:tgtEl>
                                      </p:cBhvr>
                                      <p:to x="100000" y="80000"/>
                                    </p:animScale>
                                    <p:animScale>
                                      <p:cBhvr>
                                        <p:cTn id="336" dur="664" decel="50000">
                                          <p:stCondLst>
                                            <p:cond delay="5352"/>
                                          </p:stCondLst>
                                        </p:cTn>
                                        <p:tgtEl>
                                          <p:spTgt spid="42"/>
                                        </p:tgtEl>
                                      </p:cBhvr>
                                      <p:to x="100000" y="100000"/>
                                    </p:animScale>
                                    <p:animScale>
                                      <p:cBhvr>
                                        <p:cTn id="337" dur="104">
                                          <p:stCondLst>
                                            <p:cond delay="6568"/>
                                          </p:stCondLst>
                                        </p:cTn>
                                        <p:tgtEl>
                                          <p:spTgt spid="42"/>
                                        </p:tgtEl>
                                      </p:cBhvr>
                                      <p:to x="100000" y="90000"/>
                                    </p:animScale>
                                    <p:animScale>
                                      <p:cBhvr>
                                        <p:cTn id="338" dur="664" decel="50000">
                                          <p:stCondLst>
                                            <p:cond delay="6672"/>
                                          </p:stCondLst>
                                        </p:cTn>
                                        <p:tgtEl>
                                          <p:spTgt spid="42"/>
                                        </p:tgtEl>
                                      </p:cBhvr>
                                      <p:to x="100000" y="100000"/>
                                    </p:animScale>
                                    <p:animScale>
                                      <p:cBhvr>
                                        <p:cTn id="339" dur="104">
                                          <p:stCondLst>
                                            <p:cond delay="7232"/>
                                          </p:stCondLst>
                                        </p:cTn>
                                        <p:tgtEl>
                                          <p:spTgt spid="42"/>
                                        </p:tgtEl>
                                      </p:cBhvr>
                                      <p:to x="100000" y="95000"/>
                                    </p:animScale>
                                    <p:animScale>
                                      <p:cBhvr>
                                        <p:cTn id="340" dur="664" decel="50000">
                                          <p:stCondLst>
                                            <p:cond delay="7336"/>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6" grpId="0"/>
      <p:bldP spid="17" grpId="0" animBg="1"/>
      <p:bldP spid="18" grpId="0" animBg="1"/>
      <p:bldP spid="19" grpId="0"/>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13B6E0-5D43-4939-B5A2-5C896D17ADFA}"/>
              </a:ext>
            </a:extLst>
          </p:cNvPr>
          <p:cNvSpPr txBox="1"/>
          <p:nvPr/>
        </p:nvSpPr>
        <p:spPr>
          <a:xfrm>
            <a:off x="3200400" y="2040673"/>
            <a:ext cx="6724185" cy="2308324"/>
          </a:xfrm>
          <a:prstGeom prst="rect">
            <a:avLst/>
          </a:prstGeom>
          <a:noFill/>
        </p:spPr>
        <p:txBody>
          <a:bodyPr wrap="square" rtlCol="0">
            <a:spAutoFit/>
          </a:bodyPr>
          <a:lstStyle/>
          <a:p>
            <a:pPr algn="ctr"/>
            <a:r>
              <a:rPr lang="en-US" sz="7200" dirty="0" err="1">
                <a:solidFill>
                  <a:srgbClr val="00B050"/>
                </a:solidFill>
              </a:rPr>
              <a:t>Chào</a:t>
            </a:r>
            <a:r>
              <a:rPr lang="en-US" sz="7200" dirty="0">
                <a:solidFill>
                  <a:srgbClr val="00B050"/>
                </a:solidFill>
              </a:rPr>
              <a:t> </a:t>
            </a:r>
            <a:r>
              <a:rPr lang="en-US" sz="7200" dirty="0" err="1">
                <a:solidFill>
                  <a:srgbClr val="00B050"/>
                </a:solidFill>
              </a:rPr>
              <a:t>tạm</a:t>
            </a:r>
            <a:r>
              <a:rPr lang="en-US" sz="7200" dirty="0">
                <a:solidFill>
                  <a:srgbClr val="00B050"/>
                </a:solidFill>
              </a:rPr>
              <a:t> </a:t>
            </a:r>
            <a:r>
              <a:rPr lang="en-US" sz="7200" dirty="0" err="1">
                <a:solidFill>
                  <a:srgbClr val="00B050"/>
                </a:solidFill>
              </a:rPr>
              <a:t>biệt</a:t>
            </a:r>
            <a:r>
              <a:rPr lang="en-US" sz="7200" dirty="0">
                <a:solidFill>
                  <a:srgbClr val="00B050"/>
                </a:solidFill>
              </a:rPr>
              <a:t> </a:t>
            </a:r>
            <a:r>
              <a:rPr lang="en-US" sz="7200" dirty="0" err="1">
                <a:solidFill>
                  <a:srgbClr val="00B050"/>
                </a:solidFill>
              </a:rPr>
              <a:t>các</a:t>
            </a:r>
            <a:r>
              <a:rPr lang="en-US" sz="7200" dirty="0">
                <a:solidFill>
                  <a:srgbClr val="00B050"/>
                </a:solidFill>
              </a:rPr>
              <a:t> </a:t>
            </a:r>
            <a:r>
              <a:rPr lang="en-US" sz="7200" dirty="0" err="1">
                <a:solidFill>
                  <a:srgbClr val="00B050"/>
                </a:solidFill>
              </a:rPr>
              <a:t>em</a:t>
            </a:r>
            <a:r>
              <a:rPr lang="en-US" sz="7200" dirty="0">
                <a:solidFill>
                  <a:srgbClr val="00B050"/>
                </a:solidFill>
              </a:rPr>
              <a:t>!</a:t>
            </a:r>
          </a:p>
        </p:txBody>
      </p:sp>
    </p:spTree>
    <p:extLst>
      <p:ext uri="{BB962C8B-B14F-4D97-AF65-F5344CB8AC3E}">
        <p14:creationId xmlns:p14="http://schemas.microsoft.com/office/powerpoint/2010/main" val="151302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6030382" y="2145921"/>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2168832" y="3575646"/>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493329" y="924304"/>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4228645" y="1761083"/>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708635" y="1704694"/>
            <a:ext cx="5359159"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CHÚC MỪNG</a:t>
            </a:r>
          </a:p>
        </p:txBody>
      </p:sp>
      <p:sp>
        <p:nvSpPr>
          <p:cNvPr id="2" name="Rounded Rectangular Callout 1"/>
          <p:cNvSpPr/>
          <p:nvPr/>
        </p:nvSpPr>
        <p:spPr>
          <a:xfrm>
            <a:off x="2591666" y="2698299"/>
            <a:ext cx="7776340"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Ếch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sang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kia</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4295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443" y="-31064"/>
            <a:ext cx="63246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381000" y="1988804"/>
            <a:ext cx="119634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838200" y="152400"/>
            <a:ext cx="2596243" cy="1523999"/>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9833566" y="152400"/>
            <a:ext cx="1578429" cy="2053744"/>
          </a:xfrm>
          <a:prstGeom prst="rect">
            <a:avLst/>
          </a:prstGeom>
        </p:spPr>
      </p:pic>
      <p:sp>
        <p:nvSpPr>
          <p:cNvPr id="15" name="TextBox 14"/>
          <p:cNvSpPr txBox="1"/>
          <p:nvPr/>
        </p:nvSpPr>
        <p:spPr>
          <a:xfrm>
            <a:off x="4310743" y="504284"/>
            <a:ext cx="4572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 trước các em học bài gì? </a:t>
            </a:r>
          </a:p>
        </p:txBody>
      </p:sp>
      <p:sp>
        <p:nvSpPr>
          <p:cNvPr id="16" name="Rectangular Callout 15"/>
          <p:cNvSpPr/>
          <p:nvPr/>
        </p:nvSpPr>
        <p:spPr>
          <a:xfrm>
            <a:off x="264500" y="4988897"/>
            <a:ext cx="3774099" cy="1869103"/>
          </a:xfrm>
          <a:prstGeom prst="wedgeRectCallout">
            <a:avLst>
              <a:gd name="adj1" fmla="val 16222"/>
              <a:gd name="adj2" fmla="val -98994"/>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Bảy sắc cầu vồng</a:t>
            </a:r>
          </a:p>
        </p:txBody>
      </p:sp>
      <p:sp>
        <p:nvSpPr>
          <p:cNvPr id="18" name="Right Arrow 17">
            <a:hlinkClick r:id="rId8" action="ppaction://hlinksldjump"/>
          </p:cNvPr>
          <p:cNvSpPr/>
          <p:nvPr/>
        </p:nvSpPr>
        <p:spPr>
          <a:xfrm>
            <a:off x="11060724"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626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38932"/>
            <a:ext cx="6324600" cy="354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23812" y="1849886"/>
            <a:ext cx="11811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533400" y="237885"/>
            <a:ext cx="2710543"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326799" y="146364"/>
            <a:ext cx="1578429" cy="2053744"/>
          </a:xfrm>
          <a:prstGeom prst="rect">
            <a:avLst/>
          </a:prstGeom>
        </p:spPr>
      </p:pic>
      <p:sp>
        <p:nvSpPr>
          <p:cNvPr id="15" name="TextBox 14"/>
          <p:cNvSpPr txBox="1"/>
          <p:nvPr/>
        </p:nvSpPr>
        <p:spPr>
          <a:xfrm>
            <a:off x="3886200" y="547493"/>
            <a:ext cx="59436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 bài bảy sắc cầu vồng đã học, em hãy cho biết cầu vồng thường xuất hiện khi nào? </a:t>
            </a:r>
          </a:p>
        </p:txBody>
      </p:sp>
      <p:sp>
        <p:nvSpPr>
          <p:cNvPr id="16" name="Rectangular Callout 15"/>
          <p:cNvSpPr/>
          <p:nvPr/>
        </p:nvSpPr>
        <p:spPr>
          <a:xfrm>
            <a:off x="381000" y="5589722"/>
            <a:ext cx="4419600" cy="1268278"/>
          </a:xfrm>
          <a:prstGeom prst="wedgeRectCallout">
            <a:avLst>
              <a:gd name="adj1" fmla="val -1670"/>
              <a:gd name="adj2" fmla="val -13749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 vồng xuất hiện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mưa lại vừa nắng” </a:t>
            </a:r>
          </a:p>
        </p:txBody>
      </p:sp>
      <p:sp>
        <p:nvSpPr>
          <p:cNvPr id="18" name="Right Arrow 17">
            <a:hlinkClick r:id="rId8" action="ppaction://hlinksldjump"/>
          </p:cNvPr>
          <p:cNvSpPr/>
          <p:nvPr/>
        </p:nvSpPr>
        <p:spPr>
          <a:xfrm>
            <a:off x="11087438" y="6082828"/>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17573"/>
            <a:ext cx="6629400" cy="3705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76200" y="1988804"/>
            <a:ext cx="123444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083128" y="317572"/>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72737" y="152400"/>
            <a:ext cx="1578429" cy="2053744"/>
          </a:xfrm>
          <a:prstGeom prst="rect">
            <a:avLst/>
          </a:prstGeom>
        </p:spPr>
      </p:pic>
      <p:sp>
        <p:nvSpPr>
          <p:cNvPr id="15" name="TextBox 14"/>
          <p:cNvSpPr txBox="1"/>
          <p:nvPr/>
        </p:nvSpPr>
        <p:spPr>
          <a:xfrm>
            <a:off x="4114800" y="1206981"/>
            <a:ext cx="614090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 vồng có mấy màu? Đó là màu nào? </a:t>
            </a:r>
          </a:p>
        </p:txBody>
      </p:sp>
      <p:sp>
        <p:nvSpPr>
          <p:cNvPr id="16" name="Rectangular Callout 15"/>
          <p:cNvSpPr/>
          <p:nvPr/>
        </p:nvSpPr>
        <p:spPr>
          <a:xfrm>
            <a:off x="0" y="5181601"/>
            <a:ext cx="4343400" cy="1518432"/>
          </a:xfrm>
          <a:prstGeom prst="wedgeRectCallout">
            <a:avLst>
              <a:gd name="adj1" fmla="val 15772"/>
              <a:gd name="adj2" fmla="val -12664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 vồng có bảy màu: đỏ, cam, vàng, lục, lam, chàm, tím.</a:t>
            </a:r>
          </a:p>
        </p:txBody>
      </p:sp>
      <p:sp>
        <p:nvSpPr>
          <p:cNvPr id="18" name="Right Arrow 17">
            <a:hlinkClick r:id="rId8" action="ppaction://hlinksldjump"/>
          </p:cNvPr>
          <p:cNvSpPr/>
          <p:nvPr/>
        </p:nvSpPr>
        <p:spPr>
          <a:xfrm>
            <a:off x="10896600" y="6154055"/>
            <a:ext cx="1290637"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6045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144" y="152401"/>
            <a:ext cx="6662056"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76200" y="2011825"/>
            <a:ext cx="12192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04800" y="352208"/>
            <a:ext cx="2895600" cy="1327794"/>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50285" y="0"/>
            <a:ext cx="1578429" cy="2053744"/>
          </a:xfrm>
          <a:prstGeom prst="rect">
            <a:avLst/>
          </a:prstGeom>
        </p:spPr>
      </p:pic>
      <p:sp>
        <p:nvSpPr>
          <p:cNvPr id="15" name="TextBox 14"/>
          <p:cNvSpPr txBox="1"/>
          <p:nvPr/>
        </p:nvSpPr>
        <p:spPr>
          <a:xfrm>
            <a:off x="3701143" y="768696"/>
            <a:ext cx="650965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 thơ nào cho thấy cầu vồng thường xuất hiện và lan đi rất nhanh? </a:t>
            </a:r>
          </a:p>
        </p:txBody>
      </p:sp>
      <p:sp>
        <p:nvSpPr>
          <p:cNvPr id="16" name="Rectangular Callout 15"/>
          <p:cNvSpPr/>
          <p:nvPr/>
        </p:nvSpPr>
        <p:spPr>
          <a:xfrm>
            <a:off x="-1" y="5390571"/>
            <a:ext cx="3701143" cy="1158627"/>
          </a:xfrm>
          <a:prstGeom prst="wedgeRectCallout">
            <a:avLst>
              <a:gd name="adj1" fmla="val 23235"/>
              <a:gd name="adj2" fmla="val -13844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 vồng ẩn hiện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lại tan nhanh</a:t>
            </a:r>
          </a:p>
        </p:txBody>
      </p:sp>
      <p:sp>
        <p:nvSpPr>
          <p:cNvPr id="18" name="Right Arrow 17">
            <a:hlinkClick r:id="rId8" action="ppaction://hlinksldjump"/>
          </p:cNvPr>
          <p:cNvSpPr/>
          <p:nvPr/>
        </p:nvSpPr>
        <p:spPr>
          <a:xfrm>
            <a:off x="10896601" y="6071189"/>
            <a:ext cx="12192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5826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999" y="237885"/>
            <a:ext cx="7391401" cy="3785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0" y="2192559"/>
            <a:ext cx="12192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81000" y="237884"/>
            <a:ext cx="2667000" cy="1438515"/>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88385" y="237885"/>
            <a:ext cx="1578429" cy="2053744"/>
          </a:xfrm>
          <a:prstGeom prst="rect">
            <a:avLst/>
          </a:prstGeom>
        </p:spPr>
      </p:pic>
      <p:sp>
        <p:nvSpPr>
          <p:cNvPr id="15" name="TextBox 14"/>
          <p:cNvSpPr txBox="1"/>
          <p:nvPr/>
        </p:nvSpPr>
        <p:spPr>
          <a:xfrm>
            <a:off x="3595255" y="673283"/>
            <a:ext cx="7225145"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câu đó sau: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Lông vàng lông vện mắt 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Dáng đi uyển chuyển nhe nanh tìm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nai gặp phải hỡi ôi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Muông thú khiếp sợ tôn ngôi chúa rừng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Là con gì?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1176262" y="5928109"/>
            <a:ext cx="2362200" cy="895255"/>
          </a:xfrm>
          <a:prstGeom prst="wedgeRectCallout">
            <a:avLst>
              <a:gd name="adj1" fmla="val 14661"/>
              <a:gd name="adj2" fmla="val -21111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hổ</a:t>
            </a:r>
          </a:p>
        </p:txBody>
      </p:sp>
      <p:sp>
        <p:nvSpPr>
          <p:cNvPr id="18" name="Right Arrow 17">
            <a:hlinkClick r:id="rId8" action="ppaction://hlinksldjump"/>
          </p:cNvPr>
          <p:cNvSpPr/>
          <p:nvPr/>
        </p:nvSpPr>
        <p:spPr>
          <a:xfrm>
            <a:off x="10820401" y="6117651"/>
            <a:ext cx="122346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7834418">
            <a:off x="6794883" y="580198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8845577">
            <a:off x="9407730" y="4984189"/>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7273381">
            <a:off x="4792684" y="5382694"/>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1000014" y="4627680"/>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8790103">
            <a:off x="127520" y="3549866"/>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60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25" fill="hold">
                                          <p:stCondLst>
                                            <p:cond delay="0"/>
                                          </p:stCondLst>
                                        </p:cTn>
                                        <p:tgtEl>
                                          <p:spTgt spid="11"/>
                                        </p:tgtEl>
                                        <p:attrNameLst>
                                          <p:attrName>r</p:attrName>
                                        </p:attrNameLst>
                                      </p:cBhvr>
                                    </p:animRot>
                                    <p:animRot by="-240000">
                                      <p:cBhvr>
                                        <p:cTn id="21" dur="650" fill="hold">
                                          <p:stCondLst>
                                            <p:cond delay="650"/>
                                          </p:stCondLst>
                                        </p:cTn>
                                        <p:tgtEl>
                                          <p:spTgt spid="11"/>
                                        </p:tgtEl>
                                        <p:attrNameLst>
                                          <p:attrName>r</p:attrName>
                                        </p:attrNameLst>
                                      </p:cBhvr>
                                    </p:animRot>
                                    <p:animRot by="240000">
                                      <p:cBhvr>
                                        <p:cTn id="22" dur="650" fill="hold">
                                          <p:stCondLst>
                                            <p:cond delay="1300"/>
                                          </p:stCondLst>
                                        </p:cTn>
                                        <p:tgtEl>
                                          <p:spTgt spid="11"/>
                                        </p:tgtEl>
                                        <p:attrNameLst>
                                          <p:attrName>r</p:attrName>
                                        </p:attrNameLst>
                                      </p:cBhvr>
                                    </p:animRot>
                                    <p:animRot by="-240000">
                                      <p:cBhvr>
                                        <p:cTn id="23" dur="650" fill="hold">
                                          <p:stCondLst>
                                            <p:cond delay="1950"/>
                                          </p:stCondLst>
                                        </p:cTn>
                                        <p:tgtEl>
                                          <p:spTgt spid="11"/>
                                        </p:tgtEl>
                                        <p:attrNameLst>
                                          <p:attrName>r</p:attrName>
                                        </p:attrNameLst>
                                      </p:cBhvr>
                                    </p:animRot>
                                    <p:animRot by="120000">
                                      <p:cBhvr>
                                        <p:cTn id="24" dur="650" fill="hold">
                                          <p:stCondLst>
                                            <p:cond delay="2600"/>
                                          </p:stCondLst>
                                        </p:cTn>
                                        <p:tgtEl>
                                          <p:spTgt spid="11"/>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25" fill="hold">
                                          <p:stCondLst>
                                            <p:cond delay="0"/>
                                          </p:stCondLst>
                                        </p:cTn>
                                        <p:tgtEl>
                                          <p:spTgt spid="12"/>
                                        </p:tgtEl>
                                        <p:attrNameLst>
                                          <p:attrName>r</p:attrName>
                                        </p:attrNameLst>
                                      </p:cBhvr>
                                    </p:animRot>
                                    <p:animRot by="-240000">
                                      <p:cBhvr>
                                        <p:cTn id="27" dur="650" fill="hold">
                                          <p:stCondLst>
                                            <p:cond delay="650"/>
                                          </p:stCondLst>
                                        </p:cTn>
                                        <p:tgtEl>
                                          <p:spTgt spid="12"/>
                                        </p:tgtEl>
                                        <p:attrNameLst>
                                          <p:attrName>r</p:attrName>
                                        </p:attrNameLst>
                                      </p:cBhvr>
                                    </p:animRot>
                                    <p:animRot by="240000">
                                      <p:cBhvr>
                                        <p:cTn id="28" dur="650" fill="hold">
                                          <p:stCondLst>
                                            <p:cond delay="1300"/>
                                          </p:stCondLst>
                                        </p:cTn>
                                        <p:tgtEl>
                                          <p:spTgt spid="12"/>
                                        </p:tgtEl>
                                        <p:attrNameLst>
                                          <p:attrName>r</p:attrName>
                                        </p:attrNameLst>
                                      </p:cBhvr>
                                    </p:animRot>
                                    <p:animRot by="-240000">
                                      <p:cBhvr>
                                        <p:cTn id="29" dur="650" fill="hold">
                                          <p:stCondLst>
                                            <p:cond delay="1950"/>
                                          </p:stCondLst>
                                        </p:cTn>
                                        <p:tgtEl>
                                          <p:spTgt spid="12"/>
                                        </p:tgtEl>
                                        <p:attrNameLst>
                                          <p:attrName>r</p:attrName>
                                        </p:attrNameLst>
                                      </p:cBhvr>
                                    </p:animRot>
                                    <p:animRot by="120000">
                                      <p:cBhvr>
                                        <p:cTn id="30" dur="650" fill="hold">
                                          <p:stCondLst>
                                            <p:cond delay="2600"/>
                                          </p:stCondLst>
                                        </p:cTn>
                                        <p:tgtEl>
                                          <p:spTgt spid="12"/>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25" fill="hold">
                                          <p:stCondLst>
                                            <p:cond delay="0"/>
                                          </p:stCondLst>
                                        </p:cTn>
                                        <p:tgtEl>
                                          <p:spTgt spid="13"/>
                                        </p:tgtEl>
                                        <p:attrNameLst>
                                          <p:attrName>r</p:attrName>
                                        </p:attrNameLst>
                                      </p:cBhvr>
                                    </p:animRot>
                                    <p:animRot by="-240000">
                                      <p:cBhvr>
                                        <p:cTn id="33" dur="650" fill="hold">
                                          <p:stCondLst>
                                            <p:cond delay="650"/>
                                          </p:stCondLst>
                                        </p:cTn>
                                        <p:tgtEl>
                                          <p:spTgt spid="13"/>
                                        </p:tgtEl>
                                        <p:attrNameLst>
                                          <p:attrName>r</p:attrName>
                                        </p:attrNameLst>
                                      </p:cBhvr>
                                    </p:animRot>
                                    <p:animRot by="240000">
                                      <p:cBhvr>
                                        <p:cTn id="34" dur="650" fill="hold">
                                          <p:stCondLst>
                                            <p:cond delay="1300"/>
                                          </p:stCondLst>
                                        </p:cTn>
                                        <p:tgtEl>
                                          <p:spTgt spid="13"/>
                                        </p:tgtEl>
                                        <p:attrNameLst>
                                          <p:attrName>r</p:attrName>
                                        </p:attrNameLst>
                                      </p:cBhvr>
                                    </p:animRot>
                                    <p:animRot by="-240000">
                                      <p:cBhvr>
                                        <p:cTn id="35" dur="650" fill="hold">
                                          <p:stCondLst>
                                            <p:cond delay="1950"/>
                                          </p:stCondLst>
                                        </p:cTn>
                                        <p:tgtEl>
                                          <p:spTgt spid="13"/>
                                        </p:tgtEl>
                                        <p:attrNameLst>
                                          <p:attrName>r</p:attrName>
                                        </p:attrNameLst>
                                      </p:cBhvr>
                                    </p:animRot>
                                    <p:animRot by="120000">
                                      <p:cBhvr>
                                        <p:cTn id="36" dur="650" fill="hold">
                                          <p:stCondLst>
                                            <p:cond delay="2600"/>
                                          </p:stCondLst>
                                        </p:cTn>
                                        <p:tgtEl>
                                          <p:spTgt spid="13"/>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25" fill="hold">
                                          <p:stCondLst>
                                            <p:cond delay="0"/>
                                          </p:stCondLst>
                                        </p:cTn>
                                        <p:tgtEl>
                                          <p:spTgt spid="14"/>
                                        </p:tgtEl>
                                        <p:attrNameLst>
                                          <p:attrName>r</p:attrName>
                                        </p:attrNameLst>
                                      </p:cBhvr>
                                    </p:animRot>
                                    <p:animRot by="-240000">
                                      <p:cBhvr>
                                        <p:cTn id="39" dur="650" fill="hold">
                                          <p:stCondLst>
                                            <p:cond delay="650"/>
                                          </p:stCondLst>
                                        </p:cTn>
                                        <p:tgtEl>
                                          <p:spTgt spid="14"/>
                                        </p:tgtEl>
                                        <p:attrNameLst>
                                          <p:attrName>r</p:attrName>
                                        </p:attrNameLst>
                                      </p:cBhvr>
                                    </p:animRot>
                                    <p:animRot by="240000">
                                      <p:cBhvr>
                                        <p:cTn id="40" dur="650" fill="hold">
                                          <p:stCondLst>
                                            <p:cond delay="1300"/>
                                          </p:stCondLst>
                                        </p:cTn>
                                        <p:tgtEl>
                                          <p:spTgt spid="14"/>
                                        </p:tgtEl>
                                        <p:attrNameLst>
                                          <p:attrName>r</p:attrName>
                                        </p:attrNameLst>
                                      </p:cBhvr>
                                    </p:animRot>
                                    <p:animRot by="-240000">
                                      <p:cBhvr>
                                        <p:cTn id="41" dur="650" fill="hold">
                                          <p:stCondLst>
                                            <p:cond delay="1950"/>
                                          </p:stCondLst>
                                        </p:cTn>
                                        <p:tgtEl>
                                          <p:spTgt spid="14"/>
                                        </p:tgtEl>
                                        <p:attrNameLst>
                                          <p:attrName>r</p:attrName>
                                        </p:attrNameLst>
                                      </p:cBhvr>
                                    </p:animRot>
                                    <p:animRot by="120000">
                                      <p:cBhvr>
                                        <p:cTn id="42" dur="650" fill="hold">
                                          <p:stCondLst>
                                            <p:cond delay="26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55B20D3-C250-449E-86B5-D832331832CA}"/>
              </a:ext>
            </a:extLst>
          </p:cNvPr>
          <p:cNvGrpSpPr/>
          <p:nvPr/>
        </p:nvGrpSpPr>
        <p:grpSpPr>
          <a:xfrm>
            <a:off x="3068233" y="2406289"/>
            <a:ext cx="7652315" cy="1688581"/>
            <a:chOff x="2052684" y="2617912"/>
            <a:chExt cx="5768788" cy="1092595"/>
          </a:xfrm>
        </p:grpSpPr>
        <p:pic>
          <p:nvPicPr>
            <p:cNvPr id="14" name="Picture 5">
              <a:extLst>
                <a:ext uri="{FF2B5EF4-FFF2-40B4-BE49-F238E27FC236}">
                  <a16:creationId xmlns:a16="http://schemas.microsoft.com/office/drawing/2014/main" id="{B85CE74D-AEF9-4F5B-86D1-2F68BAEBB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26E844C5-0812-42A3-8A5B-14ACBEE78D48}"/>
                </a:ext>
              </a:extLst>
            </p:cNvPr>
            <p:cNvSpPr txBox="1"/>
            <p:nvPr/>
          </p:nvSpPr>
          <p:spPr>
            <a:xfrm>
              <a:off x="2286312" y="2791819"/>
              <a:ext cx="5121462" cy="536299"/>
            </a:xfrm>
            <a:prstGeom prst="rect">
              <a:avLst/>
            </a:prstGeom>
            <a:noFill/>
          </p:spPr>
          <p:txBody>
            <a:bodyPr wrap="square" lIns="89301" tIns="44651" rIns="89301" bIns="44651" rtlCol="0">
              <a:spAutoFit/>
            </a:bodyPr>
            <a:lstStyle/>
            <a:p>
              <a:pPr algn="ctr"/>
              <a:r>
                <a:rPr lang="en-US" sz="4600" b="1" dirty="0">
                  <a:solidFill>
                    <a:srgbClr val="00863D"/>
                  </a:solidFill>
                  <a:latin typeface="Arial-Rounded" pitchFamily="34" charset="0"/>
                  <a:ea typeface="Arial-Rounded" pitchFamily="34" charset="0"/>
                  <a:cs typeface="Arial-Rounded" pitchFamily="34" charset="0"/>
                </a:rPr>
                <a:t>CHÚA TỂ RỪNG XANH</a:t>
              </a:r>
            </a:p>
          </p:txBody>
        </p:sp>
      </p:grpSp>
      <p:sp>
        <p:nvSpPr>
          <p:cNvPr id="16" name="Rectangle 16">
            <a:extLst>
              <a:ext uri="{FF2B5EF4-FFF2-40B4-BE49-F238E27FC236}">
                <a16:creationId xmlns:a16="http://schemas.microsoft.com/office/drawing/2014/main" id="{5773CB13-BA13-42E8-9F90-A2AA49DDEF55}"/>
              </a:ext>
            </a:extLst>
          </p:cNvPr>
          <p:cNvSpPr/>
          <p:nvPr/>
        </p:nvSpPr>
        <p:spPr>
          <a:xfrm rot="269291">
            <a:off x="2033887" y="2723436"/>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824CEBE-D0CD-489D-826E-0CE378ECB55C}"/>
              </a:ext>
            </a:extLst>
          </p:cNvPr>
          <p:cNvSpPr/>
          <p:nvPr/>
        </p:nvSpPr>
        <p:spPr>
          <a:xfrm rot="489815">
            <a:off x="2294393" y="2852194"/>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a:extLst>
              <a:ext uri="{FF2B5EF4-FFF2-40B4-BE49-F238E27FC236}">
                <a16:creationId xmlns:a16="http://schemas.microsoft.com/office/drawing/2014/main" id="{7DB59083-C69D-4573-ADFC-CCEC8D8BF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3354" y="2359869"/>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CD9B39E2-C0C1-4081-B6CA-5A2FB311DBE1}"/>
              </a:ext>
            </a:extLst>
          </p:cNvPr>
          <p:cNvSpPr txBox="1"/>
          <p:nvPr/>
        </p:nvSpPr>
        <p:spPr>
          <a:xfrm>
            <a:off x="2897935" y="2406289"/>
            <a:ext cx="967557" cy="1232519"/>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itchFamily="34" charset="0"/>
                <a:ea typeface="Arial-Rounded" pitchFamily="34" charset="0"/>
                <a:cs typeface="Arial-Rounded" pitchFamily="34" charset="0"/>
              </a:rPr>
              <a:t>Bài</a:t>
            </a:r>
            <a:endParaRPr lang="en-US" sz="3125" b="1" dirty="0">
              <a:solidFill>
                <a:schemeClr val="bg1"/>
              </a:solidFill>
              <a:latin typeface="Arial-Rounded" pitchFamily="34" charset="0"/>
              <a:ea typeface="Arial-Rounded" pitchFamily="34" charset="0"/>
              <a:cs typeface="Arial-Rounded" pitchFamily="34" charset="0"/>
            </a:endParaRPr>
          </a:p>
          <a:p>
            <a:pPr algn="ctr"/>
            <a:r>
              <a:rPr lang="en-US" sz="4297" b="1" dirty="0">
                <a:solidFill>
                  <a:schemeClr val="bg1"/>
                </a:solidFill>
                <a:latin typeface="Arial Rounded MT Bold" pitchFamily="34" charset="0"/>
                <a:ea typeface="Arial-Rounded" pitchFamily="34" charset="0"/>
                <a:cs typeface="Times New Roman" pitchFamily="18" charset="0"/>
              </a:rPr>
              <a:t>3</a:t>
            </a:r>
          </a:p>
        </p:txBody>
      </p:sp>
      <p:sp>
        <p:nvSpPr>
          <p:cNvPr id="21" name="TextBox 20">
            <a:extLst>
              <a:ext uri="{FF2B5EF4-FFF2-40B4-BE49-F238E27FC236}">
                <a16:creationId xmlns:a16="http://schemas.microsoft.com/office/drawing/2014/main" id="{ED416EEB-83C0-4BFB-A741-7329344F7795}"/>
              </a:ext>
            </a:extLst>
          </p:cNvPr>
          <p:cNvSpPr txBox="1"/>
          <p:nvPr/>
        </p:nvSpPr>
        <p:spPr>
          <a:xfrm>
            <a:off x="2673354" y="953541"/>
            <a:ext cx="11062010" cy="861774"/>
          </a:xfrm>
          <a:prstGeom prst="rect">
            <a:avLst/>
          </a:prstGeom>
          <a:noFill/>
        </p:spPr>
        <p:txBody>
          <a:bodyPr wrap="square" rtlCol="0">
            <a:spAutoFit/>
          </a:bodyPr>
          <a:lstStyle/>
          <a:p>
            <a:r>
              <a:rPr lang="en-US" sz="5000" dirty="0" err="1">
                <a:solidFill>
                  <a:srgbClr val="00B050"/>
                </a:solidFill>
                <a:effectLst>
                  <a:outerShdw blurRad="38100" dist="38100" dir="2700000" algn="tl">
                    <a:srgbClr val="000000">
                      <a:alpha val="43137"/>
                    </a:srgbClr>
                  </a:outerShdw>
                </a:effectLst>
              </a:rPr>
              <a:t>Chủ</a:t>
            </a:r>
            <a:r>
              <a:rPr lang="en-US" sz="5000" dirty="0">
                <a:solidFill>
                  <a:srgbClr val="00B050"/>
                </a:solidFill>
                <a:effectLst>
                  <a:outerShdw blurRad="38100" dist="38100" dir="2700000" algn="tl">
                    <a:srgbClr val="000000">
                      <a:alpha val="43137"/>
                    </a:srgbClr>
                  </a:outerShdw>
                </a:effectLst>
              </a:rPr>
              <a:t> </a:t>
            </a:r>
            <a:r>
              <a:rPr lang="en-US" sz="5000" dirty="0" err="1">
                <a:solidFill>
                  <a:srgbClr val="00B050"/>
                </a:solidFill>
                <a:effectLst>
                  <a:outerShdw blurRad="38100" dist="38100" dir="2700000" algn="tl">
                    <a:srgbClr val="000000">
                      <a:alpha val="43137"/>
                    </a:srgbClr>
                  </a:outerShdw>
                </a:effectLst>
              </a:rPr>
              <a:t>đề</a:t>
            </a:r>
            <a:r>
              <a:rPr lang="en-US" sz="5000" dirty="0">
                <a:solidFill>
                  <a:srgbClr val="00B050"/>
                </a:solidFill>
                <a:effectLst>
                  <a:outerShdw blurRad="38100" dist="38100" dir="2700000" algn="tl">
                    <a:srgbClr val="000000">
                      <a:alpha val="43137"/>
                    </a:srgbClr>
                  </a:outerShdw>
                </a:effectLst>
              </a:rPr>
              <a:t> 6: </a:t>
            </a:r>
            <a:r>
              <a:rPr lang="en-US" sz="5000" dirty="0" err="1">
                <a:solidFill>
                  <a:srgbClr val="00B050"/>
                </a:solidFill>
                <a:effectLst>
                  <a:outerShdw blurRad="38100" dist="38100" dir="2700000" algn="tl">
                    <a:srgbClr val="000000">
                      <a:alpha val="43137"/>
                    </a:srgbClr>
                  </a:outerShdw>
                </a:effectLst>
              </a:rPr>
              <a:t>Thiên</a:t>
            </a:r>
            <a:r>
              <a:rPr lang="en-US" sz="5000" dirty="0">
                <a:solidFill>
                  <a:srgbClr val="00B050"/>
                </a:solidFill>
                <a:effectLst>
                  <a:outerShdw blurRad="38100" dist="38100" dir="2700000" algn="tl">
                    <a:srgbClr val="000000">
                      <a:alpha val="43137"/>
                    </a:srgbClr>
                  </a:outerShdw>
                </a:effectLst>
              </a:rPr>
              <a:t> </a:t>
            </a:r>
            <a:r>
              <a:rPr lang="en-US" sz="5000" dirty="0" err="1">
                <a:solidFill>
                  <a:srgbClr val="00B050"/>
                </a:solidFill>
                <a:effectLst>
                  <a:outerShdw blurRad="38100" dist="38100" dir="2700000" algn="tl">
                    <a:srgbClr val="000000">
                      <a:alpha val="43137"/>
                    </a:srgbClr>
                  </a:outerShdw>
                </a:effectLst>
              </a:rPr>
              <a:t>nhiên</a:t>
            </a:r>
            <a:r>
              <a:rPr lang="en-US" sz="5000" dirty="0">
                <a:solidFill>
                  <a:srgbClr val="00B050"/>
                </a:solidFill>
                <a:effectLst>
                  <a:outerShdw blurRad="38100" dist="38100" dir="2700000" algn="tl">
                    <a:srgbClr val="000000">
                      <a:alpha val="43137"/>
                    </a:srgbClr>
                  </a:outerShdw>
                </a:effectLst>
              </a:rPr>
              <a:t> </a:t>
            </a:r>
            <a:r>
              <a:rPr lang="en-US" sz="5000" dirty="0" err="1">
                <a:solidFill>
                  <a:srgbClr val="00B050"/>
                </a:solidFill>
                <a:effectLst>
                  <a:outerShdw blurRad="38100" dist="38100" dir="2700000" algn="tl">
                    <a:srgbClr val="000000">
                      <a:alpha val="43137"/>
                    </a:srgbClr>
                  </a:outerShdw>
                </a:effectLst>
              </a:rPr>
              <a:t>kì</a:t>
            </a:r>
            <a:r>
              <a:rPr lang="en-US" sz="5000" dirty="0">
                <a:solidFill>
                  <a:srgbClr val="00B050"/>
                </a:solidFill>
                <a:effectLst>
                  <a:outerShdw blurRad="38100" dist="38100" dir="2700000" algn="tl">
                    <a:srgbClr val="000000">
                      <a:alpha val="43137"/>
                    </a:srgbClr>
                  </a:outerShdw>
                </a:effectLst>
              </a:rPr>
              <a:t> </a:t>
            </a:r>
            <a:r>
              <a:rPr lang="en-US" sz="5000" dirty="0" err="1">
                <a:solidFill>
                  <a:srgbClr val="00B050"/>
                </a:solidFill>
                <a:effectLst>
                  <a:outerShdw blurRad="38100" dist="38100" dir="2700000" algn="tl">
                    <a:srgbClr val="000000">
                      <a:alpha val="43137"/>
                    </a:srgbClr>
                  </a:outerShdw>
                </a:effectLst>
              </a:rPr>
              <a:t>thú</a:t>
            </a:r>
            <a:endParaRPr lang="en-US" sz="5000" dirty="0">
              <a:solidFill>
                <a:srgbClr val="00B050"/>
              </a:solidFill>
              <a:effectLst>
                <a:outerShdw blurRad="38100" dist="38100" dir="2700000" algn="tl">
                  <a:srgbClr val="000000">
                    <a:alpha val="43137"/>
                  </a:srgbClr>
                </a:outerShdw>
              </a:effectLst>
            </a:endParaRPr>
          </a:p>
        </p:txBody>
      </p:sp>
      <p:pic>
        <p:nvPicPr>
          <p:cNvPr id="4" name="Picture 3" descr="A tiger with its mouth open&#10;&#10;Description automatically generated with medium confidence">
            <a:extLst>
              <a:ext uri="{FF2B5EF4-FFF2-40B4-BE49-F238E27FC236}">
                <a16:creationId xmlns:a16="http://schemas.microsoft.com/office/drawing/2014/main" id="{1B173978-F6D4-4532-ACA6-FB3D10EC80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0575" y="4016873"/>
            <a:ext cx="5022197" cy="2703355"/>
          </a:xfrm>
          <a:prstGeom prst="rect">
            <a:avLst/>
          </a:prstGeom>
        </p:spPr>
      </p:pic>
    </p:spTree>
    <p:extLst>
      <p:ext uri="{BB962C8B-B14F-4D97-AF65-F5344CB8AC3E}">
        <p14:creationId xmlns:p14="http://schemas.microsoft.com/office/powerpoint/2010/main" val="3560141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470</TotalTime>
  <Words>1248</Words>
  <Application>Microsoft Office PowerPoint</Application>
  <PresentationFormat>Widescreen</PresentationFormat>
  <Paragraphs>130</Paragraphs>
  <Slides>28</Slides>
  <Notes>17</Notes>
  <HiddenSlides>0</HiddenSlides>
  <MMClips>3</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28</vt:i4>
      </vt:variant>
    </vt:vector>
  </HeadingPairs>
  <TitlesOfParts>
    <vt:vector size="43" baseType="lpstr">
      <vt:lpstr>Arial</vt:lpstr>
      <vt:lpstr>Arial Rounded MT Bold</vt:lpstr>
      <vt:lpstr>Arial-Rounded</vt:lpstr>
      <vt:lpstr>Calibri</vt:lpstr>
      <vt:lpstr>Cambria Math</vt:lpstr>
      <vt:lpstr>等线</vt:lpstr>
      <vt:lpstr>等线 Light</vt:lpstr>
      <vt:lpstr>HP001 4 hàng</vt:lpstr>
      <vt:lpstr>inpin heiti</vt:lpstr>
      <vt:lpstr>Times New Roman</vt:lpstr>
      <vt:lpstr>包图主题2</vt:lpstr>
      <vt:lpstr>Office Theme</vt:lpstr>
      <vt:lpstr>1_Office Theme</vt:lpstr>
      <vt:lpstr>2_Office 主题​​</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Admin</cp:lastModifiedBy>
  <cp:revision>80</cp:revision>
  <dcterms:created xsi:type="dcterms:W3CDTF">2017-08-18T03:02:00Z</dcterms:created>
  <dcterms:modified xsi:type="dcterms:W3CDTF">2025-04-25T21:47:55Z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