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85" r:id="rId5"/>
    <p:sldId id="286" r:id="rId6"/>
    <p:sldId id="287" r:id="rId7"/>
    <p:sldId id="267" r:id="rId8"/>
    <p:sldId id="260" r:id="rId9"/>
    <p:sldId id="282" r:id="rId10"/>
    <p:sldId id="283" r:id="rId11"/>
  </p:sldIdLst>
  <p:sldSz cx="12192000" cy="6858000"/>
  <p:notesSz cx="6858000" cy="9144000"/>
  <p:embeddedFontLst>
    <p:embeddedFont>
      <p:font typeface="等线" panose="02010600030101010101" pitchFamily="2" charset="-122"/>
      <p:regular r:id="rId13"/>
      <p:bold r:id="rId14"/>
    </p:embeddedFont>
    <p:embeddedFont>
      <p:font typeface="Arial-Rounded" panose="020B0500000000000000" pitchFamily="34" charset="0"/>
      <p:regular r:id="rId15"/>
    </p:embeddedFont>
  </p:embeddedFontLst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3C"/>
    <a:srgbClr val="FF8599"/>
    <a:srgbClr val="1CD8EC"/>
    <a:srgbClr val="FEE002"/>
    <a:srgbClr val="D5393C"/>
    <a:srgbClr val="136198"/>
    <a:srgbClr val="5DA156"/>
    <a:srgbClr val="59A1C6"/>
    <a:srgbClr val="0F6F6A"/>
    <a:srgbClr val="1B6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6" autoAdjust="0"/>
    <p:restoredTop sz="95816" autoAdjust="0"/>
  </p:normalViewPr>
  <p:slideViewPr>
    <p:cSldViewPr snapToGrid="0">
      <p:cViewPr varScale="1">
        <p:scale>
          <a:sx n="62" d="100"/>
          <a:sy n="62" d="100"/>
        </p:scale>
        <p:origin x="90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7EA16-772A-4954-A20D-1DF23755AEEE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121CB-9439-40C6-A8AD-6C56513EA9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108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35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30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81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68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34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940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86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271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95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F27F4-E913-43D7-AD0C-00B508DBC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492971-D6CB-4E29-AD5E-C3C4381A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B076BE-7A61-44A4-BE97-989E7221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F5C7B5-5B9A-4AFA-9EC4-4F4654FC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CC629-2424-4BDA-8274-584DD357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6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1F83A-D995-4DA6-B0BF-E5E9E789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9CD03B-1487-40AF-B331-B0E4932D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D57E2-B860-44E0-9AF4-67C43FF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8EF83-F0D5-4924-B50A-63CD1260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156CA0-1F81-4701-B1B5-7A7B7349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88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6A8EB87-89B7-4DC2-886F-D82971062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ACC57C-342E-48B2-8BEF-335D81EB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70D7DA-C54F-4E6C-8577-97D6C4F5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A5339C-8C92-490C-B8BE-D9AE0EB8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9922C0-8706-4F1B-A4F5-FB826806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27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09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24EA9-7100-4BAD-88BE-E73530FA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1E99D-9383-4CCE-8C78-F93B5E95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E5B506-081A-403D-A4FC-DB0D9DAB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4781E-6E8D-4496-A782-E04E43D1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A7BA04-B1A4-4565-B8A8-1200B49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27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5378F-D804-45C0-8869-6810DE81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B7C80B-8E48-477A-8215-64DA66D82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785243-2A56-40A8-824A-3B7DE987C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27D962-982B-4D18-B23A-17BA96A5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1538D5-3E18-49F0-B727-218B9F3E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804F80-DF02-41FA-A80D-4382DD7E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57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92938-EEB7-424E-8CE9-CEC34B78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7C6B9-CDDD-45B4-BCF8-CF7B8F69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CAB06A-29B6-4B29-8DEC-15450FB43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83C25F-368C-4216-849C-96B16AF98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BD49E5-FF5D-436E-B805-AD663129D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0D386F-92A5-4253-A09B-50C7D900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9C9393-C265-4F5B-A271-72C94516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6E8F71-058B-4A01-AF10-C98DFBAB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E20E8-693B-4187-91B7-4ED53D5B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2235B9-7825-4857-A13A-44EB0539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F43CE1-308D-4A8F-BF7C-34482D9C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2C6E43-66A4-4537-935F-64BFD31F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38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EA18B4-4107-4E56-BE2B-DB24DC16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03D616-43D3-4283-B269-E8DCB932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7DDA00-571E-4BA2-81BF-18405202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95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8A2C5F-F7A4-4FFB-ADEF-BFFFD25E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532055-C49F-492B-93DC-C7736C87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53738B-85C7-47CB-8085-D8D4EDEC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BBA39D-804F-46DA-8A32-AEA16D96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E51214-5701-42B5-91B3-2070B4A6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4E1D75-3578-4F90-A26A-0E856715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67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D44D9-5906-4444-A2E3-82B13E71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9AA3FA-2CD3-493F-8734-89E07A35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B53FEB-9E2D-4956-9D7E-CB8C8B21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36B280-EC89-44E4-B8B2-7AA6F98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E7856-2077-4F60-A12B-B38DD451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453A37-A6B7-45DC-B9D5-0C6A0B0E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48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060670-4D26-48ED-9635-2C1F39A6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3775CD-3B67-46D3-B2A2-63098E80E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89BB3-2455-41C7-AC8A-304689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7D76-960B-46FE-A880-7E807A291F2E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789089-EC4B-49E7-BB95-074FD5FD2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10331C-5BA4-4482-94B3-C523C76E7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1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emf"/><Relationship Id="rId2" Type="http://schemas.openxmlformats.org/officeDocument/2006/relationships/audio" Target="../media/media1.mp3"/><Relationship Id="rId16" Type="http://schemas.openxmlformats.org/officeDocument/2006/relationships/image" Target="../media/image12.emf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em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323E06D-0A40-4C04-80CD-9D414FA6F7BE}"/>
              </a:ext>
            </a:extLst>
          </p:cNvPr>
          <p:cNvGrpSpPr/>
          <p:nvPr/>
        </p:nvGrpSpPr>
        <p:grpSpPr>
          <a:xfrm>
            <a:off x="-14514" y="-36198"/>
            <a:ext cx="12249265" cy="6981372"/>
            <a:chOff x="-14514" y="-36198"/>
            <a:chExt cx="12249265" cy="6981372"/>
          </a:xfrm>
        </p:grpSpPr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68308513-C96F-4006-986E-B90BCF651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4514" y="-36198"/>
              <a:ext cx="12249265" cy="6981372"/>
            </a:xfrm>
            <a:prstGeom prst="rect">
              <a:avLst/>
            </a:prstGeom>
          </p:spPr>
        </p:pic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72E35EA5-6955-413D-842B-86221010E3C6}"/>
                </a:ext>
              </a:extLst>
            </p:cNvPr>
            <p:cNvSpPr/>
            <p:nvPr/>
          </p:nvSpPr>
          <p:spPr>
            <a:xfrm>
              <a:off x="215078" y="174171"/>
              <a:ext cx="11700678" cy="648788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84" name="图片 83">
              <a:extLst>
                <a:ext uri="{FF2B5EF4-FFF2-40B4-BE49-F238E27FC236}">
                  <a16:creationId xmlns:a16="http://schemas.microsoft.com/office/drawing/2014/main" id="{2476ABB5-5DE1-4277-84A7-5066B8E60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>
              <a:off x="10014857" y="443744"/>
              <a:ext cx="827314" cy="813214"/>
            </a:xfrm>
            <a:prstGeom prst="rect">
              <a:avLst/>
            </a:prstGeom>
          </p:spPr>
        </p:pic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id="{DD670E77-7CEF-4909-9222-D8042D04E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8" t="27937" r="38598" b="62529"/>
            <a:stretch/>
          </p:blipFill>
          <p:spPr>
            <a:xfrm rot="15662064">
              <a:off x="7005736" y="316017"/>
              <a:ext cx="770963" cy="653873"/>
            </a:xfrm>
            <a:prstGeom prst="rect">
              <a:avLst/>
            </a:prstGeom>
          </p:spPr>
        </p:pic>
        <p:pic>
          <p:nvPicPr>
            <p:cNvPr id="86" name="图片 85">
              <a:extLst>
                <a:ext uri="{FF2B5EF4-FFF2-40B4-BE49-F238E27FC236}">
                  <a16:creationId xmlns:a16="http://schemas.microsoft.com/office/drawing/2014/main" id="{6308C0FA-48E9-4238-9B02-95A7A5568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>
              <a:off x="5204921" y="431575"/>
              <a:ext cx="868148" cy="813694"/>
            </a:xfrm>
            <a:prstGeom prst="rect">
              <a:avLst/>
            </a:prstGeom>
          </p:spPr>
        </p:pic>
        <p:pic>
          <p:nvPicPr>
            <p:cNvPr id="87" name="图片 86">
              <a:extLst>
                <a:ext uri="{FF2B5EF4-FFF2-40B4-BE49-F238E27FC236}">
                  <a16:creationId xmlns:a16="http://schemas.microsoft.com/office/drawing/2014/main" id="{D7665200-9BD6-4806-8387-A1392A6AB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>
              <a:off x="4011947" y="2827935"/>
              <a:ext cx="664387" cy="745126"/>
            </a:xfrm>
            <a:prstGeom prst="rect">
              <a:avLst/>
            </a:prstGeom>
          </p:spPr>
        </p:pic>
        <p:pic>
          <p:nvPicPr>
            <p:cNvPr id="88" name="图片 87">
              <a:extLst>
                <a:ext uri="{FF2B5EF4-FFF2-40B4-BE49-F238E27FC236}">
                  <a16:creationId xmlns:a16="http://schemas.microsoft.com/office/drawing/2014/main" id="{769FB595-70CD-471E-AC93-DB23F023E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8034877" y="642954"/>
              <a:ext cx="856723" cy="954003"/>
            </a:xfrm>
            <a:prstGeom prst="rect">
              <a:avLst/>
            </a:prstGeom>
          </p:spPr>
        </p:pic>
        <p:pic>
          <p:nvPicPr>
            <p:cNvPr id="89" name="图片 88">
              <a:extLst>
                <a:ext uri="{FF2B5EF4-FFF2-40B4-BE49-F238E27FC236}">
                  <a16:creationId xmlns:a16="http://schemas.microsoft.com/office/drawing/2014/main" id="{81965B8B-E312-45D3-8C59-21B733ADB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2920292" y="4639376"/>
              <a:ext cx="771461" cy="971321"/>
            </a:xfrm>
            <a:prstGeom prst="rect">
              <a:avLst/>
            </a:prstGeom>
          </p:spPr>
        </p:pic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5FD878B7-4F9B-42E7-BEAB-1A09071928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0" t="26191" r="65486" b="60877"/>
            <a:stretch/>
          </p:blipFill>
          <p:spPr>
            <a:xfrm>
              <a:off x="7395067" y="4944156"/>
              <a:ext cx="730776" cy="886857"/>
            </a:xfrm>
            <a:prstGeom prst="rect">
              <a:avLst/>
            </a:prstGeom>
          </p:spPr>
        </p:pic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32AC3292-B039-4A09-AFD1-1113D111C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>
              <a:off x="2114323" y="2715356"/>
              <a:ext cx="538571" cy="857705"/>
            </a:xfrm>
            <a:prstGeom prst="rect">
              <a:avLst/>
            </a:prstGeom>
          </p:spPr>
        </p:pic>
        <p:pic>
          <p:nvPicPr>
            <p:cNvPr id="92" name="图片 91">
              <a:extLst>
                <a:ext uri="{FF2B5EF4-FFF2-40B4-BE49-F238E27FC236}">
                  <a16:creationId xmlns:a16="http://schemas.microsoft.com/office/drawing/2014/main" id="{79D8AE25-ADE4-47AC-9D57-CA0E6E852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>
              <a:off x="9147536" y="1876244"/>
              <a:ext cx="867321" cy="622673"/>
            </a:xfrm>
            <a:prstGeom prst="rect">
              <a:avLst/>
            </a:prstGeom>
          </p:spPr>
        </p:pic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05F138AD-A2A0-4EDD-A8A7-BB8A04CAA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6200000">
              <a:off x="4016409" y="520957"/>
              <a:ext cx="856723" cy="954003"/>
            </a:xfrm>
            <a:prstGeom prst="rect">
              <a:avLst/>
            </a:prstGeom>
          </p:spPr>
        </p:pic>
        <p:pic>
          <p:nvPicPr>
            <p:cNvPr id="94" name="图片 93">
              <a:extLst>
                <a:ext uri="{FF2B5EF4-FFF2-40B4-BE49-F238E27FC236}">
                  <a16:creationId xmlns:a16="http://schemas.microsoft.com/office/drawing/2014/main" id="{2188D873-B637-4BA3-9712-AF3B7FED4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 rot="4436850">
              <a:off x="2134843" y="552079"/>
              <a:ext cx="771461" cy="971321"/>
            </a:xfrm>
            <a:prstGeom prst="rect">
              <a:avLst/>
            </a:prstGeom>
          </p:spPr>
        </p:pic>
        <p:pic>
          <p:nvPicPr>
            <p:cNvPr id="95" name="图片 94">
              <a:extLst>
                <a:ext uri="{FF2B5EF4-FFF2-40B4-BE49-F238E27FC236}">
                  <a16:creationId xmlns:a16="http://schemas.microsoft.com/office/drawing/2014/main" id="{9C23A438-704B-4A8D-9F7C-3695B8717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6427068">
              <a:off x="1143831" y="4872840"/>
              <a:ext cx="867321" cy="622673"/>
            </a:xfrm>
            <a:prstGeom prst="rect">
              <a:avLst/>
            </a:prstGeom>
          </p:spPr>
        </p:pic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FEAE726F-E11C-4691-BB71-C7AEA18D1B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605173">
              <a:off x="8174224" y="5026879"/>
              <a:ext cx="856723" cy="954003"/>
            </a:xfrm>
            <a:prstGeom prst="rect">
              <a:avLst/>
            </a:prstGeom>
          </p:spPr>
        </p:pic>
        <p:pic>
          <p:nvPicPr>
            <p:cNvPr id="97" name="图片 96">
              <a:extLst>
                <a:ext uri="{FF2B5EF4-FFF2-40B4-BE49-F238E27FC236}">
                  <a16:creationId xmlns:a16="http://schemas.microsoft.com/office/drawing/2014/main" id="{3196E729-FA05-4EA9-A5DB-2A229004D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0609007">
              <a:off x="5350494" y="5131317"/>
              <a:ext cx="664387" cy="745126"/>
            </a:xfrm>
            <a:prstGeom prst="rect">
              <a:avLst/>
            </a:prstGeom>
          </p:spPr>
        </p:pic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24D9ACC3-6A87-45A9-A62C-F520C15DD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9927949">
              <a:off x="11185682" y="558634"/>
              <a:ext cx="664387" cy="745126"/>
            </a:xfrm>
            <a:prstGeom prst="rect">
              <a:avLst/>
            </a:prstGeom>
          </p:spPr>
        </p:pic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ACE21F58-6834-4A33-BD3C-493EB1DF0B14}"/>
                </a:ext>
              </a:extLst>
            </p:cNvPr>
            <p:cNvGrpSpPr/>
            <p:nvPr/>
          </p:nvGrpSpPr>
          <p:grpSpPr>
            <a:xfrm>
              <a:off x="14118" y="4606503"/>
              <a:ext cx="12191999" cy="2326243"/>
              <a:chOff x="1" y="4546271"/>
              <a:chExt cx="12191999" cy="2326243"/>
            </a:xfrm>
          </p:grpSpPr>
          <p:sp>
            <p:nvSpPr>
              <p:cNvPr id="100" name="任意多边形 38">
                <a:extLst>
                  <a:ext uri="{FF2B5EF4-FFF2-40B4-BE49-F238E27FC236}">
                    <a16:creationId xmlns:a16="http://schemas.microsoft.com/office/drawing/2014/main" id="{B1B364ED-A409-4D9C-8FCD-BD4D77EC4765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任意多边形 80">
                <a:extLst>
                  <a:ext uri="{FF2B5EF4-FFF2-40B4-BE49-F238E27FC236}">
                    <a16:creationId xmlns:a16="http://schemas.microsoft.com/office/drawing/2014/main" id="{0FFF5698-CF7D-43C5-A107-84DD3C100B73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pic>
          <p:nvPicPr>
            <p:cNvPr id="102" name="图片 101">
              <a:extLst>
                <a:ext uri="{FF2B5EF4-FFF2-40B4-BE49-F238E27FC236}">
                  <a16:creationId xmlns:a16="http://schemas.microsoft.com/office/drawing/2014/main" id="{8297E9A5-FD55-4189-8769-07B4F9A1C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7085163">
              <a:off x="5750161" y="2421088"/>
              <a:ext cx="868148" cy="813694"/>
            </a:xfrm>
            <a:prstGeom prst="rect">
              <a:avLst/>
            </a:prstGeom>
          </p:spPr>
        </p:pic>
        <p:pic>
          <p:nvPicPr>
            <p:cNvPr id="103" name="图片 102">
              <a:extLst>
                <a:ext uri="{FF2B5EF4-FFF2-40B4-BE49-F238E27FC236}">
                  <a16:creationId xmlns:a16="http://schemas.microsoft.com/office/drawing/2014/main" id="{917A04CB-2B15-4925-9E40-A6895278F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10842171" y="3359625"/>
              <a:ext cx="856723" cy="954003"/>
            </a:xfrm>
            <a:prstGeom prst="rect">
              <a:avLst/>
            </a:prstGeom>
          </p:spPr>
        </p:pic>
        <p:pic>
          <p:nvPicPr>
            <p:cNvPr id="104" name="图片 103">
              <a:extLst>
                <a:ext uri="{FF2B5EF4-FFF2-40B4-BE49-F238E27FC236}">
                  <a16:creationId xmlns:a16="http://schemas.microsoft.com/office/drawing/2014/main" id="{EFE1D24B-5FBC-4B5E-9587-1835FE455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5246552">
              <a:off x="651806" y="899296"/>
              <a:ext cx="664387" cy="745126"/>
            </a:xfrm>
            <a:prstGeom prst="rect">
              <a:avLst/>
            </a:prstGeom>
          </p:spPr>
        </p:pic>
        <p:pic>
          <p:nvPicPr>
            <p:cNvPr id="105" name="图片 104">
              <a:extLst>
                <a:ext uri="{FF2B5EF4-FFF2-40B4-BE49-F238E27FC236}">
                  <a16:creationId xmlns:a16="http://schemas.microsoft.com/office/drawing/2014/main" id="{60F0B598-DF9E-4005-B737-4D3F45044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 rot="15311720">
              <a:off x="569531" y="2831826"/>
              <a:ext cx="827314" cy="813214"/>
            </a:xfrm>
            <a:prstGeom prst="rect">
              <a:avLst/>
            </a:prstGeom>
          </p:spPr>
        </p:pic>
        <p:pic>
          <p:nvPicPr>
            <p:cNvPr id="106" name="图片 105">
              <a:extLst>
                <a:ext uri="{FF2B5EF4-FFF2-40B4-BE49-F238E27FC236}">
                  <a16:creationId xmlns:a16="http://schemas.microsoft.com/office/drawing/2014/main" id="{1A3E0F3F-A0A0-4C0E-8F46-52A1A360D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 rot="16820915">
              <a:off x="7592181" y="3745037"/>
              <a:ext cx="538571" cy="857705"/>
            </a:xfrm>
            <a:prstGeom prst="rect">
              <a:avLst/>
            </a:prstGeom>
          </p:spPr>
        </p:pic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9FFED55D-4A6E-45FD-BF6D-0446B8E9B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5418078">
              <a:off x="7668944" y="2343317"/>
              <a:ext cx="856723" cy="954003"/>
            </a:xfrm>
            <a:prstGeom prst="rect">
              <a:avLst/>
            </a:prstGeom>
          </p:spPr>
        </p:pic>
        <p:pic>
          <p:nvPicPr>
            <p:cNvPr id="108" name="图片 107">
              <a:extLst>
                <a:ext uri="{FF2B5EF4-FFF2-40B4-BE49-F238E27FC236}">
                  <a16:creationId xmlns:a16="http://schemas.microsoft.com/office/drawing/2014/main" id="{4F122A35-1B1D-43D6-B2CD-22E0784C7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5400000">
              <a:off x="9421375" y="4461801"/>
              <a:ext cx="868148" cy="813694"/>
            </a:xfrm>
            <a:prstGeom prst="rect">
              <a:avLst/>
            </a:prstGeom>
          </p:spPr>
        </p:pic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F0D5BC2F-D805-4FFE-BAF7-FB68E7689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1684570">
              <a:off x="4356647" y="4013097"/>
              <a:ext cx="856723" cy="954003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602916F-792C-4AAD-8ACA-2F8A184E1B75}"/>
              </a:ext>
            </a:extLst>
          </p:cNvPr>
          <p:cNvGrpSpPr/>
          <p:nvPr/>
        </p:nvGrpSpPr>
        <p:grpSpPr>
          <a:xfrm>
            <a:off x="2876633" y="1286696"/>
            <a:ext cx="6828469" cy="3936769"/>
            <a:chOff x="2876633" y="1286696"/>
            <a:chExt cx="6828469" cy="3936769"/>
          </a:xfrm>
        </p:grpSpPr>
        <p:pic>
          <p:nvPicPr>
            <p:cNvPr id="303" name="Picture 4" descr="cloud.png">
              <a:extLst>
                <a:ext uri="{FF2B5EF4-FFF2-40B4-BE49-F238E27FC236}">
                  <a16:creationId xmlns:a16="http://schemas.microsoft.com/office/drawing/2014/main" id="{482D9DEF-55C2-4D39-ADF9-E4A8503C5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76633" y="1286696"/>
              <a:ext cx="6828469" cy="3936769"/>
            </a:xfrm>
            <a:prstGeom prst="rect">
              <a:avLst/>
            </a:prstGeom>
          </p:spPr>
        </p:pic>
        <p:pic>
          <p:nvPicPr>
            <p:cNvPr id="374" name="图片 373">
              <a:extLst>
                <a:ext uri="{FF2B5EF4-FFF2-40B4-BE49-F238E27FC236}">
                  <a16:creationId xmlns:a16="http://schemas.microsoft.com/office/drawing/2014/main" id="{2E723F16-FC54-4FD4-8B10-5E7857419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4419206" y="1876244"/>
              <a:ext cx="771461" cy="971321"/>
            </a:xfrm>
            <a:prstGeom prst="rect">
              <a:avLst/>
            </a:prstGeom>
          </p:spPr>
        </p:pic>
        <p:pic>
          <p:nvPicPr>
            <p:cNvPr id="375" name="图片 374">
              <a:extLst>
                <a:ext uri="{FF2B5EF4-FFF2-40B4-BE49-F238E27FC236}">
                  <a16:creationId xmlns:a16="http://schemas.microsoft.com/office/drawing/2014/main" id="{FABB6AC8-B6DF-482A-ACC8-475C29B7E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346009">
              <a:off x="6607915" y="3528223"/>
              <a:ext cx="867321" cy="622673"/>
            </a:xfrm>
            <a:prstGeom prst="rect">
              <a:avLst/>
            </a:prstGeom>
          </p:spPr>
        </p:pic>
        <p:pic>
          <p:nvPicPr>
            <p:cNvPr id="376" name="图片 375">
              <a:extLst>
                <a:ext uri="{FF2B5EF4-FFF2-40B4-BE49-F238E27FC236}">
                  <a16:creationId xmlns:a16="http://schemas.microsoft.com/office/drawing/2014/main" id="{04D1C057-34D1-4375-8D4A-55CE59A69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4924843">
              <a:off x="6394965" y="1788413"/>
              <a:ext cx="868148" cy="813694"/>
            </a:xfrm>
            <a:prstGeom prst="rect">
              <a:avLst/>
            </a:prstGeom>
          </p:spPr>
        </p:pic>
      </p:grpSp>
      <p:pic>
        <p:nvPicPr>
          <p:cNvPr id="280" name="图片 279">
            <a:extLst>
              <a:ext uri="{FF2B5EF4-FFF2-40B4-BE49-F238E27FC236}">
                <a16:creationId xmlns:a16="http://schemas.microsoft.com/office/drawing/2014/main" id="{6E3A3EAF-69A4-4184-A8EC-11EAFCA00B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6784" y="443744"/>
            <a:ext cx="2173509" cy="2942551"/>
          </a:xfrm>
          <a:prstGeom prst="rect">
            <a:avLst/>
          </a:prstGeom>
        </p:spPr>
      </p:pic>
      <p:pic>
        <p:nvPicPr>
          <p:cNvPr id="281" name="图片 280">
            <a:extLst>
              <a:ext uri="{FF2B5EF4-FFF2-40B4-BE49-F238E27FC236}">
                <a16:creationId xmlns:a16="http://schemas.microsoft.com/office/drawing/2014/main" id="{D9610576-FC29-4287-A9C1-8CC077AF8B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87934" y="2195262"/>
            <a:ext cx="2913308" cy="4225338"/>
          </a:xfrm>
          <a:prstGeom prst="rect">
            <a:avLst/>
          </a:prstGeom>
        </p:spPr>
      </p:pic>
      <p:pic>
        <p:nvPicPr>
          <p:cNvPr id="284" name="图片 283">
            <a:extLst>
              <a:ext uri="{FF2B5EF4-FFF2-40B4-BE49-F238E27FC236}">
                <a16:creationId xmlns:a16="http://schemas.microsoft.com/office/drawing/2014/main" id="{23447623-6F44-40F0-811B-0B22C50B01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844535">
            <a:off x="3082913" y="636758"/>
            <a:ext cx="991973" cy="1459792"/>
          </a:xfrm>
          <a:prstGeom prst="rect">
            <a:avLst/>
          </a:prstGeom>
        </p:spPr>
      </p:pic>
      <p:sp>
        <p:nvSpPr>
          <p:cNvPr id="304" name="文本框 303">
            <a:extLst>
              <a:ext uri="{FF2B5EF4-FFF2-40B4-BE49-F238E27FC236}">
                <a16:creationId xmlns:a16="http://schemas.microsoft.com/office/drawing/2014/main" id="{7872D5E0-9545-474B-A9B7-89A70DC2D781}"/>
              </a:ext>
            </a:extLst>
          </p:cNvPr>
          <p:cNvSpPr txBox="1"/>
          <p:nvPr/>
        </p:nvSpPr>
        <p:spPr>
          <a:xfrm>
            <a:off x="4626990" y="2492320"/>
            <a:ext cx="3321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ÔN TẬP</a:t>
            </a:r>
          </a:p>
        </p:txBody>
      </p:sp>
      <p:pic>
        <p:nvPicPr>
          <p:cNvPr id="305" name="Picture 14" descr="icons.png">
            <a:extLst>
              <a:ext uri="{FF2B5EF4-FFF2-40B4-BE49-F238E27FC236}">
                <a16:creationId xmlns:a16="http://schemas.microsoft.com/office/drawing/2014/main" id="{780E0269-FD05-4400-9116-8AF7889BD46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/>
          <a:srcRect l="63380" r="-1" b="32035"/>
          <a:stretch/>
        </p:blipFill>
        <p:spPr>
          <a:xfrm>
            <a:off x="8480467" y="173344"/>
            <a:ext cx="2667459" cy="2333135"/>
          </a:xfrm>
          <a:prstGeom prst="rect">
            <a:avLst/>
          </a:prstGeom>
        </p:spPr>
      </p:pic>
      <p:pic>
        <p:nvPicPr>
          <p:cNvPr id="306" name="Picture 14" descr="icons.png">
            <a:extLst>
              <a:ext uri="{FF2B5EF4-FFF2-40B4-BE49-F238E27FC236}">
                <a16:creationId xmlns:a16="http://schemas.microsoft.com/office/drawing/2014/main" id="{08F565CD-B700-4481-A959-322C0197C17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/>
          <a:srcRect l="-2963" t="66365" r="84868" b="2383"/>
          <a:stretch/>
        </p:blipFill>
        <p:spPr>
          <a:xfrm>
            <a:off x="3534692" y="4890881"/>
            <a:ext cx="1321465" cy="1137939"/>
          </a:xfrm>
          <a:prstGeom prst="rect">
            <a:avLst/>
          </a:prstGeom>
        </p:spPr>
      </p:pic>
      <p:grpSp>
        <p:nvGrpSpPr>
          <p:cNvPr id="331" name="组合 330">
            <a:extLst>
              <a:ext uri="{FF2B5EF4-FFF2-40B4-BE49-F238E27FC236}">
                <a16:creationId xmlns:a16="http://schemas.microsoft.com/office/drawing/2014/main" id="{87A61C35-A695-4272-A747-86B72A08C71E}"/>
              </a:ext>
            </a:extLst>
          </p:cNvPr>
          <p:cNvGrpSpPr/>
          <p:nvPr/>
        </p:nvGrpSpPr>
        <p:grpSpPr>
          <a:xfrm>
            <a:off x="7721830" y="3048646"/>
            <a:ext cx="1158566" cy="826022"/>
            <a:chOff x="7444895" y="3056186"/>
            <a:chExt cx="1158566" cy="826022"/>
          </a:xfrm>
        </p:grpSpPr>
        <p:grpSp>
          <p:nvGrpSpPr>
            <p:cNvPr id="325" name="组合 324">
              <a:extLst>
                <a:ext uri="{FF2B5EF4-FFF2-40B4-BE49-F238E27FC236}">
                  <a16:creationId xmlns:a16="http://schemas.microsoft.com/office/drawing/2014/main" id="{DE0BF6F7-0C0D-4FE6-A59D-A5B4C778A959}"/>
                </a:ext>
              </a:extLst>
            </p:cNvPr>
            <p:cNvGrpSpPr/>
            <p:nvPr/>
          </p:nvGrpSpPr>
          <p:grpSpPr>
            <a:xfrm rot="3701856">
              <a:off x="7437432" y="3077926"/>
              <a:ext cx="811745" cy="796819"/>
              <a:chOff x="10646778" y="4753862"/>
              <a:chExt cx="751521" cy="737702"/>
            </a:xfrm>
          </p:grpSpPr>
          <p:sp>
            <p:nvSpPr>
              <p:cNvPr id="326" name="五角星 2">
                <a:extLst>
                  <a:ext uri="{FF2B5EF4-FFF2-40B4-BE49-F238E27FC236}">
                    <a16:creationId xmlns:a16="http://schemas.microsoft.com/office/drawing/2014/main" id="{87D10785-4F12-49AE-92DB-BC5F8A52E25A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27" name="组合 326">
                <a:extLst>
                  <a:ext uri="{FF2B5EF4-FFF2-40B4-BE49-F238E27FC236}">
                    <a16:creationId xmlns:a16="http://schemas.microsoft.com/office/drawing/2014/main" id="{565CA202-D07D-45EC-93B9-C99BEC2F3070}"/>
                  </a:ext>
                </a:extLst>
              </p:cNvPr>
              <p:cNvGrpSpPr/>
              <p:nvPr/>
            </p:nvGrpSpPr>
            <p:grpSpPr>
              <a:xfrm>
                <a:off x="10646778" y="4762829"/>
                <a:ext cx="749726" cy="728735"/>
                <a:chOff x="11012539" y="4493889"/>
                <a:chExt cx="749726" cy="728735"/>
              </a:xfrm>
            </p:grpSpPr>
            <p:sp>
              <p:nvSpPr>
                <p:cNvPr id="328" name="五角星 2">
                  <a:extLst>
                    <a:ext uri="{FF2B5EF4-FFF2-40B4-BE49-F238E27FC236}">
                      <a16:creationId xmlns:a16="http://schemas.microsoft.com/office/drawing/2014/main" id="{ABFF6038-E87D-44BC-96A1-13696E1B026D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9" y="4493889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FFFF00"/>
                  </a:solidFill>
                </a:ln>
                <a:effectLst>
                  <a:innerShdw blurRad="292100">
                    <a:srgbClr val="FFC00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五角星 2">
                  <a:extLst>
                    <a:ext uri="{FF2B5EF4-FFF2-40B4-BE49-F238E27FC236}">
                      <a16:creationId xmlns:a16="http://schemas.microsoft.com/office/drawing/2014/main" id="{0DD86250-CF6A-4D29-9553-AE1CF6F597F0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五角星 2">
                  <a:extLst>
                    <a:ext uri="{FF2B5EF4-FFF2-40B4-BE49-F238E27FC236}">
                      <a16:creationId xmlns:a16="http://schemas.microsoft.com/office/drawing/2014/main" id="{84A2DF1E-1F1E-461E-B905-82B9C6513FE7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19" name="组合 318">
              <a:extLst>
                <a:ext uri="{FF2B5EF4-FFF2-40B4-BE49-F238E27FC236}">
                  <a16:creationId xmlns:a16="http://schemas.microsoft.com/office/drawing/2014/main" id="{5D43A9EF-50A1-43C5-9745-07D60562F7D0}"/>
                </a:ext>
              </a:extLst>
            </p:cNvPr>
            <p:cNvGrpSpPr/>
            <p:nvPr/>
          </p:nvGrpSpPr>
          <p:grpSpPr>
            <a:xfrm rot="920444">
              <a:off x="8026013" y="3056186"/>
              <a:ext cx="577448" cy="566827"/>
              <a:chOff x="10646776" y="4753862"/>
              <a:chExt cx="751523" cy="737700"/>
            </a:xfrm>
          </p:grpSpPr>
          <p:sp>
            <p:nvSpPr>
              <p:cNvPr id="320" name="五角星 2">
                <a:extLst>
                  <a:ext uri="{FF2B5EF4-FFF2-40B4-BE49-F238E27FC236}">
                    <a16:creationId xmlns:a16="http://schemas.microsoft.com/office/drawing/2014/main" id="{0076A003-527E-4A60-9C3F-ED24CBF71E4B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21" name="组合 320">
                <a:extLst>
                  <a:ext uri="{FF2B5EF4-FFF2-40B4-BE49-F238E27FC236}">
                    <a16:creationId xmlns:a16="http://schemas.microsoft.com/office/drawing/2014/main" id="{8B3CB451-BC65-4D49-AB32-7BA931E55CDD}"/>
                  </a:ext>
                </a:extLst>
              </p:cNvPr>
              <p:cNvGrpSpPr/>
              <p:nvPr/>
            </p:nvGrpSpPr>
            <p:grpSpPr>
              <a:xfrm>
                <a:off x="10646776" y="4762827"/>
                <a:ext cx="749727" cy="728735"/>
                <a:chOff x="11012537" y="4493887"/>
                <a:chExt cx="749727" cy="728735"/>
              </a:xfrm>
            </p:grpSpPr>
            <p:sp>
              <p:nvSpPr>
                <p:cNvPr id="322" name="五角星 2">
                  <a:extLst>
                    <a:ext uri="{FF2B5EF4-FFF2-40B4-BE49-F238E27FC236}">
                      <a16:creationId xmlns:a16="http://schemas.microsoft.com/office/drawing/2014/main" id="{15AFCEAA-0E7D-48C5-99F3-88573056B63C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7" y="4493887"/>
                  <a:ext cx="749727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64E4F2"/>
                </a:solidFill>
                <a:ln w="15875">
                  <a:solidFill>
                    <a:schemeClr val="bg1"/>
                  </a:solidFill>
                </a:ln>
                <a:effectLst>
                  <a:innerShdw blurRad="292100">
                    <a:srgbClr val="00B0F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五角星 2">
                  <a:extLst>
                    <a:ext uri="{FF2B5EF4-FFF2-40B4-BE49-F238E27FC236}">
                      <a16:creationId xmlns:a16="http://schemas.microsoft.com/office/drawing/2014/main" id="{C49B5F3A-EE0B-44EB-BAE6-083E2097A242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4" name="五角星 2">
                  <a:extLst>
                    <a:ext uri="{FF2B5EF4-FFF2-40B4-BE49-F238E27FC236}">
                      <a16:creationId xmlns:a16="http://schemas.microsoft.com/office/drawing/2014/main" id="{93685AC2-D58D-42F3-BAA4-76027D0AF368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38" name="组合 337">
            <a:extLst>
              <a:ext uri="{FF2B5EF4-FFF2-40B4-BE49-F238E27FC236}">
                <a16:creationId xmlns:a16="http://schemas.microsoft.com/office/drawing/2014/main" id="{3C7796E7-AA5B-4A40-8055-E0DA63049A44}"/>
              </a:ext>
            </a:extLst>
          </p:cNvPr>
          <p:cNvGrpSpPr/>
          <p:nvPr/>
        </p:nvGrpSpPr>
        <p:grpSpPr>
          <a:xfrm>
            <a:off x="2083205" y="3550582"/>
            <a:ext cx="4817525" cy="4817525"/>
            <a:chOff x="3051715" y="1629522"/>
            <a:chExt cx="7107908" cy="7107908"/>
          </a:xfrm>
        </p:grpSpPr>
        <p:sp>
          <p:nvSpPr>
            <p:cNvPr id="339" name="弧形 338">
              <a:extLst>
                <a:ext uri="{FF2B5EF4-FFF2-40B4-BE49-F238E27FC236}">
                  <a16:creationId xmlns:a16="http://schemas.microsoft.com/office/drawing/2014/main" id="{C28526F0-2C0D-428E-8B12-CCD071DDE349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0" name="弧形 339">
              <a:extLst>
                <a:ext uri="{FF2B5EF4-FFF2-40B4-BE49-F238E27FC236}">
                  <a16:creationId xmlns:a16="http://schemas.microsoft.com/office/drawing/2014/main" id="{A373828E-E0C8-4622-99EA-82021DE54D05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1" name="弧形 340">
              <a:extLst>
                <a:ext uri="{FF2B5EF4-FFF2-40B4-BE49-F238E27FC236}">
                  <a16:creationId xmlns:a16="http://schemas.microsoft.com/office/drawing/2014/main" id="{093F43FD-751E-4736-9B8C-D5FEECB97FD7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2" name="弧形 341">
              <a:extLst>
                <a:ext uri="{FF2B5EF4-FFF2-40B4-BE49-F238E27FC236}">
                  <a16:creationId xmlns:a16="http://schemas.microsoft.com/office/drawing/2014/main" id="{F57C2806-4195-4F5D-9595-4944105D862E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3" name="弧形 342">
              <a:extLst>
                <a:ext uri="{FF2B5EF4-FFF2-40B4-BE49-F238E27FC236}">
                  <a16:creationId xmlns:a16="http://schemas.microsoft.com/office/drawing/2014/main" id="{CCE8744D-B7A0-4361-A3B5-5B10B118869E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9" name="任意多边形 133">
            <a:extLst>
              <a:ext uri="{FF2B5EF4-FFF2-40B4-BE49-F238E27FC236}">
                <a16:creationId xmlns:a16="http://schemas.microsoft.com/office/drawing/2014/main" id="{EFEF0A16-37D9-43E2-A269-02C6598EDCE0}"/>
              </a:ext>
            </a:extLst>
          </p:cNvPr>
          <p:cNvSpPr/>
          <p:nvPr/>
        </p:nvSpPr>
        <p:spPr>
          <a:xfrm flipH="1">
            <a:off x="200564" y="2431647"/>
            <a:ext cx="3456554" cy="2132767"/>
          </a:xfrm>
          <a:custGeom>
            <a:avLst/>
            <a:gdLst>
              <a:gd name="connsiteX0" fmla="*/ 948690 w 2148840"/>
              <a:gd name="connsiteY0" fmla="*/ 0 h 1325880"/>
              <a:gd name="connsiteX1" fmla="*/ 1264643 w 2148840"/>
              <a:gd name="connsiteY1" fmla="*/ 209428 h 1325880"/>
              <a:gd name="connsiteX2" fmla="*/ 1272463 w 2148840"/>
              <a:gd name="connsiteY2" fmla="*/ 234618 h 1325880"/>
              <a:gd name="connsiteX3" fmla="*/ 1318138 w 2148840"/>
              <a:gd name="connsiteY3" fmla="*/ 209827 h 1325880"/>
              <a:gd name="connsiteX4" fmla="*/ 1451610 w 2148840"/>
              <a:gd name="connsiteY4" fmla="*/ 182880 h 1325880"/>
              <a:gd name="connsiteX5" fmla="*/ 1735948 w 2148840"/>
              <a:gd name="connsiteY5" fmla="*/ 334061 h 1325880"/>
              <a:gd name="connsiteX6" fmla="*/ 1754729 w 2148840"/>
              <a:gd name="connsiteY6" fmla="*/ 368663 h 1325880"/>
              <a:gd name="connsiteX7" fmla="*/ 1811161 w 2148840"/>
              <a:gd name="connsiteY7" fmla="*/ 374352 h 1325880"/>
              <a:gd name="connsiteX8" fmla="*/ 2148840 w 2148840"/>
              <a:gd name="connsiteY8" fmla="*/ 788670 h 1325880"/>
              <a:gd name="connsiteX9" fmla="*/ 1725930 w 2148840"/>
              <a:gd name="connsiteY9" fmla="*/ 1211580 h 1325880"/>
              <a:gd name="connsiteX10" fmla="*/ 1489477 w 2148840"/>
              <a:gd name="connsiteY10" fmla="*/ 1139354 h 1325880"/>
              <a:gd name="connsiteX11" fmla="*/ 1436947 w 2148840"/>
              <a:gd name="connsiteY11" fmla="*/ 1096013 h 1325880"/>
              <a:gd name="connsiteX12" fmla="*/ 1420223 w 2148840"/>
              <a:gd name="connsiteY12" fmla="*/ 1126825 h 1325880"/>
              <a:gd name="connsiteX13" fmla="*/ 1045845 w 2148840"/>
              <a:gd name="connsiteY13" fmla="*/ 1325880 h 1325880"/>
              <a:gd name="connsiteX14" fmla="*/ 726597 w 2148840"/>
              <a:gd name="connsiteY14" fmla="*/ 1193643 h 1325880"/>
              <a:gd name="connsiteX15" fmla="*/ 677235 w 2148840"/>
              <a:gd name="connsiteY15" fmla="*/ 1133816 h 1325880"/>
              <a:gd name="connsiteX16" fmla="*/ 643102 w 2148840"/>
              <a:gd name="connsiteY16" fmla="*/ 1152342 h 1325880"/>
              <a:gd name="connsiteX17" fmla="*/ 462915 w 2148840"/>
              <a:gd name="connsiteY17" fmla="*/ 1188720 h 1325880"/>
              <a:gd name="connsiteX18" fmla="*/ 0 w 2148840"/>
              <a:gd name="connsiteY18" fmla="*/ 725805 h 1325880"/>
              <a:gd name="connsiteX19" fmla="*/ 462915 w 2148840"/>
              <a:gd name="connsiteY19" fmla="*/ 262890 h 1325880"/>
              <a:gd name="connsiteX20" fmla="*/ 556209 w 2148840"/>
              <a:gd name="connsiteY20" fmla="*/ 272295 h 1325880"/>
              <a:gd name="connsiteX21" fmla="*/ 611187 w 2148840"/>
              <a:gd name="connsiteY21" fmla="*/ 289361 h 1325880"/>
              <a:gd name="connsiteX22" fmla="*/ 612757 w 2148840"/>
              <a:gd name="connsiteY22" fmla="*/ 273794 h 1325880"/>
              <a:gd name="connsiteX23" fmla="*/ 948690 w 2148840"/>
              <a:gd name="connsiteY2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8840" h="1325880">
                <a:moveTo>
                  <a:pt x="948690" y="0"/>
                </a:moveTo>
                <a:cubicBezTo>
                  <a:pt x="1090723" y="0"/>
                  <a:pt x="1212588" y="86356"/>
                  <a:pt x="1264643" y="209428"/>
                </a:cubicBezTo>
                <a:lnTo>
                  <a:pt x="1272463" y="234618"/>
                </a:lnTo>
                <a:lnTo>
                  <a:pt x="1318138" y="209827"/>
                </a:lnTo>
                <a:cubicBezTo>
                  <a:pt x="1359162" y="192475"/>
                  <a:pt x="1404265" y="182880"/>
                  <a:pt x="1451610" y="182880"/>
                </a:cubicBezTo>
                <a:cubicBezTo>
                  <a:pt x="1569971" y="182880"/>
                  <a:pt x="1674326" y="242849"/>
                  <a:pt x="1735948" y="334061"/>
                </a:cubicBezTo>
                <a:lnTo>
                  <a:pt x="1754729" y="368663"/>
                </a:lnTo>
                <a:lnTo>
                  <a:pt x="1811161" y="374352"/>
                </a:lnTo>
                <a:cubicBezTo>
                  <a:pt x="2003874" y="413787"/>
                  <a:pt x="2148840" y="584299"/>
                  <a:pt x="2148840" y="788670"/>
                </a:cubicBezTo>
                <a:cubicBezTo>
                  <a:pt x="2148840" y="1022237"/>
                  <a:pt x="1959497" y="1211580"/>
                  <a:pt x="1725930" y="1211580"/>
                </a:cubicBezTo>
                <a:cubicBezTo>
                  <a:pt x="1638342" y="1211580"/>
                  <a:pt x="1556974" y="1184954"/>
                  <a:pt x="1489477" y="1139354"/>
                </a:cubicBezTo>
                <a:lnTo>
                  <a:pt x="1436947" y="1096013"/>
                </a:lnTo>
                <a:lnTo>
                  <a:pt x="1420223" y="1126825"/>
                </a:lnTo>
                <a:cubicBezTo>
                  <a:pt x="1339088" y="1246920"/>
                  <a:pt x="1201788" y="1325880"/>
                  <a:pt x="1045845" y="1325880"/>
                </a:cubicBezTo>
                <a:cubicBezTo>
                  <a:pt x="921171" y="1325880"/>
                  <a:pt x="808300" y="1275346"/>
                  <a:pt x="726597" y="1193643"/>
                </a:cubicBezTo>
                <a:lnTo>
                  <a:pt x="677235" y="1133816"/>
                </a:lnTo>
                <a:lnTo>
                  <a:pt x="643102" y="1152342"/>
                </a:lnTo>
                <a:cubicBezTo>
                  <a:pt x="587720" y="1175767"/>
                  <a:pt x="526830" y="1188720"/>
                  <a:pt x="462915" y="1188720"/>
                </a:cubicBezTo>
                <a:cubicBezTo>
                  <a:pt x="207254" y="1188720"/>
                  <a:pt x="0" y="981466"/>
                  <a:pt x="0" y="725805"/>
                </a:cubicBezTo>
                <a:cubicBezTo>
                  <a:pt x="0" y="470144"/>
                  <a:pt x="207254" y="262890"/>
                  <a:pt x="462915" y="262890"/>
                </a:cubicBezTo>
                <a:cubicBezTo>
                  <a:pt x="494873" y="262890"/>
                  <a:pt x="526074" y="266128"/>
                  <a:pt x="556209" y="272295"/>
                </a:cubicBezTo>
                <a:lnTo>
                  <a:pt x="611187" y="289361"/>
                </a:lnTo>
                <a:lnTo>
                  <a:pt x="612757" y="273794"/>
                </a:lnTo>
                <a:cubicBezTo>
                  <a:pt x="644731" y="117540"/>
                  <a:pt x="782984" y="0"/>
                  <a:pt x="94869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2CB5262E-9689-4948-85C6-C687216159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034863" y="6271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3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5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2000"/>
                                            <p:tgtEl>
                                              <p:spTgt spid="3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5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64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304" grpId="0"/>
          <p:bldP spid="27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3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5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2000"/>
                                            <p:tgtEl>
                                              <p:spTgt spid="3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5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64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304" grpId="0"/>
          <p:bldP spid="27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>
            <a:extLst>
              <a:ext uri="{FF2B5EF4-FFF2-40B4-BE49-F238E27FC236}">
                <a16:creationId xmlns:a16="http://schemas.microsoft.com/office/drawing/2014/main" id="{52B1F5D9-160F-444B-ABA1-6DD671EB13CA}"/>
              </a:ext>
            </a:extLst>
          </p:cNvPr>
          <p:cNvGrpSpPr/>
          <p:nvPr/>
        </p:nvGrpSpPr>
        <p:grpSpPr>
          <a:xfrm>
            <a:off x="-14514" y="-36198"/>
            <a:ext cx="12249265" cy="6981372"/>
            <a:chOff x="-14514" y="-36198"/>
            <a:chExt cx="12249265" cy="6981372"/>
          </a:xfrm>
        </p:grpSpPr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987D4503-1637-4738-90DF-9A516305A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514" y="-36198"/>
              <a:ext cx="12249265" cy="6981372"/>
            </a:xfrm>
            <a:prstGeom prst="rect">
              <a:avLst/>
            </a:prstGeom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F8E640F1-7CDC-4AC0-8351-5E95386C1A72}"/>
                </a:ext>
              </a:extLst>
            </p:cNvPr>
            <p:cNvSpPr/>
            <p:nvPr/>
          </p:nvSpPr>
          <p:spPr>
            <a:xfrm>
              <a:off x="215078" y="174171"/>
              <a:ext cx="11700678" cy="648788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9DF20007-D224-4F94-98A1-14D87EB8D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>
              <a:off x="10014857" y="443744"/>
              <a:ext cx="827314" cy="813214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5BABA32D-A217-4674-A1F8-69808E1D9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8" t="27937" r="38598" b="62529"/>
            <a:stretch/>
          </p:blipFill>
          <p:spPr>
            <a:xfrm rot="15662064">
              <a:off x="7005736" y="316017"/>
              <a:ext cx="770963" cy="653873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C8DDD17C-1660-4611-90D7-6AA19351A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>
              <a:off x="5204921" y="431575"/>
              <a:ext cx="868148" cy="813694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ECE011B-1B13-42E8-AC91-4A55A8995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>
              <a:off x="4011947" y="2827935"/>
              <a:ext cx="664387" cy="745126"/>
            </a:xfrm>
            <a:prstGeom prst="rect">
              <a:avLst/>
            </a:prstGeom>
          </p:spPr>
        </p:pic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B93CD48F-4FD2-40B5-BF80-A35E9309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8034877" y="642954"/>
              <a:ext cx="856723" cy="954003"/>
            </a:xfrm>
            <a:prstGeom prst="rect">
              <a:avLst/>
            </a:prstGeom>
          </p:spPr>
        </p:pic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23EFBD9B-BBCF-41C5-8B7F-4A6C582A1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2920292" y="4639376"/>
              <a:ext cx="771461" cy="971321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9DBA4688-161F-4203-A086-FC971B0B6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0" t="26191" r="65486" b="60877"/>
            <a:stretch/>
          </p:blipFill>
          <p:spPr>
            <a:xfrm>
              <a:off x="7395067" y="4944156"/>
              <a:ext cx="730776" cy="886857"/>
            </a:xfrm>
            <a:prstGeom prst="rect">
              <a:avLst/>
            </a:prstGeom>
          </p:spPr>
        </p:pic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C5C74EC7-23E9-4395-B61C-4D6337D6E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>
              <a:off x="2114323" y="2715356"/>
              <a:ext cx="538571" cy="857705"/>
            </a:xfrm>
            <a:prstGeom prst="rect">
              <a:avLst/>
            </a:prstGeom>
          </p:spPr>
        </p:pic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141759AA-A9A4-4363-9990-0688BC71A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>
              <a:off x="9147536" y="1876244"/>
              <a:ext cx="867321" cy="622673"/>
            </a:xfrm>
            <a:prstGeom prst="rect">
              <a:avLst/>
            </a:prstGeom>
          </p:spPr>
        </p:pic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1C28FCB3-BA27-4723-A9D2-C501DDED6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6200000">
              <a:off x="4016409" y="520957"/>
              <a:ext cx="856723" cy="954003"/>
            </a:xfrm>
            <a:prstGeom prst="rect">
              <a:avLst/>
            </a:prstGeom>
          </p:spPr>
        </p:pic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CCE36864-A7A4-4EE0-B464-2A2395802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 rot="4436850">
              <a:off x="2134843" y="552079"/>
              <a:ext cx="771461" cy="971321"/>
            </a:xfrm>
            <a:prstGeom prst="rect">
              <a:avLst/>
            </a:prstGeom>
          </p:spPr>
        </p:pic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6F578447-7420-49B9-8211-A71A7C2E0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6427068">
              <a:off x="1143831" y="4872840"/>
              <a:ext cx="867321" cy="622673"/>
            </a:xfrm>
            <a:prstGeom prst="rect">
              <a:avLst/>
            </a:prstGeom>
          </p:spPr>
        </p:pic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663B567D-F763-42BD-A845-F288B41DF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605173">
              <a:off x="8174224" y="5026879"/>
              <a:ext cx="856723" cy="954003"/>
            </a:xfrm>
            <a:prstGeom prst="rect">
              <a:avLst/>
            </a:prstGeom>
          </p:spPr>
        </p:pic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74581431-1F0C-4C01-A4BE-4515CD17D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0609007">
              <a:off x="5350494" y="5131317"/>
              <a:ext cx="664387" cy="745126"/>
            </a:xfrm>
            <a:prstGeom prst="rect">
              <a:avLst/>
            </a:prstGeom>
          </p:spPr>
        </p:pic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16CEDC5F-F72F-4708-A34A-FE7A69C85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9927949">
              <a:off x="11185682" y="558634"/>
              <a:ext cx="664387" cy="745126"/>
            </a:xfrm>
            <a:prstGeom prst="rect">
              <a:avLst/>
            </a:prstGeom>
          </p:spPr>
        </p:pic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D27AC93F-21CD-4ADA-8456-8E48CC7F349A}"/>
                </a:ext>
              </a:extLst>
            </p:cNvPr>
            <p:cNvGrpSpPr/>
            <p:nvPr/>
          </p:nvGrpSpPr>
          <p:grpSpPr>
            <a:xfrm>
              <a:off x="14118" y="4606503"/>
              <a:ext cx="12191999" cy="2326243"/>
              <a:chOff x="1" y="4546271"/>
              <a:chExt cx="12191999" cy="2326243"/>
            </a:xfrm>
          </p:grpSpPr>
          <p:sp>
            <p:nvSpPr>
              <p:cNvPr id="111" name="任意多边形 38">
                <a:extLst>
                  <a:ext uri="{FF2B5EF4-FFF2-40B4-BE49-F238E27FC236}">
                    <a16:creationId xmlns:a16="http://schemas.microsoft.com/office/drawing/2014/main" id="{5854F0FB-DB97-4BAA-A0C1-CE1BC688B10C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任意多边形 80">
                <a:extLst>
                  <a:ext uri="{FF2B5EF4-FFF2-40B4-BE49-F238E27FC236}">
                    <a16:creationId xmlns:a16="http://schemas.microsoft.com/office/drawing/2014/main" id="{FA7893B3-CD88-44E5-9E25-77A222758A63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pic>
          <p:nvPicPr>
            <p:cNvPr id="75" name="图片 74">
              <a:extLst>
                <a:ext uri="{FF2B5EF4-FFF2-40B4-BE49-F238E27FC236}">
                  <a16:creationId xmlns:a16="http://schemas.microsoft.com/office/drawing/2014/main" id="{C01CBED5-76F3-4917-94EF-4FD538B79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7085163">
              <a:off x="5750161" y="2421088"/>
              <a:ext cx="868148" cy="813694"/>
            </a:xfrm>
            <a:prstGeom prst="rect">
              <a:avLst/>
            </a:prstGeom>
          </p:spPr>
        </p:pic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id="{F4CB1648-4A91-4EF8-81F7-54CB2F36A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10842171" y="3359625"/>
              <a:ext cx="856723" cy="954003"/>
            </a:xfrm>
            <a:prstGeom prst="rect">
              <a:avLst/>
            </a:prstGeom>
          </p:spPr>
        </p:pic>
        <p:pic>
          <p:nvPicPr>
            <p:cNvPr id="77" name="图片 76">
              <a:extLst>
                <a:ext uri="{FF2B5EF4-FFF2-40B4-BE49-F238E27FC236}">
                  <a16:creationId xmlns:a16="http://schemas.microsoft.com/office/drawing/2014/main" id="{C1D0DE84-8350-4924-A311-B6B8D7A27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5246552">
              <a:off x="651806" y="899296"/>
              <a:ext cx="664387" cy="745126"/>
            </a:xfrm>
            <a:prstGeom prst="rect">
              <a:avLst/>
            </a:prstGeom>
          </p:spPr>
        </p:pic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46878A1B-6DE9-4BA1-B276-7FCF78571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 rot="15311720">
              <a:off x="569531" y="2831826"/>
              <a:ext cx="827314" cy="813214"/>
            </a:xfrm>
            <a:prstGeom prst="rect">
              <a:avLst/>
            </a:prstGeom>
          </p:spPr>
        </p:pic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B12C1502-798A-407F-8168-598FE632B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 rot="16820915">
              <a:off x="7592181" y="3745037"/>
              <a:ext cx="538571" cy="857705"/>
            </a:xfrm>
            <a:prstGeom prst="rect">
              <a:avLst/>
            </a:prstGeom>
          </p:spPr>
        </p:pic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0119097A-44CA-488C-9F86-1ACBC55199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5418078">
              <a:off x="7668944" y="2343317"/>
              <a:ext cx="856723" cy="954003"/>
            </a:xfrm>
            <a:prstGeom prst="rect">
              <a:avLst/>
            </a:prstGeom>
          </p:spPr>
        </p:pic>
        <p:pic>
          <p:nvPicPr>
            <p:cNvPr id="81" name="图片 80">
              <a:extLst>
                <a:ext uri="{FF2B5EF4-FFF2-40B4-BE49-F238E27FC236}">
                  <a16:creationId xmlns:a16="http://schemas.microsoft.com/office/drawing/2014/main" id="{E71897E1-2056-4108-B4C3-62FF86F35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5400000">
              <a:off x="9421375" y="4461801"/>
              <a:ext cx="868148" cy="813694"/>
            </a:xfrm>
            <a:prstGeom prst="rect">
              <a:avLst/>
            </a:prstGeom>
          </p:spPr>
        </p:pic>
        <p:pic>
          <p:nvPicPr>
            <p:cNvPr id="110" name="图片 109">
              <a:extLst>
                <a:ext uri="{FF2B5EF4-FFF2-40B4-BE49-F238E27FC236}">
                  <a16:creationId xmlns:a16="http://schemas.microsoft.com/office/drawing/2014/main" id="{81EA73D3-3C71-4041-A114-3ED4E5670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1684570">
              <a:off x="4356647" y="4013097"/>
              <a:ext cx="856723" cy="954003"/>
            </a:xfrm>
            <a:prstGeom prst="rect">
              <a:avLst/>
            </a:prstGeom>
          </p:spPr>
        </p:pic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260BF123-0A3C-4B5D-9FFA-FCCA2FFAA029}"/>
              </a:ext>
            </a:extLst>
          </p:cNvPr>
          <p:cNvGrpSpPr/>
          <p:nvPr/>
        </p:nvGrpSpPr>
        <p:grpSpPr>
          <a:xfrm>
            <a:off x="2876633" y="1286696"/>
            <a:ext cx="6828469" cy="3936769"/>
            <a:chOff x="2876633" y="1286696"/>
            <a:chExt cx="6828469" cy="3936769"/>
          </a:xfrm>
        </p:grpSpPr>
        <p:pic>
          <p:nvPicPr>
            <p:cNvPr id="114" name="Picture 4" descr="cloud.png">
              <a:extLst>
                <a:ext uri="{FF2B5EF4-FFF2-40B4-BE49-F238E27FC236}">
                  <a16:creationId xmlns:a16="http://schemas.microsoft.com/office/drawing/2014/main" id="{2823D895-4958-49D2-9D4A-C2E44A710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76633" y="1286696"/>
              <a:ext cx="6828469" cy="3936769"/>
            </a:xfrm>
            <a:prstGeom prst="rect">
              <a:avLst/>
            </a:prstGeom>
          </p:spPr>
        </p:pic>
        <p:pic>
          <p:nvPicPr>
            <p:cNvPr id="115" name="图片 114">
              <a:extLst>
                <a:ext uri="{FF2B5EF4-FFF2-40B4-BE49-F238E27FC236}">
                  <a16:creationId xmlns:a16="http://schemas.microsoft.com/office/drawing/2014/main" id="{1BD79459-1AD5-4304-A719-E2A460DF6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4419206" y="1876244"/>
              <a:ext cx="771461" cy="971321"/>
            </a:xfrm>
            <a:prstGeom prst="rect">
              <a:avLst/>
            </a:prstGeom>
          </p:spPr>
        </p:pic>
        <p:pic>
          <p:nvPicPr>
            <p:cNvPr id="116" name="图片 115">
              <a:extLst>
                <a:ext uri="{FF2B5EF4-FFF2-40B4-BE49-F238E27FC236}">
                  <a16:creationId xmlns:a16="http://schemas.microsoft.com/office/drawing/2014/main" id="{79C9CB1F-284C-4FEA-BED9-54812AF83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346009">
              <a:off x="6607915" y="3528223"/>
              <a:ext cx="867321" cy="622673"/>
            </a:xfrm>
            <a:prstGeom prst="rect">
              <a:avLst/>
            </a:prstGeom>
          </p:spPr>
        </p:pic>
        <p:pic>
          <p:nvPicPr>
            <p:cNvPr id="117" name="图片 116">
              <a:extLst>
                <a:ext uri="{FF2B5EF4-FFF2-40B4-BE49-F238E27FC236}">
                  <a16:creationId xmlns:a16="http://schemas.microsoft.com/office/drawing/2014/main" id="{D1DDDDD5-7963-4352-ADD3-1E2BCFE476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4924843">
              <a:off x="6394965" y="1788413"/>
              <a:ext cx="868148" cy="813694"/>
            </a:xfrm>
            <a:prstGeom prst="rect">
              <a:avLst/>
            </a:prstGeom>
          </p:spPr>
        </p:pic>
      </p:grpSp>
      <p:pic>
        <p:nvPicPr>
          <p:cNvPr id="118" name="图片 117">
            <a:extLst>
              <a:ext uri="{FF2B5EF4-FFF2-40B4-BE49-F238E27FC236}">
                <a16:creationId xmlns:a16="http://schemas.microsoft.com/office/drawing/2014/main" id="{05E591F8-75F6-44F2-9B34-5FF1AF34A0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784" y="443744"/>
            <a:ext cx="2173509" cy="2942551"/>
          </a:xfrm>
          <a:prstGeom prst="rect">
            <a:avLst/>
          </a:prstGeom>
        </p:spPr>
      </p:pic>
      <p:pic>
        <p:nvPicPr>
          <p:cNvPr id="119" name="图片 118">
            <a:extLst>
              <a:ext uri="{FF2B5EF4-FFF2-40B4-BE49-F238E27FC236}">
                <a16:creationId xmlns:a16="http://schemas.microsoft.com/office/drawing/2014/main" id="{D42C3AF3-374C-40D6-B14D-95AE540703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87934" y="2195262"/>
            <a:ext cx="2913308" cy="4225338"/>
          </a:xfrm>
          <a:prstGeom prst="rect">
            <a:avLst/>
          </a:prstGeom>
        </p:spPr>
      </p:pic>
      <p:pic>
        <p:nvPicPr>
          <p:cNvPr id="120" name="图片 119">
            <a:extLst>
              <a:ext uri="{FF2B5EF4-FFF2-40B4-BE49-F238E27FC236}">
                <a16:creationId xmlns:a16="http://schemas.microsoft.com/office/drawing/2014/main" id="{F1E0716C-3FB9-400D-AD4A-64D797BEAA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844535">
            <a:off x="3082913" y="636758"/>
            <a:ext cx="991973" cy="1459792"/>
          </a:xfrm>
          <a:prstGeom prst="rect">
            <a:avLst/>
          </a:prstGeom>
        </p:spPr>
      </p:pic>
      <p:sp>
        <p:nvSpPr>
          <p:cNvPr id="121" name="文本框 120">
            <a:extLst>
              <a:ext uri="{FF2B5EF4-FFF2-40B4-BE49-F238E27FC236}">
                <a16:creationId xmlns:a16="http://schemas.microsoft.com/office/drawing/2014/main" id="{9D407F79-20DC-4F22-B851-3E1F3AD58DB7}"/>
              </a:ext>
            </a:extLst>
          </p:cNvPr>
          <p:cNvSpPr txBox="1"/>
          <p:nvPr/>
        </p:nvSpPr>
        <p:spPr>
          <a:xfrm>
            <a:off x="4639427" y="2363840"/>
            <a:ext cx="2909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bg1"/>
                </a:solidFill>
                <a:cs typeface="+mn-ea"/>
                <a:sym typeface="+mn-lt"/>
              </a:rPr>
              <a:t>Tạm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cs typeface="+mn-ea"/>
                <a:sym typeface="+mn-lt"/>
              </a:rPr>
              <a:t>biệt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cs typeface="+mn-ea"/>
                <a:sym typeface="+mn-lt"/>
              </a:rPr>
              <a:t>các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cs typeface="+mn-ea"/>
                <a:sym typeface="+mn-lt"/>
              </a:rPr>
              <a:t>em</a:t>
            </a:r>
            <a:endParaRPr lang="en-US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2" name="Picture 14" descr="icons.png">
            <a:extLst>
              <a:ext uri="{FF2B5EF4-FFF2-40B4-BE49-F238E27FC236}">
                <a16:creationId xmlns:a16="http://schemas.microsoft.com/office/drawing/2014/main" id="{9491E949-7172-4247-BA3D-BE018B49DA8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/>
          <a:srcRect l="63380" r="-1" b="32035"/>
          <a:stretch/>
        </p:blipFill>
        <p:spPr>
          <a:xfrm>
            <a:off x="8480467" y="173344"/>
            <a:ext cx="2667459" cy="2333135"/>
          </a:xfrm>
          <a:prstGeom prst="rect">
            <a:avLst/>
          </a:prstGeom>
        </p:spPr>
      </p:pic>
      <p:pic>
        <p:nvPicPr>
          <p:cNvPr id="123" name="Picture 14" descr="icons.png">
            <a:extLst>
              <a:ext uri="{FF2B5EF4-FFF2-40B4-BE49-F238E27FC236}">
                <a16:creationId xmlns:a16="http://schemas.microsoft.com/office/drawing/2014/main" id="{24CC21C0-AA77-470F-A7E2-31B0A45EE33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/>
          <a:srcRect l="-2963" t="66365" r="84868" b="2383"/>
          <a:stretch/>
        </p:blipFill>
        <p:spPr>
          <a:xfrm>
            <a:off x="3534692" y="4890881"/>
            <a:ext cx="1321465" cy="1137939"/>
          </a:xfrm>
          <a:prstGeom prst="rect">
            <a:avLst/>
          </a:prstGeom>
        </p:spPr>
      </p:pic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639B5BBC-0AB0-401C-A03A-707354D1B830}"/>
              </a:ext>
            </a:extLst>
          </p:cNvPr>
          <p:cNvGrpSpPr/>
          <p:nvPr/>
        </p:nvGrpSpPr>
        <p:grpSpPr>
          <a:xfrm>
            <a:off x="7721830" y="3048646"/>
            <a:ext cx="1158566" cy="826022"/>
            <a:chOff x="7444895" y="3056186"/>
            <a:chExt cx="1158566" cy="826022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8CD46E8F-F238-481B-ACCE-5AC83D3EF269}"/>
                </a:ext>
              </a:extLst>
            </p:cNvPr>
            <p:cNvGrpSpPr/>
            <p:nvPr/>
          </p:nvGrpSpPr>
          <p:grpSpPr>
            <a:xfrm rot="3701856">
              <a:off x="7437432" y="3077926"/>
              <a:ext cx="811745" cy="796819"/>
              <a:chOff x="10646778" y="4753862"/>
              <a:chExt cx="751521" cy="737702"/>
            </a:xfrm>
          </p:grpSpPr>
          <p:sp>
            <p:nvSpPr>
              <p:cNvPr id="132" name="五角星 2">
                <a:extLst>
                  <a:ext uri="{FF2B5EF4-FFF2-40B4-BE49-F238E27FC236}">
                    <a16:creationId xmlns:a16="http://schemas.microsoft.com/office/drawing/2014/main" id="{45DA66D5-FB97-4DE4-8D98-88BD09749029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33" name="组合 132">
                <a:extLst>
                  <a:ext uri="{FF2B5EF4-FFF2-40B4-BE49-F238E27FC236}">
                    <a16:creationId xmlns:a16="http://schemas.microsoft.com/office/drawing/2014/main" id="{90D46C44-BDD6-4493-9F2C-08DCB25899E7}"/>
                  </a:ext>
                </a:extLst>
              </p:cNvPr>
              <p:cNvGrpSpPr/>
              <p:nvPr/>
            </p:nvGrpSpPr>
            <p:grpSpPr>
              <a:xfrm>
                <a:off x="10646778" y="4762829"/>
                <a:ext cx="749726" cy="728735"/>
                <a:chOff x="11012539" y="4493889"/>
                <a:chExt cx="749726" cy="728735"/>
              </a:xfrm>
            </p:grpSpPr>
            <p:sp>
              <p:nvSpPr>
                <p:cNvPr id="134" name="五角星 2">
                  <a:extLst>
                    <a:ext uri="{FF2B5EF4-FFF2-40B4-BE49-F238E27FC236}">
                      <a16:creationId xmlns:a16="http://schemas.microsoft.com/office/drawing/2014/main" id="{5F875CD5-8E48-4FC3-83C7-A11A1E245A48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9" y="4493889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FFFF00"/>
                  </a:solidFill>
                </a:ln>
                <a:effectLst>
                  <a:innerShdw blurRad="292100">
                    <a:srgbClr val="FFC00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五角星 2">
                  <a:extLst>
                    <a:ext uri="{FF2B5EF4-FFF2-40B4-BE49-F238E27FC236}">
                      <a16:creationId xmlns:a16="http://schemas.microsoft.com/office/drawing/2014/main" id="{E4ACEFE2-2A0D-4BAF-B617-1E706030CB0C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五角星 2">
                  <a:extLst>
                    <a:ext uri="{FF2B5EF4-FFF2-40B4-BE49-F238E27FC236}">
                      <a16:creationId xmlns:a16="http://schemas.microsoft.com/office/drawing/2014/main" id="{814CB707-0C86-4331-9B7D-4802EF007CD4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FBA514D8-44B6-4D39-93BB-7562301CDE48}"/>
                </a:ext>
              </a:extLst>
            </p:cNvPr>
            <p:cNvGrpSpPr/>
            <p:nvPr/>
          </p:nvGrpSpPr>
          <p:grpSpPr>
            <a:xfrm rot="920444">
              <a:off x="8026013" y="3056186"/>
              <a:ext cx="577448" cy="566827"/>
              <a:chOff x="10646776" y="4753862"/>
              <a:chExt cx="751523" cy="737700"/>
            </a:xfrm>
          </p:grpSpPr>
          <p:sp>
            <p:nvSpPr>
              <p:cNvPr id="127" name="五角星 2">
                <a:extLst>
                  <a:ext uri="{FF2B5EF4-FFF2-40B4-BE49-F238E27FC236}">
                    <a16:creationId xmlns:a16="http://schemas.microsoft.com/office/drawing/2014/main" id="{7DA01D09-8DB9-48C1-9C6C-2A56AD2CA018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28" name="组合 127">
                <a:extLst>
                  <a:ext uri="{FF2B5EF4-FFF2-40B4-BE49-F238E27FC236}">
                    <a16:creationId xmlns:a16="http://schemas.microsoft.com/office/drawing/2014/main" id="{A2C5F2F0-2568-48B8-BA5B-A836FE00D76A}"/>
                  </a:ext>
                </a:extLst>
              </p:cNvPr>
              <p:cNvGrpSpPr/>
              <p:nvPr/>
            </p:nvGrpSpPr>
            <p:grpSpPr>
              <a:xfrm>
                <a:off x="10646776" y="4762827"/>
                <a:ext cx="749727" cy="728735"/>
                <a:chOff x="11012537" y="4493887"/>
                <a:chExt cx="749727" cy="728735"/>
              </a:xfrm>
            </p:grpSpPr>
            <p:sp>
              <p:nvSpPr>
                <p:cNvPr id="129" name="五角星 2">
                  <a:extLst>
                    <a:ext uri="{FF2B5EF4-FFF2-40B4-BE49-F238E27FC236}">
                      <a16:creationId xmlns:a16="http://schemas.microsoft.com/office/drawing/2014/main" id="{63738594-CF00-4006-8F1A-6CAABE03F9D1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7" y="4493887"/>
                  <a:ext cx="749727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64E4F2"/>
                </a:solidFill>
                <a:ln w="15875">
                  <a:solidFill>
                    <a:schemeClr val="bg1"/>
                  </a:solidFill>
                </a:ln>
                <a:effectLst>
                  <a:innerShdw blurRad="292100">
                    <a:srgbClr val="00B0F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五角星 2">
                  <a:extLst>
                    <a:ext uri="{FF2B5EF4-FFF2-40B4-BE49-F238E27FC236}">
                      <a16:creationId xmlns:a16="http://schemas.microsoft.com/office/drawing/2014/main" id="{7A536BDB-858C-49CC-9EAC-AFE53A841979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五角星 2">
                  <a:extLst>
                    <a:ext uri="{FF2B5EF4-FFF2-40B4-BE49-F238E27FC236}">
                      <a16:creationId xmlns:a16="http://schemas.microsoft.com/office/drawing/2014/main" id="{B5BBB058-4B77-4F27-B14E-2847EF5239A8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37" name="任意多边形 133">
            <a:extLst>
              <a:ext uri="{FF2B5EF4-FFF2-40B4-BE49-F238E27FC236}">
                <a16:creationId xmlns:a16="http://schemas.microsoft.com/office/drawing/2014/main" id="{859058B0-9E20-4FFB-8B81-AD4F48CE2A67}"/>
              </a:ext>
            </a:extLst>
          </p:cNvPr>
          <p:cNvSpPr/>
          <p:nvPr/>
        </p:nvSpPr>
        <p:spPr>
          <a:xfrm flipH="1">
            <a:off x="200564" y="2431647"/>
            <a:ext cx="3456554" cy="2132767"/>
          </a:xfrm>
          <a:custGeom>
            <a:avLst/>
            <a:gdLst>
              <a:gd name="connsiteX0" fmla="*/ 948690 w 2148840"/>
              <a:gd name="connsiteY0" fmla="*/ 0 h 1325880"/>
              <a:gd name="connsiteX1" fmla="*/ 1264643 w 2148840"/>
              <a:gd name="connsiteY1" fmla="*/ 209428 h 1325880"/>
              <a:gd name="connsiteX2" fmla="*/ 1272463 w 2148840"/>
              <a:gd name="connsiteY2" fmla="*/ 234618 h 1325880"/>
              <a:gd name="connsiteX3" fmla="*/ 1318138 w 2148840"/>
              <a:gd name="connsiteY3" fmla="*/ 209827 h 1325880"/>
              <a:gd name="connsiteX4" fmla="*/ 1451610 w 2148840"/>
              <a:gd name="connsiteY4" fmla="*/ 182880 h 1325880"/>
              <a:gd name="connsiteX5" fmla="*/ 1735948 w 2148840"/>
              <a:gd name="connsiteY5" fmla="*/ 334061 h 1325880"/>
              <a:gd name="connsiteX6" fmla="*/ 1754729 w 2148840"/>
              <a:gd name="connsiteY6" fmla="*/ 368663 h 1325880"/>
              <a:gd name="connsiteX7" fmla="*/ 1811161 w 2148840"/>
              <a:gd name="connsiteY7" fmla="*/ 374352 h 1325880"/>
              <a:gd name="connsiteX8" fmla="*/ 2148840 w 2148840"/>
              <a:gd name="connsiteY8" fmla="*/ 788670 h 1325880"/>
              <a:gd name="connsiteX9" fmla="*/ 1725930 w 2148840"/>
              <a:gd name="connsiteY9" fmla="*/ 1211580 h 1325880"/>
              <a:gd name="connsiteX10" fmla="*/ 1489477 w 2148840"/>
              <a:gd name="connsiteY10" fmla="*/ 1139354 h 1325880"/>
              <a:gd name="connsiteX11" fmla="*/ 1436947 w 2148840"/>
              <a:gd name="connsiteY11" fmla="*/ 1096013 h 1325880"/>
              <a:gd name="connsiteX12" fmla="*/ 1420223 w 2148840"/>
              <a:gd name="connsiteY12" fmla="*/ 1126825 h 1325880"/>
              <a:gd name="connsiteX13" fmla="*/ 1045845 w 2148840"/>
              <a:gd name="connsiteY13" fmla="*/ 1325880 h 1325880"/>
              <a:gd name="connsiteX14" fmla="*/ 726597 w 2148840"/>
              <a:gd name="connsiteY14" fmla="*/ 1193643 h 1325880"/>
              <a:gd name="connsiteX15" fmla="*/ 677235 w 2148840"/>
              <a:gd name="connsiteY15" fmla="*/ 1133816 h 1325880"/>
              <a:gd name="connsiteX16" fmla="*/ 643102 w 2148840"/>
              <a:gd name="connsiteY16" fmla="*/ 1152342 h 1325880"/>
              <a:gd name="connsiteX17" fmla="*/ 462915 w 2148840"/>
              <a:gd name="connsiteY17" fmla="*/ 1188720 h 1325880"/>
              <a:gd name="connsiteX18" fmla="*/ 0 w 2148840"/>
              <a:gd name="connsiteY18" fmla="*/ 725805 h 1325880"/>
              <a:gd name="connsiteX19" fmla="*/ 462915 w 2148840"/>
              <a:gd name="connsiteY19" fmla="*/ 262890 h 1325880"/>
              <a:gd name="connsiteX20" fmla="*/ 556209 w 2148840"/>
              <a:gd name="connsiteY20" fmla="*/ 272295 h 1325880"/>
              <a:gd name="connsiteX21" fmla="*/ 611187 w 2148840"/>
              <a:gd name="connsiteY21" fmla="*/ 289361 h 1325880"/>
              <a:gd name="connsiteX22" fmla="*/ 612757 w 2148840"/>
              <a:gd name="connsiteY22" fmla="*/ 273794 h 1325880"/>
              <a:gd name="connsiteX23" fmla="*/ 948690 w 2148840"/>
              <a:gd name="connsiteY2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8840" h="1325880">
                <a:moveTo>
                  <a:pt x="948690" y="0"/>
                </a:moveTo>
                <a:cubicBezTo>
                  <a:pt x="1090723" y="0"/>
                  <a:pt x="1212588" y="86356"/>
                  <a:pt x="1264643" y="209428"/>
                </a:cubicBezTo>
                <a:lnTo>
                  <a:pt x="1272463" y="234618"/>
                </a:lnTo>
                <a:lnTo>
                  <a:pt x="1318138" y="209827"/>
                </a:lnTo>
                <a:cubicBezTo>
                  <a:pt x="1359162" y="192475"/>
                  <a:pt x="1404265" y="182880"/>
                  <a:pt x="1451610" y="182880"/>
                </a:cubicBezTo>
                <a:cubicBezTo>
                  <a:pt x="1569971" y="182880"/>
                  <a:pt x="1674326" y="242849"/>
                  <a:pt x="1735948" y="334061"/>
                </a:cubicBezTo>
                <a:lnTo>
                  <a:pt x="1754729" y="368663"/>
                </a:lnTo>
                <a:lnTo>
                  <a:pt x="1811161" y="374352"/>
                </a:lnTo>
                <a:cubicBezTo>
                  <a:pt x="2003874" y="413787"/>
                  <a:pt x="2148840" y="584299"/>
                  <a:pt x="2148840" y="788670"/>
                </a:cubicBezTo>
                <a:cubicBezTo>
                  <a:pt x="2148840" y="1022237"/>
                  <a:pt x="1959497" y="1211580"/>
                  <a:pt x="1725930" y="1211580"/>
                </a:cubicBezTo>
                <a:cubicBezTo>
                  <a:pt x="1638342" y="1211580"/>
                  <a:pt x="1556974" y="1184954"/>
                  <a:pt x="1489477" y="1139354"/>
                </a:cubicBezTo>
                <a:lnTo>
                  <a:pt x="1436947" y="1096013"/>
                </a:lnTo>
                <a:lnTo>
                  <a:pt x="1420223" y="1126825"/>
                </a:lnTo>
                <a:cubicBezTo>
                  <a:pt x="1339088" y="1246920"/>
                  <a:pt x="1201788" y="1325880"/>
                  <a:pt x="1045845" y="1325880"/>
                </a:cubicBezTo>
                <a:cubicBezTo>
                  <a:pt x="921171" y="1325880"/>
                  <a:pt x="808300" y="1275346"/>
                  <a:pt x="726597" y="1193643"/>
                </a:cubicBezTo>
                <a:lnTo>
                  <a:pt x="677235" y="1133816"/>
                </a:lnTo>
                <a:lnTo>
                  <a:pt x="643102" y="1152342"/>
                </a:lnTo>
                <a:cubicBezTo>
                  <a:pt x="587720" y="1175767"/>
                  <a:pt x="526830" y="1188720"/>
                  <a:pt x="462915" y="1188720"/>
                </a:cubicBezTo>
                <a:cubicBezTo>
                  <a:pt x="207254" y="1188720"/>
                  <a:pt x="0" y="981466"/>
                  <a:pt x="0" y="725805"/>
                </a:cubicBezTo>
                <a:cubicBezTo>
                  <a:pt x="0" y="470144"/>
                  <a:pt x="207254" y="262890"/>
                  <a:pt x="462915" y="262890"/>
                </a:cubicBezTo>
                <a:cubicBezTo>
                  <a:pt x="494873" y="262890"/>
                  <a:pt x="526074" y="266128"/>
                  <a:pt x="556209" y="272295"/>
                </a:cubicBezTo>
                <a:lnTo>
                  <a:pt x="611187" y="289361"/>
                </a:lnTo>
                <a:lnTo>
                  <a:pt x="612757" y="273794"/>
                </a:lnTo>
                <a:cubicBezTo>
                  <a:pt x="644731" y="117540"/>
                  <a:pt x="782984" y="0"/>
                  <a:pt x="94869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8E9314DA-EDEB-422C-894D-664C7D818534}"/>
              </a:ext>
            </a:extLst>
          </p:cNvPr>
          <p:cNvGrpSpPr/>
          <p:nvPr/>
        </p:nvGrpSpPr>
        <p:grpSpPr>
          <a:xfrm>
            <a:off x="2083205" y="3550582"/>
            <a:ext cx="4817525" cy="4817525"/>
            <a:chOff x="3051715" y="1629522"/>
            <a:chExt cx="7107908" cy="7107908"/>
          </a:xfrm>
        </p:grpSpPr>
        <p:sp>
          <p:nvSpPr>
            <p:cNvPr id="139" name="弧形 138">
              <a:extLst>
                <a:ext uri="{FF2B5EF4-FFF2-40B4-BE49-F238E27FC236}">
                  <a16:creationId xmlns:a16="http://schemas.microsoft.com/office/drawing/2014/main" id="{6D3B7764-A92F-4E85-A4F0-99C93109729B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弧形 139">
              <a:extLst>
                <a:ext uri="{FF2B5EF4-FFF2-40B4-BE49-F238E27FC236}">
                  <a16:creationId xmlns:a16="http://schemas.microsoft.com/office/drawing/2014/main" id="{79E2D381-DC63-4C4E-8BB4-554FCF5E6A44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弧形 140">
              <a:extLst>
                <a:ext uri="{FF2B5EF4-FFF2-40B4-BE49-F238E27FC236}">
                  <a16:creationId xmlns:a16="http://schemas.microsoft.com/office/drawing/2014/main" id="{1CEC2229-30F7-4AF6-8EBF-927CD4E46CB6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弧形 141">
              <a:extLst>
                <a:ext uri="{FF2B5EF4-FFF2-40B4-BE49-F238E27FC236}">
                  <a16:creationId xmlns:a16="http://schemas.microsoft.com/office/drawing/2014/main" id="{D5F9432F-96F4-4359-9DC3-2D6461E2FBD4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弧形 142">
              <a:extLst>
                <a:ext uri="{FF2B5EF4-FFF2-40B4-BE49-F238E27FC236}">
                  <a16:creationId xmlns:a16="http://schemas.microsoft.com/office/drawing/2014/main" id="{A9646F3D-F441-4136-AE05-AEE07EEBB74F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09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550"/>
                                </p:stCondLst>
                                <p:childTnLst>
                                  <p:par>
                                    <p:cTn id="6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5" dur="20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550"/>
                                </p:stCondLst>
                                <p:childTnLst>
                                  <p:par>
                                    <p:cTn id="6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5" dur="20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3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4FA2B1FD-418F-437A-9218-AE21A29545E3}"/>
              </a:ext>
            </a:extLst>
          </p:cNvPr>
          <p:cNvGrpSpPr/>
          <p:nvPr/>
        </p:nvGrpSpPr>
        <p:grpSpPr>
          <a:xfrm>
            <a:off x="-14514" y="-36198"/>
            <a:ext cx="12249265" cy="6981372"/>
            <a:chOff x="-14514" y="-36198"/>
            <a:chExt cx="12249265" cy="6981372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11583DCE-035E-4D76-B3D0-172B030E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514" y="-36198"/>
              <a:ext cx="12249265" cy="6981372"/>
            </a:xfrm>
            <a:prstGeom prst="rect">
              <a:avLst/>
            </a:prstGeom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EEF01D96-BEFE-4628-A97F-F618023A96AD}"/>
                </a:ext>
              </a:extLst>
            </p:cNvPr>
            <p:cNvSpPr/>
            <p:nvPr/>
          </p:nvSpPr>
          <p:spPr>
            <a:xfrm>
              <a:off x="215078" y="174171"/>
              <a:ext cx="11700678" cy="648788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A49E56B7-6D70-4FE3-879D-0575A931E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>
              <a:off x="10014857" y="443744"/>
              <a:ext cx="827314" cy="813214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A40D96F7-79BA-4114-BFA2-6652B9537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8" t="27937" r="38598" b="62529"/>
            <a:stretch/>
          </p:blipFill>
          <p:spPr>
            <a:xfrm rot="15662064">
              <a:off x="7005736" y="316017"/>
              <a:ext cx="770963" cy="653873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192DECFB-39F7-40EA-A29A-E9FB57FE1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>
              <a:off x="5204921" y="431575"/>
              <a:ext cx="868148" cy="813694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4249F02F-1DCB-468D-AB5C-C5F538445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>
              <a:off x="4011947" y="2827935"/>
              <a:ext cx="664387" cy="745126"/>
            </a:xfrm>
            <a:prstGeom prst="rect">
              <a:avLst/>
            </a:prstGeom>
          </p:spPr>
        </p:pic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D663F689-BA8E-45C4-9859-F96ACBA9E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8034877" y="642954"/>
              <a:ext cx="856723" cy="954003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527257CF-24F8-4914-81E9-5EF8000D7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2920292" y="4639376"/>
              <a:ext cx="771461" cy="971321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E640B610-850E-454C-931E-37D20369E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0" t="26191" r="65486" b="60877"/>
            <a:stretch/>
          </p:blipFill>
          <p:spPr>
            <a:xfrm>
              <a:off x="7395067" y="4944156"/>
              <a:ext cx="730776" cy="886857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333226D3-4331-4D41-B8DF-488191CD2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>
              <a:off x="2114323" y="2715356"/>
              <a:ext cx="538571" cy="857705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92DB5E08-B822-45A3-BE4A-6F0278EDF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>
              <a:off x="9147536" y="1876244"/>
              <a:ext cx="867321" cy="622673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A52E6984-03FE-448B-B8B5-41B16DB5F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6200000">
              <a:off x="4016409" y="520957"/>
              <a:ext cx="856723" cy="954003"/>
            </a:xfrm>
            <a:prstGeom prst="rect">
              <a:avLst/>
            </a:prstGeom>
          </p:spPr>
        </p:pic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9208556C-A3E3-4C08-A72A-E9CAE68AEC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 rot="4436850">
              <a:off x="2134843" y="552079"/>
              <a:ext cx="771461" cy="971321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B05A2AF-C0DB-473C-A5AB-717E7F5D0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6427068">
              <a:off x="1143831" y="4872840"/>
              <a:ext cx="867321" cy="622673"/>
            </a:xfrm>
            <a:prstGeom prst="rect">
              <a:avLst/>
            </a:prstGeom>
          </p:spPr>
        </p:pic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1CD4B1D7-60CA-43C3-9625-215D1454B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605173">
              <a:off x="8174224" y="5026879"/>
              <a:ext cx="856723" cy="954003"/>
            </a:xfrm>
            <a:prstGeom prst="rect">
              <a:avLst/>
            </a:prstGeom>
          </p:spPr>
        </p:pic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3D24C132-C68E-4A27-BC85-54F396B0B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0609007">
              <a:off x="5350494" y="5131317"/>
              <a:ext cx="664387" cy="745126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3FD09E3E-D308-41CD-9708-E546F17BE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9927949">
              <a:off x="11185682" y="558634"/>
              <a:ext cx="664387" cy="745126"/>
            </a:xfrm>
            <a:prstGeom prst="rect">
              <a:avLst/>
            </a:prstGeom>
          </p:spPr>
        </p:pic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F49C7088-6717-4FD5-A643-4B4B3D1EF2FB}"/>
                </a:ext>
              </a:extLst>
            </p:cNvPr>
            <p:cNvGrpSpPr/>
            <p:nvPr/>
          </p:nvGrpSpPr>
          <p:grpSpPr>
            <a:xfrm>
              <a:off x="14118" y="4606503"/>
              <a:ext cx="12191999" cy="2326243"/>
              <a:chOff x="1" y="4546271"/>
              <a:chExt cx="12191999" cy="2326243"/>
            </a:xfrm>
          </p:grpSpPr>
          <p:sp>
            <p:nvSpPr>
              <p:cNvPr id="87" name="任意多边形 38">
                <a:extLst>
                  <a:ext uri="{FF2B5EF4-FFF2-40B4-BE49-F238E27FC236}">
                    <a16:creationId xmlns:a16="http://schemas.microsoft.com/office/drawing/2014/main" id="{DBD34ACA-9020-4AF2-A9D2-8BFC10E9D0AD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任意多边形 80">
                <a:extLst>
                  <a:ext uri="{FF2B5EF4-FFF2-40B4-BE49-F238E27FC236}">
                    <a16:creationId xmlns:a16="http://schemas.microsoft.com/office/drawing/2014/main" id="{7215041E-4F05-4EAD-AB60-A0E39CC04867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74AC5814-9F20-4DD6-A841-1657DA834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7085163">
              <a:off x="5750161" y="2421088"/>
              <a:ext cx="868148" cy="813694"/>
            </a:xfrm>
            <a:prstGeom prst="rect">
              <a:avLst/>
            </a:prstGeom>
          </p:spPr>
        </p:pic>
        <p:pic>
          <p:nvPicPr>
            <p:cNvPr id="97" name="图片 96">
              <a:extLst>
                <a:ext uri="{FF2B5EF4-FFF2-40B4-BE49-F238E27FC236}">
                  <a16:creationId xmlns:a16="http://schemas.microsoft.com/office/drawing/2014/main" id="{2BAFEF11-A39E-465A-BA5C-C64A4554C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10842171" y="3359625"/>
              <a:ext cx="856723" cy="954003"/>
            </a:xfrm>
            <a:prstGeom prst="rect">
              <a:avLst/>
            </a:prstGeom>
          </p:spPr>
        </p:pic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96BFA62E-44EB-4CB4-8777-86172FD76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5246552">
              <a:off x="651806" y="899296"/>
              <a:ext cx="664387" cy="745126"/>
            </a:xfrm>
            <a:prstGeom prst="rect">
              <a:avLst/>
            </a:prstGeom>
          </p:spPr>
        </p:pic>
        <p:pic>
          <p:nvPicPr>
            <p:cNvPr id="99" name="图片 98">
              <a:extLst>
                <a:ext uri="{FF2B5EF4-FFF2-40B4-BE49-F238E27FC236}">
                  <a16:creationId xmlns:a16="http://schemas.microsoft.com/office/drawing/2014/main" id="{28A05EE3-B1FC-4FC9-B0B4-FE01CE129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 rot="15311720">
              <a:off x="569531" y="2831826"/>
              <a:ext cx="827314" cy="813214"/>
            </a:xfrm>
            <a:prstGeom prst="rect">
              <a:avLst/>
            </a:prstGeom>
          </p:spPr>
        </p:pic>
        <p:pic>
          <p:nvPicPr>
            <p:cNvPr id="103" name="图片 102">
              <a:extLst>
                <a:ext uri="{FF2B5EF4-FFF2-40B4-BE49-F238E27FC236}">
                  <a16:creationId xmlns:a16="http://schemas.microsoft.com/office/drawing/2014/main" id="{0C09BB72-E555-4564-AAF3-8D55296AA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 rot="16820915">
              <a:off x="7592181" y="3745037"/>
              <a:ext cx="538571" cy="857705"/>
            </a:xfrm>
            <a:prstGeom prst="rect">
              <a:avLst/>
            </a:prstGeom>
          </p:spPr>
        </p:pic>
        <p:pic>
          <p:nvPicPr>
            <p:cNvPr id="104" name="图片 103">
              <a:extLst>
                <a:ext uri="{FF2B5EF4-FFF2-40B4-BE49-F238E27FC236}">
                  <a16:creationId xmlns:a16="http://schemas.microsoft.com/office/drawing/2014/main" id="{7591A223-95E8-4FA9-B034-9B5B3A295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5418078">
              <a:off x="7668944" y="2343317"/>
              <a:ext cx="856723" cy="954003"/>
            </a:xfrm>
            <a:prstGeom prst="rect">
              <a:avLst/>
            </a:prstGeom>
          </p:spPr>
        </p:pic>
        <p:pic>
          <p:nvPicPr>
            <p:cNvPr id="108" name="图片 107">
              <a:extLst>
                <a:ext uri="{FF2B5EF4-FFF2-40B4-BE49-F238E27FC236}">
                  <a16:creationId xmlns:a16="http://schemas.microsoft.com/office/drawing/2014/main" id="{06F65321-7DBF-412A-97D3-2DA2D6748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5400000">
              <a:off x="9421375" y="4461801"/>
              <a:ext cx="868148" cy="813694"/>
            </a:xfrm>
            <a:prstGeom prst="rect">
              <a:avLst/>
            </a:prstGeom>
          </p:spPr>
        </p:pic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76CC49EC-7641-4F87-ABF3-1BFE7A67F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1684570">
              <a:off x="4356647" y="4013097"/>
              <a:ext cx="856723" cy="954003"/>
            </a:xfrm>
            <a:prstGeom prst="rect">
              <a:avLst/>
            </a:prstGeom>
          </p:spPr>
        </p:pic>
      </p:grpSp>
      <p:pic>
        <p:nvPicPr>
          <p:cNvPr id="111" name="Picture 4" descr="cloud.png">
            <a:extLst>
              <a:ext uri="{FF2B5EF4-FFF2-40B4-BE49-F238E27FC236}">
                <a16:creationId xmlns:a16="http://schemas.microsoft.com/office/drawing/2014/main" id="{E9D5BD49-55DA-4D51-ABE0-EFDED963B3A6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68287" y="1889335"/>
            <a:ext cx="3131405" cy="1805326"/>
          </a:xfrm>
          <a:prstGeom prst="rect">
            <a:avLst/>
          </a:prstGeom>
        </p:spPr>
      </p:pic>
      <p:pic>
        <p:nvPicPr>
          <p:cNvPr id="113" name="Picture 4" descr="cloud.png">
            <a:extLst>
              <a:ext uri="{FF2B5EF4-FFF2-40B4-BE49-F238E27FC236}">
                <a16:creationId xmlns:a16="http://schemas.microsoft.com/office/drawing/2014/main" id="{6683EB76-6087-4FEB-8818-DBC011B23C2A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00776" y="3969455"/>
            <a:ext cx="3131405" cy="1805326"/>
          </a:xfrm>
          <a:prstGeom prst="rect">
            <a:avLst/>
          </a:prstGeom>
        </p:spPr>
      </p:pic>
      <p:pic>
        <p:nvPicPr>
          <p:cNvPr id="115" name="Picture 4" descr="cloud.png">
            <a:extLst>
              <a:ext uri="{FF2B5EF4-FFF2-40B4-BE49-F238E27FC236}">
                <a16:creationId xmlns:a16="http://schemas.microsoft.com/office/drawing/2014/main" id="{1A684261-F109-4CC9-9416-B26FFA3DA1BF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66014" y="1889335"/>
            <a:ext cx="3131405" cy="1805326"/>
          </a:xfrm>
          <a:prstGeom prst="rect">
            <a:avLst/>
          </a:prstGeom>
        </p:spPr>
      </p:pic>
      <p:pic>
        <p:nvPicPr>
          <p:cNvPr id="116" name="Picture 4" descr="cloud.png">
            <a:extLst>
              <a:ext uri="{FF2B5EF4-FFF2-40B4-BE49-F238E27FC236}">
                <a16:creationId xmlns:a16="http://schemas.microsoft.com/office/drawing/2014/main" id="{ED4CF414-2249-44B1-A4BD-F320AA33074A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29498" y="3764124"/>
            <a:ext cx="3131405" cy="1805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A271D5-A7AD-47A4-AD41-71C9F776A497}"/>
              </a:ext>
            </a:extLst>
          </p:cNvPr>
          <p:cNvSpPr txBox="1"/>
          <p:nvPr/>
        </p:nvSpPr>
        <p:spPr>
          <a:xfrm>
            <a:off x="3468757" y="455369"/>
            <a:ext cx="6630739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chứa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vần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yêng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oao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oet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uênh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4" descr="cloud.png">
            <a:extLst>
              <a:ext uri="{FF2B5EF4-FFF2-40B4-BE49-F238E27FC236}">
                <a16:creationId xmlns:a16="http://schemas.microsoft.com/office/drawing/2014/main" id="{C3C85E2E-AC98-459F-B623-4514D6EB45A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65421" y="3861223"/>
            <a:ext cx="3131405" cy="18053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25E6E7-BFA4-472A-A6B5-CEA9733227ED}"/>
              </a:ext>
            </a:extLst>
          </p:cNvPr>
          <p:cNvSpPr txBox="1"/>
          <p:nvPr/>
        </p:nvSpPr>
        <p:spPr>
          <a:xfrm>
            <a:off x="3164217" y="2273661"/>
            <a:ext cx="128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ooc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0849825-ADAE-44D0-928B-3FC6A07F7C43}"/>
              </a:ext>
            </a:extLst>
          </p:cNvPr>
          <p:cNvSpPr txBox="1"/>
          <p:nvPr/>
        </p:nvSpPr>
        <p:spPr>
          <a:xfrm>
            <a:off x="2216620" y="4323293"/>
            <a:ext cx="128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oao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EFAEFA9-F993-4947-8DE7-18E0915E6D33}"/>
              </a:ext>
            </a:extLst>
          </p:cNvPr>
          <p:cNvSpPr txBox="1"/>
          <p:nvPr/>
        </p:nvSpPr>
        <p:spPr>
          <a:xfrm>
            <a:off x="5818321" y="4344004"/>
            <a:ext cx="128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oet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38C667-55B9-4D52-A725-5687E43DBA8D}"/>
              </a:ext>
            </a:extLst>
          </p:cNvPr>
          <p:cNvSpPr txBox="1"/>
          <p:nvPr/>
        </p:nvSpPr>
        <p:spPr>
          <a:xfrm>
            <a:off x="9346534" y="4212249"/>
            <a:ext cx="1831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uyênh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8274B78-D8B3-448C-892F-C505D0887074}"/>
              </a:ext>
            </a:extLst>
          </p:cNvPr>
          <p:cNvSpPr txBox="1"/>
          <p:nvPr/>
        </p:nvSpPr>
        <p:spPr>
          <a:xfrm>
            <a:off x="7819690" y="2265631"/>
            <a:ext cx="1783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yêng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14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7" grpId="0"/>
      <p:bldP spid="68" grpId="0"/>
      <p:bldP spid="6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CBB0DBD-D3B5-485F-8C2A-7B156B95684D}"/>
              </a:ext>
            </a:extLst>
          </p:cNvPr>
          <p:cNvGrpSpPr/>
          <p:nvPr/>
        </p:nvGrpSpPr>
        <p:grpSpPr>
          <a:xfrm>
            <a:off x="0" y="0"/>
            <a:ext cx="12192000" cy="6950242"/>
            <a:chOff x="0" y="0"/>
            <a:chExt cx="12192000" cy="695024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0CC594-13DB-457D-B8B5-A72510FF59BE}"/>
                </a:ext>
              </a:extLst>
            </p:cNvPr>
            <p:cNvSpPr/>
            <p:nvPr/>
          </p:nvSpPr>
          <p:spPr>
            <a:xfrm>
              <a:off x="0" y="0"/>
              <a:ext cx="12192000" cy="6950242"/>
            </a:xfrm>
            <a:prstGeom prst="rect">
              <a:avLst/>
            </a:prstGeom>
            <a:solidFill>
              <a:srgbClr val="7D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BEA80CF-7A6A-4FD9-B8B4-D1F9E1167741}"/>
                </a:ext>
              </a:extLst>
            </p:cNvPr>
            <p:cNvGrpSpPr/>
            <p:nvPr/>
          </p:nvGrpSpPr>
          <p:grpSpPr>
            <a:xfrm flipV="1">
              <a:off x="0" y="10751"/>
              <a:ext cx="12191999" cy="2326243"/>
              <a:chOff x="1" y="4546271"/>
              <a:chExt cx="12191999" cy="2326243"/>
            </a:xfrm>
          </p:grpSpPr>
          <p:sp>
            <p:nvSpPr>
              <p:cNvPr id="13" name="任意多边形 34">
                <a:extLst>
                  <a:ext uri="{FF2B5EF4-FFF2-40B4-BE49-F238E27FC236}">
                    <a16:creationId xmlns:a16="http://schemas.microsoft.com/office/drawing/2014/main" id="{0E3ACEA3-D57E-450F-B852-511FE7BF9775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35">
                <a:extLst>
                  <a:ext uri="{FF2B5EF4-FFF2-40B4-BE49-F238E27FC236}">
                    <a16:creationId xmlns:a16="http://schemas.microsoft.com/office/drawing/2014/main" id="{5EA40BA6-4E0E-4C8F-9615-BF679B15A80D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Picture 14" descr="icons.png">
            <a:extLst>
              <a:ext uri="{FF2B5EF4-FFF2-40B4-BE49-F238E27FC236}">
                <a16:creationId xmlns:a16="http://schemas.microsoft.com/office/drawing/2014/main" id="{D222A8C5-D877-4217-9CA6-6F7866E80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3380" r="-1" b="32035"/>
          <a:stretch/>
        </p:blipFill>
        <p:spPr>
          <a:xfrm rot="619541">
            <a:off x="9111829" y="2688929"/>
            <a:ext cx="2814370" cy="246163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9FA50EB-6099-4E5B-ADA9-116A306B16EA}"/>
              </a:ext>
            </a:extLst>
          </p:cNvPr>
          <p:cNvSpPr/>
          <p:nvPr/>
        </p:nvSpPr>
        <p:spPr>
          <a:xfrm>
            <a:off x="1441938" y="1181129"/>
            <a:ext cx="480646" cy="5392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08D4C-198E-4102-95E8-C8A670A28DCA}"/>
              </a:ext>
            </a:extLst>
          </p:cNvPr>
          <p:cNvSpPr txBox="1"/>
          <p:nvPr/>
        </p:nvSpPr>
        <p:spPr>
          <a:xfrm>
            <a:off x="1910862" y="1122373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thuộc</a:t>
            </a:r>
            <a:r>
              <a:rPr lang="en-US" sz="2800" b="1" dirty="0"/>
              <a:t>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i="1" dirty="0" err="1"/>
              <a:t>Thiên</a:t>
            </a:r>
            <a:r>
              <a:rPr lang="en-US" sz="2800" b="1" i="1" dirty="0"/>
              <a:t> </a:t>
            </a:r>
            <a:r>
              <a:rPr lang="en-US" sz="2800" b="1" i="1" dirty="0" err="1"/>
              <a:t>nhiên</a:t>
            </a:r>
            <a:r>
              <a:rPr lang="en-US" sz="2800" b="1" i="1" dirty="0"/>
              <a:t> </a:t>
            </a:r>
            <a:r>
              <a:rPr lang="en-US" sz="2800" b="1" i="1" dirty="0" err="1"/>
              <a:t>kì</a:t>
            </a:r>
            <a:r>
              <a:rPr lang="en-US" sz="2800" b="1" i="1" dirty="0"/>
              <a:t> </a:t>
            </a:r>
            <a:r>
              <a:rPr lang="en-US" sz="2800" b="1" i="1" dirty="0" err="1"/>
              <a:t>thú</a:t>
            </a:r>
            <a:r>
              <a:rPr lang="en-US" sz="2800" b="1" dirty="0"/>
              <a:t> </a:t>
            </a:r>
            <a:r>
              <a:rPr lang="en-US" sz="2800" i="1" dirty="0"/>
              <a:t>(</a:t>
            </a:r>
            <a:r>
              <a:rPr lang="en-US" sz="2800" i="1" dirty="0" err="1"/>
              <a:t>Loài</a:t>
            </a:r>
            <a:r>
              <a:rPr lang="en-US" sz="2800" i="1" dirty="0"/>
              <a:t> </a:t>
            </a:r>
            <a:r>
              <a:rPr lang="en-US" sz="2800" i="1" dirty="0" err="1"/>
              <a:t>chim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biển</a:t>
            </a:r>
            <a:r>
              <a:rPr lang="en-US" sz="2800" i="1" dirty="0"/>
              <a:t>, </a:t>
            </a:r>
            <a:r>
              <a:rPr lang="en-US" sz="2800" i="1" dirty="0" err="1"/>
              <a:t>Bảy</a:t>
            </a:r>
            <a:r>
              <a:rPr lang="en-US" sz="2800" i="1" dirty="0"/>
              <a:t> </a:t>
            </a:r>
            <a:r>
              <a:rPr lang="en-US" sz="2800" i="1" dirty="0" err="1"/>
              <a:t>sắc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vồng</a:t>
            </a:r>
            <a:r>
              <a:rPr lang="en-US" sz="2800" i="1" dirty="0"/>
              <a:t>, </a:t>
            </a:r>
            <a:r>
              <a:rPr lang="en-US" sz="2800" i="1" dirty="0" err="1"/>
              <a:t>Chúa</a:t>
            </a:r>
            <a:r>
              <a:rPr lang="en-US" sz="2800" i="1" dirty="0"/>
              <a:t> </a:t>
            </a:r>
            <a:r>
              <a:rPr lang="en-US" sz="2800" i="1" dirty="0" err="1"/>
              <a:t>tể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Cuộc</a:t>
            </a:r>
            <a:r>
              <a:rPr lang="en-US" sz="2800" i="1" dirty="0"/>
              <a:t> </a:t>
            </a:r>
            <a:r>
              <a:rPr lang="en-US" sz="2800" i="1" dirty="0" err="1"/>
              <a:t>thi</a:t>
            </a:r>
            <a:r>
              <a:rPr lang="en-US" sz="2800" i="1" dirty="0"/>
              <a:t> </a:t>
            </a:r>
            <a:r>
              <a:rPr lang="en-US" sz="2800" i="1" dirty="0" err="1"/>
              <a:t>tài</a:t>
            </a:r>
            <a:r>
              <a:rPr lang="en-US" sz="2800" i="1" dirty="0"/>
              <a:t> </a:t>
            </a:r>
            <a:r>
              <a:rPr lang="en-US" sz="2800" i="1" dirty="0" err="1"/>
              <a:t>năng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Cây</a:t>
            </a:r>
            <a:r>
              <a:rPr lang="en-US" sz="2800" i="1" dirty="0"/>
              <a:t> </a:t>
            </a:r>
            <a:r>
              <a:rPr lang="en-US" sz="2800" i="1" dirty="0" err="1"/>
              <a:t>liễu</a:t>
            </a:r>
            <a:r>
              <a:rPr lang="en-US" sz="2800" i="1" dirty="0"/>
              <a:t> </a:t>
            </a:r>
            <a:r>
              <a:rPr lang="en-US" sz="2800" i="1" dirty="0" err="1"/>
              <a:t>dẻo</a:t>
            </a:r>
            <a:r>
              <a:rPr lang="en-US" sz="2800" i="1" dirty="0"/>
              <a:t> </a:t>
            </a:r>
            <a:r>
              <a:rPr lang="en-US" sz="2800" i="1" dirty="0" err="1"/>
              <a:t>dai</a:t>
            </a:r>
            <a:r>
              <a:rPr lang="en-US" sz="2800" i="1" dirty="0"/>
              <a:t>)</a:t>
            </a:r>
            <a:r>
              <a:rPr lang="en-US" sz="2800" dirty="0"/>
              <a:t>,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dirty="0"/>
              <a:t>:</a:t>
            </a:r>
          </a:p>
          <a:p>
            <a:pPr algn="just"/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A32BFAF6-974C-4D9F-B907-A3C0F4501C49}"/>
              </a:ext>
            </a:extLst>
          </p:cNvPr>
          <p:cNvSpPr/>
          <p:nvPr/>
        </p:nvSpPr>
        <p:spPr>
          <a:xfrm>
            <a:off x="976045" y="3057894"/>
            <a:ext cx="8524060" cy="1199710"/>
          </a:xfrm>
          <a:prstGeom prst="clou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F3390-76AD-48F1-9B42-1203C792DBA4}"/>
              </a:ext>
            </a:extLst>
          </p:cNvPr>
          <p:cNvSpPr txBox="1"/>
          <p:nvPr/>
        </p:nvSpPr>
        <p:spPr>
          <a:xfrm>
            <a:off x="2342508" y="3296055"/>
            <a:ext cx="636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21C34-A4A9-40CF-8C30-17C40B69F3ED}"/>
              </a:ext>
            </a:extLst>
          </p:cNvPr>
          <p:cNvSpPr txBox="1"/>
          <p:nvPr/>
        </p:nvSpPr>
        <p:spPr>
          <a:xfrm>
            <a:off x="1595985" y="4495765"/>
            <a:ext cx="8524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Loài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chim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biển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Chúa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tể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rừng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xanh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Cuộc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năng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rừng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xanh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6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CBB0DBD-D3B5-485F-8C2A-7B156B95684D}"/>
              </a:ext>
            </a:extLst>
          </p:cNvPr>
          <p:cNvGrpSpPr/>
          <p:nvPr/>
        </p:nvGrpSpPr>
        <p:grpSpPr>
          <a:xfrm>
            <a:off x="0" y="0"/>
            <a:ext cx="12192000" cy="6950242"/>
            <a:chOff x="0" y="0"/>
            <a:chExt cx="12192000" cy="695024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0CC594-13DB-457D-B8B5-A72510FF59BE}"/>
                </a:ext>
              </a:extLst>
            </p:cNvPr>
            <p:cNvSpPr/>
            <p:nvPr/>
          </p:nvSpPr>
          <p:spPr>
            <a:xfrm>
              <a:off x="0" y="0"/>
              <a:ext cx="12192000" cy="6950242"/>
            </a:xfrm>
            <a:prstGeom prst="rect">
              <a:avLst/>
            </a:prstGeom>
            <a:solidFill>
              <a:srgbClr val="7D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BEA80CF-7A6A-4FD9-B8B4-D1F9E1167741}"/>
                </a:ext>
              </a:extLst>
            </p:cNvPr>
            <p:cNvGrpSpPr/>
            <p:nvPr/>
          </p:nvGrpSpPr>
          <p:grpSpPr>
            <a:xfrm flipV="1">
              <a:off x="0" y="10751"/>
              <a:ext cx="12191999" cy="2326243"/>
              <a:chOff x="1" y="4546271"/>
              <a:chExt cx="12191999" cy="2326243"/>
            </a:xfrm>
          </p:grpSpPr>
          <p:sp>
            <p:nvSpPr>
              <p:cNvPr id="13" name="任意多边形 34">
                <a:extLst>
                  <a:ext uri="{FF2B5EF4-FFF2-40B4-BE49-F238E27FC236}">
                    <a16:creationId xmlns:a16="http://schemas.microsoft.com/office/drawing/2014/main" id="{0E3ACEA3-D57E-450F-B852-511FE7BF9775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35">
                <a:extLst>
                  <a:ext uri="{FF2B5EF4-FFF2-40B4-BE49-F238E27FC236}">
                    <a16:creationId xmlns:a16="http://schemas.microsoft.com/office/drawing/2014/main" id="{5EA40BA6-4E0E-4C8F-9615-BF679B15A80D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Picture 14" descr="icons.png">
            <a:extLst>
              <a:ext uri="{FF2B5EF4-FFF2-40B4-BE49-F238E27FC236}">
                <a16:creationId xmlns:a16="http://schemas.microsoft.com/office/drawing/2014/main" id="{D222A8C5-D877-4217-9CA6-6F7866E80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3380" r="-1" b="32035"/>
          <a:stretch/>
        </p:blipFill>
        <p:spPr>
          <a:xfrm rot="619541">
            <a:off x="9111829" y="2688929"/>
            <a:ext cx="2814370" cy="246163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9FA50EB-6099-4E5B-ADA9-116A306B16EA}"/>
              </a:ext>
            </a:extLst>
          </p:cNvPr>
          <p:cNvSpPr/>
          <p:nvPr/>
        </p:nvSpPr>
        <p:spPr>
          <a:xfrm>
            <a:off x="1441938" y="1181129"/>
            <a:ext cx="480646" cy="5392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08D4C-198E-4102-95E8-C8A670A28DCA}"/>
              </a:ext>
            </a:extLst>
          </p:cNvPr>
          <p:cNvSpPr txBox="1"/>
          <p:nvPr/>
        </p:nvSpPr>
        <p:spPr>
          <a:xfrm>
            <a:off x="1910862" y="1122373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thuộc</a:t>
            </a:r>
            <a:r>
              <a:rPr lang="en-US" sz="2800" b="1" dirty="0"/>
              <a:t>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i="1" dirty="0" err="1"/>
              <a:t>Thiên</a:t>
            </a:r>
            <a:r>
              <a:rPr lang="en-US" sz="2800" b="1" i="1" dirty="0"/>
              <a:t> </a:t>
            </a:r>
            <a:r>
              <a:rPr lang="en-US" sz="2800" b="1" i="1" dirty="0" err="1"/>
              <a:t>nhiên</a:t>
            </a:r>
            <a:r>
              <a:rPr lang="en-US" sz="2800" b="1" i="1" dirty="0"/>
              <a:t> </a:t>
            </a:r>
            <a:r>
              <a:rPr lang="en-US" sz="2800" b="1" i="1" dirty="0" err="1"/>
              <a:t>kì</a:t>
            </a:r>
            <a:r>
              <a:rPr lang="en-US" sz="2800" b="1" i="1" dirty="0"/>
              <a:t> </a:t>
            </a:r>
            <a:r>
              <a:rPr lang="en-US" sz="2800" b="1" i="1" dirty="0" err="1"/>
              <a:t>thú</a:t>
            </a:r>
            <a:r>
              <a:rPr lang="en-US" sz="2800" b="1" dirty="0"/>
              <a:t> </a:t>
            </a:r>
            <a:r>
              <a:rPr lang="en-US" sz="2800" i="1" dirty="0"/>
              <a:t>(</a:t>
            </a:r>
            <a:r>
              <a:rPr lang="en-US" sz="2800" i="1" dirty="0" err="1"/>
              <a:t>Loài</a:t>
            </a:r>
            <a:r>
              <a:rPr lang="en-US" sz="2800" i="1" dirty="0"/>
              <a:t> </a:t>
            </a:r>
            <a:r>
              <a:rPr lang="en-US" sz="2800" i="1" dirty="0" err="1"/>
              <a:t>chim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biển</a:t>
            </a:r>
            <a:r>
              <a:rPr lang="en-US" sz="2800" i="1" dirty="0"/>
              <a:t>, </a:t>
            </a:r>
            <a:r>
              <a:rPr lang="en-US" sz="2800" i="1" dirty="0" err="1"/>
              <a:t>Bảy</a:t>
            </a:r>
            <a:r>
              <a:rPr lang="en-US" sz="2800" i="1" dirty="0"/>
              <a:t> </a:t>
            </a:r>
            <a:r>
              <a:rPr lang="en-US" sz="2800" i="1" dirty="0" err="1"/>
              <a:t>sắc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vồng</a:t>
            </a:r>
            <a:r>
              <a:rPr lang="en-US" sz="2800" i="1" dirty="0"/>
              <a:t>, </a:t>
            </a:r>
            <a:r>
              <a:rPr lang="en-US" sz="2800" i="1" dirty="0" err="1"/>
              <a:t>Chúa</a:t>
            </a:r>
            <a:r>
              <a:rPr lang="en-US" sz="2800" i="1" dirty="0"/>
              <a:t> </a:t>
            </a:r>
            <a:r>
              <a:rPr lang="en-US" sz="2800" i="1" dirty="0" err="1"/>
              <a:t>tể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Cuộc</a:t>
            </a:r>
            <a:r>
              <a:rPr lang="en-US" sz="2800" i="1" dirty="0"/>
              <a:t> </a:t>
            </a:r>
            <a:r>
              <a:rPr lang="en-US" sz="2800" i="1" dirty="0" err="1"/>
              <a:t>thi</a:t>
            </a:r>
            <a:r>
              <a:rPr lang="en-US" sz="2800" i="1" dirty="0"/>
              <a:t> </a:t>
            </a:r>
            <a:r>
              <a:rPr lang="en-US" sz="2800" i="1" dirty="0" err="1"/>
              <a:t>tài</a:t>
            </a:r>
            <a:r>
              <a:rPr lang="en-US" sz="2800" i="1" dirty="0"/>
              <a:t> </a:t>
            </a:r>
            <a:r>
              <a:rPr lang="en-US" sz="2800" i="1" dirty="0" err="1"/>
              <a:t>năng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Cây</a:t>
            </a:r>
            <a:r>
              <a:rPr lang="en-US" sz="2800" i="1" dirty="0"/>
              <a:t> </a:t>
            </a:r>
            <a:r>
              <a:rPr lang="en-US" sz="2800" i="1" dirty="0" err="1"/>
              <a:t>liễu</a:t>
            </a:r>
            <a:r>
              <a:rPr lang="en-US" sz="2800" i="1" dirty="0"/>
              <a:t> </a:t>
            </a:r>
            <a:r>
              <a:rPr lang="en-US" sz="2800" i="1" dirty="0" err="1"/>
              <a:t>dẻo</a:t>
            </a:r>
            <a:r>
              <a:rPr lang="en-US" sz="2800" i="1" dirty="0"/>
              <a:t> </a:t>
            </a:r>
            <a:r>
              <a:rPr lang="en-US" sz="2800" i="1" dirty="0" err="1"/>
              <a:t>dai</a:t>
            </a:r>
            <a:r>
              <a:rPr lang="en-US" sz="2800" i="1" dirty="0"/>
              <a:t>)</a:t>
            </a:r>
            <a:r>
              <a:rPr lang="en-US" sz="2800" dirty="0"/>
              <a:t>,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dirty="0"/>
              <a:t>:</a:t>
            </a:r>
          </a:p>
          <a:p>
            <a:pPr algn="just"/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A32BFAF6-974C-4D9F-B907-A3C0F4501C49}"/>
              </a:ext>
            </a:extLst>
          </p:cNvPr>
          <p:cNvSpPr/>
          <p:nvPr/>
        </p:nvSpPr>
        <p:spPr>
          <a:xfrm>
            <a:off x="1800941" y="3057894"/>
            <a:ext cx="7699164" cy="1199710"/>
          </a:xfrm>
          <a:prstGeom prst="clou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F3390-76AD-48F1-9B42-1203C792DBA4}"/>
              </a:ext>
            </a:extLst>
          </p:cNvPr>
          <p:cNvSpPr txBox="1"/>
          <p:nvPr/>
        </p:nvSpPr>
        <p:spPr>
          <a:xfrm>
            <a:off x="2496621" y="3375726"/>
            <a:ext cx="634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21C34-A4A9-40CF-8C30-17C40B69F3ED}"/>
              </a:ext>
            </a:extLst>
          </p:cNvPr>
          <p:cNvSpPr txBox="1"/>
          <p:nvPr/>
        </p:nvSpPr>
        <p:spPr>
          <a:xfrm>
            <a:off x="3276599" y="4495765"/>
            <a:ext cx="622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Cây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liễu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dẻo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dai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1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CBB0DBD-D3B5-485F-8C2A-7B156B95684D}"/>
              </a:ext>
            </a:extLst>
          </p:cNvPr>
          <p:cNvGrpSpPr/>
          <p:nvPr/>
        </p:nvGrpSpPr>
        <p:grpSpPr>
          <a:xfrm>
            <a:off x="0" y="0"/>
            <a:ext cx="12192000" cy="6950242"/>
            <a:chOff x="0" y="0"/>
            <a:chExt cx="12192000" cy="695024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0CC594-13DB-457D-B8B5-A72510FF59BE}"/>
                </a:ext>
              </a:extLst>
            </p:cNvPr>
            <p:cNvSpPr/>
            <p:nvPr/>
          </p:nvSpPr>
          <p:spPr>
            <a:xfrm>
              <a:off x="0" y="0"/>
              <a:ext cx="12192000" cy="6950242"/>
            </a:xfrm>
            <a:prstGeom prst="rect">
              <a:avLst/>
            </a:prstGeom>
            <a:solidFill>
              <a:srgbClr val="7D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BEA80CF-7A6A-4FD9-B8B4-D1F9E1167741}"/>
                </a:ext>
              </a:extLst>
            </p:cNvPr>
            <p:cNvGrpSpPr/>
            <p:nvPr/>
          </p:nvGrpSpPr>
          <p:grpSpPr>
            <a:xfrm flipV="1">
              <a:off x="0" y="10751"/>
              <a:ext cx="12191999" cy="2326243"/>
              <a:chOff x="1" y="4546271"/>
              <a:chExt cx="12191999" cy="2326243"/>
            </a:xfrm>
          </p:grpSpPr>
          <p:sp>
            <p:nvSpPr>
              <p:cNvPr id="13" name="任意多边形 34">
                <a:extLst>
                  <a:ext uri="{FF2B5EF4-FFF2-40B4-BE49-F238E27FC236}">
                    <a16:creationId xmlns:a16="http://schemas.microsoft.com/office/drawing/2014/main" id="{0E3ACEA3-D57E-450F-B852-511FE7BF9775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35">
                <a:extLst>
                  <a:ext uri="{FF2B5EF4-FFF2-40B4-BE49-F238E27FC236}">
                    <a16:creationId xmlns:a16="http://schemas.microsoft.com/office/drawing/2014/main" id="{5EA40BA6-4E0E-4C8F-9615-BF679B15A80D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Picture 14" descr="icons.png">
            <a:extLst>
              <a:ext uri="{FF2B5EF4-FFF2-40B4-BE49-F238E27FC236}">
                <a16:creationId xmlns:a16="http://schemas.microsoft.com/office/drawing/2014/main" id="{D222A8C5-D877-4217-9CA6-6F7866E80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3380" r="-1" b="32035"/>
          <a:stretch/>
        </p:blipFill>
        <p:spPr>
          <a:xfrm rot="619541">
            <a:off x="9111829" y="2688929"/>
            <a:ext cx="2814370" cy="246163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9FA50EB-6099-4E5B-ADA9-116A306B16EA}"/>
              </a:ext>
            </a:extLst>
          </p:cNvPr>
          <p:cNvSpPr/>
          <p:nvPr/>
        </p:nvSpPr>
        <p:spPr>
          <a:xfrm>
            <a:off x="1441938" y="1181129"/>
            <a:ext cx="480646" cy="5392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08D4C-198E-4102-95E8-C8A670A28DCA}"/>
              </a:ext>
            </a:extLst>
          </p:cNvPr>
          <p:cNvSpPr txBox="1"/>
          <p:nvPr/>
        </p:nvSpPr>
        <p:spPr>
          <a:xfrm>
            <a:off x="1910862" y="1122373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thuộc</a:t>
            </a:r>
            <a:r>
              <a:rPr lang="en-US" sz="2800" b="1" dirty="0"/>
              <a:t>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i="1" dirty="0" err="1"/>
              <a:t>Thiên</a:t>
            </a:r>
            <a:r>
              <a:rPr lang="en-US" sz="2800" b="1" i="1" dirty="0"/>
              <a:t> </a:t>
            </a:r>
            <a:r>
              <a:rPr lang="en-US" sz="2800" b="1" i="1" dirty="0" err="1"/>
              <a:t>nhiên</a:t>
            </a:r>
            <a:r>
              <a:rPr lang="en-US" sz="2800" b="1" i="1" dirty="0"/>
              <a:t> </a:t>
            </a:r>
            <a:r>
              <a:rPr lang="en-US" sz="2800" b="1" i="1" dirty="0" err="1"/>
              <a:t>kì</a:t>
            </a:r>
            <a:r>
              <a:rPr lang="en-US" sz="2800" b="1" i="1" dirty="0"/>
              <a:t> </a:t>
            </a:r>
            <a:r>
              <a:rPr lang="en-US" sz="2800" b="1" i="1" dirty="0" err="1"/>
              <a:t>thú</a:t>
            </a:r>
            <a:r>
              <a:rPr lang="en-US" sz="2800" b="1" dirty="0"/>
              <a:t> </a:t>
            </a:r>
            <a:r>
              <a:rPr lang="en-US" sz="2800" i="1" dirty="0"/>
              <a:t>(</a:t>
            </a:r>
            <a:r>
              <a:rPr lang="en-US" sz="2800" i="1" dirty="0" err="1"/>
              <a:t>Loài</a:t>
            </a:r>
            <a:r>
              <a:rPr lang="en-US" sz="2800" i="1" dirty="0"/>
              <a:t> </a:t>
            </a:r>
            <a:r>
              <a:rPr lang="en-US" sz="2800" i="1" dirty="0" err="1"/>
              <a:t>chim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biển</a:t>
            </a:r>
            <a:r>
              <a:rPr lang="en-US" sz="2800" i="1" dirty="0"/>
              <a:t>, </a:t>
            </a:r>
            <a:r>
              <a:rPr lang="en-US" sz="2800" i="1" dirty="0" err="1"/>
              <a:t>Bảy</a:t>
            </a:r>
            <a:r>
              <a:rPr lang="en-US" sz="2800" i="1" dirty="0"/>
              <a:t> </a:t>
            </a:r>
            <a:r>
              <a:rPr lang="en-US" sz="2800" i="1" dirty="0" err="1"/>
              <a:t>sắc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vồng</a:t>
            </a:r>
            <a:r>
              <a:rPr lang="en-US" sz="2800" i="1" dirty="0"/>
              <a:t>, </a:t>
            </a:r>
            <a:r>
              <a:rPr lang="en-US" sz="2800" i="1" dirty="0" err="1"/>
              <a:t>Chúa</a:t>
            </a:r>
            <a:r>
              <a:rPr lang="en-US" sz="2800" i="1" dirty="0"/>
              <a:t> </a:t>
            </a:r>
            <a:r>
              <a:rPr lang="en-US" sz="2800" i="1" dirty="0" err="1"/>
              <a:t>tể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Cuộc</a:t>
            </a:r>
            <a:r>
              <a:rPr lang="en-US" sz="2800" i="1" dirty="0"/>
              <a:t> </a:t>
            </a:r>
            <a:r>
              <a:rPr lang="en-US" sz="2800" i="1" dirty="0" err="1"/>
              <a:t>thi</a:t>
            </a:r>
            <a:r>
              <a:rPr lang="en-US" sz="2800" i="1" dirty="0"/>
              <a:t> </a:t>
            </a:r>
            <a:r>
              <a:rPr lang="en-US" sz="2800" i="1" dirty="0" err="1"/>
              <a:t>tài</a:t>
            </a:r>
            <a:r>
              <a:rPr lang="en-US" sz="2800" i="1" dirty="0"/>
              <a:t> </a:t>
            </a:r>
            <a:r>
              <a:rPr lang="en-US" sz="2800" i="1" dirty="0" err="1"/>
              <a:t>năng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Cây</a:t>
            </a:r>
            <a:r>
              <a:rPr lang="en-US" sz="2800" i="1" dirty="0"/>
              <a:t> </a:t>
            </a:r>
            <a:r>
              <a:rPr lang="en-US" sz="2800" i="1" dirty="0" err="1"/>
              <a:t>liễu</a:t>
            </a:r>
            <a:r>
              <a:rPr lang="en-US" sz="2800" i="1" dirty="0"/>
              <a:t> </a:t>
            </a:r>
            <a:r>
              <a:rPr lang="en-US" sz="2800" i="1" dirty="0" err="1"/>
              <a:t>dẻo</a:t>
            </a:r>
            <a:r>
              <a:rPr lang="en-US" sz="2800" i="1" dirty="0"/>
              <a:t> </a:t>
            </a:r>
            <a:r>
              <a:rPr lang="en-US" sz="2800" i="1" dirty="0" err="1"/>
              <a:t>dai</a:t>
            </a:r>
            <a:r>
              <a:rPr lang="en-US" sz="2800" i="1" dirty="0"/>
              <a:t>)</a:t>
            </a:r>
            <a:r>
              <a:rPr lang="en-US" sz="2800" dirty="0"/>
              <a:t>,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dirty="0"/>
              <a:t>:</a:t>
            </a:r>
          </a:p>
          <a:p>
            <a:pPr algn="just"/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A32BFAF6-974C-4D9F-B907-A3C0F4501C49}"/>
              </a:ext>
            </a:extLst>
          </p:cNvPr>
          <p:cNvSpPr/>
          <p:nvPr/>
        </p:nvSpPr>
        <p:spPr>
          <a:xfrm>
            <a:off x="1800941" y="3057894"/>
            <a:ext cx="7699164" cy="1199710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F3390-76AD-48F1-9B42-1203C792DBA4}"/>
              </a:ext>
            </a:extLst>
          </p:cNvPr>
          <p:cNvSpPr txBox="1"/>
          <p:nvPr/>
        </p:nvSpPr>
        <p:spPr>
          <a:xfrm>
            <a:off x="2528403" y="3297685"/>
            <a:ext cx="6244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21C34-A4A9-40CF-8C30-17C40B69F3ED}"/>
              </a:ext>
            </a:extLst>
          </p:cNvPr>
          <p:cNvSpPr txBox="1"/>
          <p:nvPr/>
        </p:nvSpPr>
        <p:spPr>
          <a:xfrm>
            <a:off x="2136563" y="4495765"/>
            <a:ext cx="8839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Loài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chim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biển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Bảy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sắc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vồng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Chúa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rừng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xanh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năng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rừng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xanh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Cây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liễu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dẻo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1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CBB0DBD-D3B5-485F-8C2A-7B156B95684D}"/>
              </a:ext>
            </a:extLst>
          </p:cNvPr>
          <p:cNvGrpSpPr/>
          <p:nvPr/>
        </p:nvGrpSpPr>
        <p:grpSpPr>
          <a:xfrm>
            <a:off x="0" y="0"/>
            <a:ext cx="12192000" cy="6950242"/>
            <a:chOff x="0" y="0"/>
            <a:chExt cx="12192000" cy="695024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0CC594-13DB-457D-B8B5-A72510FF59BE}"/>
                </a:ext>
              </a:extLst>
            </p:cNvPr>
            <p:cNvSpPr/>
            <p:nvPr/>
          </p:nvSpPr>
          <p:spPr>
            <a:xfrm>
              <a:off x="0" y="0"/>
              <a:ext cx="12192000" cy="6950242"/>
            </a:xfrm>
            <a:prstGeom prst="rect">
              <a:avLst/>
            </a:prstGeom>
            <a:solidFill>
              <a:srgbClr val="7D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BEA80CF-7A6A-4FD9-B8B4-D1F9E1167741}"/>
                </a:ext>
              </a:extLst>
            </p:cNvPr>
            <p:cNvGrpSpPr/>
            <p:nvPr/>
          </p:nvGrpSpPr>
          <p:grpSpPr>
            <a:xfrm flipV="1">
              <a:off x="0" y="10751"/>
              <a:ext cx="12191999" cy="2326243"/>
              <a:chOff x="1" y="4546271"/>
              <a:chExt cx="12191999" cy="2326243"/>
            </a:xfrm>
          </p:grpSpPr>
          <p:sp>
            <p:nvSpPr>
              <p:cNvPr id="13" name="任意多边形 34">
                <a:extLst>
                  <a:ext uri="{FF2B5EF4-FFF2-40B4-BE49-F238E27FC236}">
                    <a16:creationId xmlns:a16="http://schemas.microsoft.com/office/drawing/2014/main" id="{0E3ACEA3-D57E-450F-B852-511FE7BF9775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35">
                <a:extLst>
                  <a:ext uri="{FF2B5EF4-FFF2-40B4-BE49-F238E27FC236}">
                    <a16:creationId xmlns:a16="http://schemas.microsoft.com/office/drawing/2014/main" id="{5EA40BA6-4E0E-4C8F-9615-BF679B15A80D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Picture 14" descr="icons.png">
            <a:extLst>
              <a:ext uri="{FF2B5EF4-FFF2-40B4-BE49-F238E27FC236}">
                <a16:creationId xmlns:a16="http://schemas.microsoft.com/office/drawing/2014/main" id="{D222A8C5-D877-4217-9CA6-6F7866E80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3380" r="-1" b="32035"/>
          <a:stretch/>
        </p:blipFill>
        <p:spPr>
          <a:xfrm rot="619541">
            <a:off x="9111829" y="2688929"/>
            <a:ext cx="2814370" cy="246163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9FA50EB-6099-4E5B-ADA9-116A306B16EA}"/>
              </a:ext>
            </a:extLst>
          </p:cNvPr>
          <p:cNvSpPr/>
          <p:nvPr/>
        </p:nvSpPr>
        <p:spPr>
          <a:xfrm>
            <a:off x="1441938" y="1181129"/>
            <a:ext cx="480646" cy="5392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08D4C-198E-4102-95E8-C8A670A28DCA}"/>
              </a:ext>
            </a:extLst>
          </p:cNvPr>
          <p:cNvSpPr txBox="1"/>
          <p:nvPr/>
        </p:nvSpPr>
        <p:spPr>
          <a:xfrm>
            <a:off x="1910862" y="1122373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thuộc</a:t>
            </a:r>
            <a:r>
              <a:rPr lang="en-US" sz="2800" b="1" dirty="0"/>
              <a:t>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i="1" dirty="0" err="1"/>
              <a:t>Thiên</a:t>
            </a:r>
            <a:r>
              <a:rPr lang="en-US" sz="2800" b="1" i="1" dirty="0"/>
              <a:t> </a:t>
            </a:r>
            <a:r>
              <a:rPr lang="en-US" sz="2800" b="1" i="1" dirty="0" err="1"/>
              <a:t>nhiên</a:t>
            </a:r>
            <a:r>
              <a:rPr lang="en-US" sz="2800" b="1" i="1" dirty="0"/>
              <a:t> </a:t>
            </a:r>
            <a:r>
              <a:rPr lang="en-US" sz="2800" b="1" i="1" dirty="0" err="1"/>
              <a:t>kì</a:t>
            </a:r>
            <a:r>
              <a:rPr lang="en-US" sz="2800" b="1" i="1" dirty="0"/>
              <a:t> </a:t>
            </a:r>
            <a:r>
              <a:rPr lang="en-US" sz="2800" b="1" i="1" dirty="0" err="1"/>
              <a:t>thú</a:t>
            </a:r>
            <a:r>
              <a:rPr lang="en-US" sz="2800" b="1" dirty="0"/>
              <a:t> </a:t>
            </a:r>
            <a:r>
              <a:rPr lang="en-US" sz="2800" i="1" dirty="0"/>
              <a:t>(</a:t>
            </a:r>
            <a:r>
              <a:rPr lang="en-US" sz="2800" i="1" dirty="0" err="1"/>
              <a:t>Loài</a:t>
            </a:r>
            <a:r>
              <a:rPr lang="en-US" sz="2800" i="1" dirty="0"/>
              <a:t> </a:t>
            </a:r>
            <a:r>
              <a:rPr lang="en-US" sz="2800" i="1" dirty="0" err="1"/>
              <a:t>chim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biển</a:t>
            </a:r>
            <a:r>
              <a:rPr lang="en-US" sz="2800" i="1" dirty="0"/>
              <a:t>, </a:t>
            </a:r>
            <a:r>
              <a:rPr lang="en-US" sz="2800" i="1" dirty="0" err="1"/>
              <a:t>Bảy</a:t>
            </a:r>
            <a:r>
              <a:rPr lang="en-US" sz="2800" i="1" dirty="0"/>
              <a:t> </a:t>
            </a:r>
            <a:r>
              <a:rPr lang="en-US" sz="2800" i="1" dirty="0" err="1"/>
              <a:t>sắc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vồng</a:t>
            </a:r>
            <a:r>
              <a:rPr lang="en-US" sz="2800" i="1" dirty="0"/>
              <a:t>, </a:t>
            </a:r>
            <a:r>
              <a:rPr lang="en-US" sz="2800" i="1" dirty="0" err="1"/>
              <a:t>Chúa</a:t>
            </a:r>
            <a:r>
              <a:rPr lang="en-US" sz="2800" i="1" dirty="0"/>
              <a:t> </a:t>
            </a:r>
            <a:r>
              <a:rPr lang="en-US" sz="2800" i="1" dirty="0" err="1"/>
              <a:t>tể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Cuộc</a:t>
            </a:r>
            <a:r>
              <a:rPr lang="en-US" sz="2800" i="1" dirty="0"/>
              <a:t> </a:t>
            </a:r>
            <a:r>
              <a:rPr lang="en-US" sz="2800" i="1" dirty="0" err="1"/>
              <a:t>thi</a:t>
            </a:r>
            <a:r>
              <a:rPr lang="en-US" sz="2800" i="1" dirty="0"/>
              <a:t> </a:t>
            </a:r>
            <a:r>
              <a:rPr lang="en-US" sz="2800" i="1" dirty="0" err="1"/>
              <a:t>tài</a:t>
            </a:r>
            <a:r>
              <a:rPr lang="en-US" sz="2800" i="1" dirty="0"/>
              <a:t> </a:t>
            </a:r>
            <a:r>
              <a:rPr lang="en-US" sz="2800" i="1" dirty="0" err="1"/>
              <a:t>năng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Cây</a:t>
            </a:r>
            <a:r>
              <a:rPr lang="en-US" sz="2800" i="1" dirty="0"/>
              <a:t> </a:t>
            </a:r>
            <a:r>
              <a:rPr lang="en-US" sz="2800" i="1" dirty="0" err="1"/>
              <a:t>liễu</a:t>
            </a:r>
            <a:r>
              <a:rPr lang="en-US" sz="2800" i="1" dirty="0"/>
              <a:t> </a:t>
            </a:r>
            <a:r>
              <a:rPr lang="en-US" sz="2800" i="1" dirty="0" err="1"/>
              <a:t>dẻo</a:t>
            </a:r>
            <a:r>
              <a:rPr lang="en-US" sz="2800" i="1" dirty="0"/>
              <a:t> </a:t>
            </a:r>
            <a:r>
              <a:rPr lang="en-US" sz="2800" i="1" dirty="0" err="1"/>
              <a:t>dai</a:t>
            </a:r>
            <a:r>
              <a:rPr lang="en-US" sz="2800" i="1" dirty="0"/>
              <a:t>)</a:t>
            </a:r>
            <a:r>
              <a:rPr lang="en-US" sz="2800" dirty="0"/>
              <a:t>,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dirty="0"/>
              <a:t>:</a:t>
            </a:r>
          </a:p>
          <a:p>
            <a:pPr algn="just"/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A32BFAF6-974C-4D9F-B907-A3C0F4501C49}"/>
              </a:ext>
            </a:extLst>
          </p:cNvPr>
          <p:cNvSpPr/>
          <p:nvPr/>
        </p:nvSpPr>
        <p:spPr>
          <a:xfrm>
            <a:off x="1800941" y="3057893"/>
            <a:ext cx="7699164" cy="1815881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F3390-76AD-48F1-9B42-1203C792DBA4}"/>
              </a:ext>
            </a:extLst>
          </p:cNvPr>
          <p:cNvSpPr txBox="1"/>
          <p:nvPr/>
        </p:nvSpPr>
        <p:spPr>
          <a:xfrm>
            <a:off x="2569499" y="3642667"/>
            <a:ext cx="664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thích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nhất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773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FD6BA87-8FEE-475A-8D0E-E2934AD236CA}"/>
              </a:ext>
            </a:extLst>
          </p:cNvPr>
          <p:cNvSpPr/>
          <p:nvPr/>
        </p:nvSpPr>
        <p:spPr>
          <a:xfrm>
            <a:off x="0" y="0"/>
            <a:ext cx="12192000" cy="6950242"/>
          </a:xfrm>
          <a:prstGeom prst="rect">
            <a:avLst/>
          </a:prstGeom>
          <a:solidFill>
            <a:srgbClr val="7DD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C6C55545-B3A8-4BA3-B5F8-26FDB41B5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201" y="3941364"/>
            <a:ext cx="1840026" cy="266869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A1D02C61-224C-4CD2-8537-AB233D57E8AB}"/>
              </a:ext>
            </a:extLst>
          </p:cNvPr>
          <p:cNvGrpSpPr/>
          <p:nvPr/>
        </p:nvGrpSpPr>
        <p:grpSpPr>
          <a:xfrm>
            <a:off x="116112" y="72004"/>
            <a:ext cx="3008426" cy="1820286"/>
            <a:chOff x="116112" y="72004"/>
            <a:chExt cx="3008426" cy="1820286"/>
          </a:xfrm>
        </p:grpSpPr>
        <p:sp>
          <p:nvSpPr>
            <p:cNvPr id="41" name="任意多边形 133">
              <a:extLst>
                <a:ext uri="{FF2B5EF4-FFF2-40B4-BE49-F238E27FC236}">
                  <a16:creationId xmlns:a16="http://schemas.microsoft.com/office/drawing/2014/main" id="{8AFFC7A8-E0DC-4AC5-8F52-0E9140885C27}"/>
                </a:ext>
              </a:extLst>
            </p:cNvPr>
            <p:cNvSpPr/>
            <p:nvPr/>
          </p:nvSpPr>
          <p:spPr>
            <a:xfrm flipH="1">
              <a:off x="116112" y="72004"/>
              <a:ext cx="2950120" cy="1820286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7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73A19250-493F-418A-8374-6DE55F132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44535">
              <a:off x="2277903" y="158683"/>
              <a:ext cx="846635" cy="124591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23F25AC-7972-4B53-A091-0F13EB0F7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484" y="1714724"/>
            <a:ext cx="5232797" cy="45031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8642C1AA-1259-4554-8BCF-ED0ADC3FCB46}"/>
              </a:ext>
            </a:extLst>
          </p:cNvPr>
          <p:cNvGrpSpPr/>
          <p:nvPr/>
        </p:nvGrpSpPr>
        <p:grpSpPr>
          <a:xfrm>
            <a:off x="0" y="4289674"/>
            <a:ext cx="12192000" cy="2660568"/>
            <a:chOff x="1" y="4546271"/>
            <a:chExt cx="12192000" cy="2311729"/>
          </a:xfrm>
        </p:grpSpPr>
        <p:sp>
          <p:nvSpPr>
            <p:cNvPr id="14" name="任意多边形 34">
              <a:extLst>
                <a:ext uri="{FF2B5EF4-FFF2-40B4-BE49-F238E27FC236}">
                  <a16:creationId xmlns:a16="http://schemas.microsoft.com/office/drawing/2014/main" id="{6F92DEEA-E60F-4447-A058-A8CF84455AA6}"/>
                </a:ext>
              </a:extLst>
            </p:cNvPr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 35">
              <a:extLst>
                <a:ext uri="{FF2B5EF4-FFF2-40B4-BE49-F238E27FC236}">
                  <a16:creationId xmlns:a16="http://schemas.microsoft.com/office/drawing/2014/main" id="{1E63CED7-7326-4398-8368-074545D02361}"/>
                </a:ext>
              </a:extLst>
            </p:cNvPr>
            <p:cNvSpPr/>
            <p:nvPr/>
          </p:nvSpPr>
          <p:spPr>
            <a:xfrm>
              <a:off x="2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37D06F8-E646-4A6E-BF82-ADFDBF9092E6}"/>
              </a:ext>
            </a:extLst>
          </p:cNvPr>
          <p:cNvSpPr txBox="1"/>
          <p:nvPr/>
        </p:nvSpPr>
        <p:spPr>
          <a:xfrm>
            <a:off x="4115432" y="781639"/>
            <a:ext cx="4919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endParaRPr lang="en-US" sz="32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375B62-1B28-411E-ABA8-1D4386E2A312}"/>
              </a:ext>
            </a:extLst>
          </p:cNvPr>
          <p:cNvSpPr/>
          <p:nvPr/>
        </p:nvSpPr>
        <p:spPr>
          <a:xfrm>
            <a:off x="4415589" y="2083143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5D6957A-960D-4C01-B3A2-03C4C74BA629}"/>
              </a:ext>
            </a:extLst>
          </p:cNvPr>
          <p:cNvSpPr/>
          <p:nvPr/>
        </p:nvSpPr>
        <p:spPr>
          <a:xfrm>
            <a:off x="3894221" y="3966309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4E1459-BC57-40D4-AB65-5AFAF36C92A6}"/>
              </a:ext>
            </a:extLst>
          </p:cNvPr>
          <p:cNvSpPr/>
          <p:nvPr/>
        </p:nvSpPr>
        <p:spPr>
          <a:xfrm>
            <a:off x="4415589" y="5033456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AE32A51-D1B1-48AE-AF96-BF154A89CFCC}"/>
              </a:ext>
            </a:extLst>
          </p:cNvPr>
          <p:cNvSpPr/>
          <p:nvPr/>
        </p:nvSpPr>
        <p:spPr>
          <a:xfrm>
            <a:off x="7309719" y="5009985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0A5645-8245-49C4-8532-AA6D8D5B0536}"/>
              </a:ext>
            </a:extLst>
          </p:cNvPr>
          <p:cNvSpPr/>
          <p:nvPr/>
        </p:nvSpPr>
        <p:spPr>
          <a:xfrm>
            <a:off x="7232049" y="2083143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6E50F30-C6D7-4886-987D-A01B79D78D86}"/>
              </a:ext>
            </a:extLst>
          </p:cNvPr>
          <p:cNvSpPr/>
          <p:nvPr/>
        </p:nvSpPr>
        <p:spPr>
          <a:xfrm>
            <a:off x="5863391" y="1744995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B49E456-5ECA-4F35-AC76-C58EFE007285}"/>
              </a:ext>
            </a:extLst>
          </p:cNvPr>
          <p:cNvSpPr/>
          <p:nvPr/>
        </p:nvSpPr>
        <p:spPr>
          <a:xfrm>
            <a:off x="3615362" y="884940"/>
            <a:ext cx="500069" cy="5335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339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3" grpId="0" animBg="1"/>
          <p:bldP spid="43" grpId="0" animBg="1"/>
          <p:bldP spid="44" grpId="0" animBg="1"/>
          <p:bldP spid="45" grpId="0" animBg="1"/>
          <p:bldP spid="4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3" grpId="0" animBg="1"/>
          <p:bldP spid="43" grpId="0" animBg="1"/>
          <p:bldP spid="44" grpId="0" animBg="1"/>
          <p:bldP spid="45" grpId="0" animBg="1"/>
          <p:bldP spid="4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5B51D-0D76-4921-AF16-B9939C52F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2" b="191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1C3FD29-F52E-4490-B574-E9F861DF9F9D}"/>
              </a:ext>
            </a:extLst>
          </p:cNvPr>
          <p:cNvSpPr txBox="1"/>
          <p:nvPr/>
        </p:nvSpPr>
        <p:spPr>
          <a:xfrm>
            <a:off x="1864601" y="103301"/>
            <a:ext cx="49198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Viết</a:t>
            </a:r>
            <a:r>
              <a:rPr lang="en-US" sz="3200" dirty="0"/>
              <a:t> 1 - 2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endParaRPr lang="en-US" sz="32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638219-8B48-465B-89A2-FB358AA9083A}"/>
              </a:ext>
            </a:extLst>
          </p:cNvPr>
          <p:cNvSpPr/>
          <p:nvPr/>
        </p:nvSpPr>
        <p:spPr>
          <a:xfrm>
            <a:off x="1312146" y="103301"/>
            <a:ext cx="500069" cy="5335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8808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4832DCE-630B-44F6-A021-40303847D8AD}"/>
              </a:ext>
            </a:extLst>
          </p:cNvPr>
          <p:cNvGrpSpPr/>
          <p:nvPr/>
        </p:nvGrpSpPr>
        <p:grpSpPr>
          <a:xfrm>
            <a:off x="3265" y="0"/>
            <a:ext cx="12192000" cy="7497045"/>
            <a:chOff x="0" y="0"/>
            <a:chExt cx="12192000" cy="74970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E76E1CA-4907-4A03-BB31-CCB72B33EEDA}"/>
                </a:ext>
              </a:extLst>
            </p:cNvPr>
            <p:cNvSpPr/>
            <p:nvPr/>
          </p:nvSpPr>
          <p:spPr>
            <a:xfrm>
              <a:off x="0" y="0"/>
              <a:ext cx="12192000" cy="6950242"/>
            </a:xfrm>
            <a:prstGeom prst="rect">
              <a:avLst/>
            </a:prstGeom>
            <a:solidFill>
              <a:srgbClr val="7D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DCAD13E-10FE-4A21-AC3B-32C0910A1948}"/>
                </a:ext>
              </a:extLst>
            </p:cNvPr>
            <p:cNvSpPr/>
            <p:nvPr/>
          </p:nvSpPr>
          <p:spPr>
            <a:xfrm>
              <a:off x="0" y="12700"/>
              <a:ext cx="5604095" cy="6937542"/>
            </a:xfrm>
            <a:prstGeom prst="rect">
              <a:avLst/>
            </a:prstGeom>
            <a:solidFill>
              <a:srgbClr val="0F6F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 35">
              <a:extLst>
                <a:ext uri="{FF2B5EF4-FFF2-40B4-BE49-F238E27FC236}">
                  <a16:creationId xmlns:a16="http://schemas.microsoft.com/office/drawing/2014/main" id="{FE20C346-46D3-4736-9FC5-C1F3B5E174A5}"/>
                </a:ext>
              </a:extLst>
            </p:cNvPr>
            <p:cNvSpPr/>
            <p:nvPr/>
          </p:nvSpPr>
          <p:spPr>
            <a:xfrm>
              <a:off x="0" y="4836477"/>
              <a:ext cx="12191999" cy="2660568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id="{94697251-52D3-455F-9FC8-2336C72499C5}"/>
              </a:ext>
            </a:extLst>
          </p:cNvPr>
          <p:cNvSpPr/>
          <p:nvPr/>
        </p:nvSpPr>
        <p:spPr>
          <a:xfrm>
            <a:off x="924550" y="1138287"/>
            <a:ext cx="4334981" cy="4334981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EFF3079-BE05-4892-A3A6-5732B0C106C6}"/>
              </a:ext>
            </a:extLst>
          </p:cNvPr>
          <p:cNvCxnSpPr>
            <a:cxnSpLocks/>
          </p:cNvCxnSpPr>
          <p:nvPr/>
        </p:nvCxnSpPr>
        <p:spPr>
          <a:xfrm>
            <a:off x="5756589" y="1786096"/>
            <a:ext cx="6183086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2F09763-CC6C-40B4-83C3-668357862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428" y="1503472"/>
            <a:ext cx="3786944" cy="3592055"/>
          </a:xfrm>
          <a:prstGeom prst="rect">
            <a:avLst/>
          </a:prstGeom>
        </p:spPr>
      </p:pic>
      <p:sp>
        <p:nvSpPr>
          <p:cNvPr id="11" name="任意多边形 133">
            <a:extLst>
              <a:ext uri="{FF2B5EF4-FFF2-40B4-BE49-F238E27FC236}">
                <a16:creationId xmlns:a16="http://schemas.microsoft.com/office/drawing/2014/main" id="{FCC24D12-FC56-4C10-BF84-1F20D897002C}"/>
              </a:ext>
            </a:extLst>
          </p:cNvPr>
          <p:cNvSpPr/>
          <p:nvPr/>
        </p:nvSpPr>
        <p:spPr>
          <a:xfrm flipH="1">
            <a:off x="194598" y="594334"/>
            <a:ext cx="2749519" cy="1191762"/>
          </a:xfrm>
          <a:custGeom>
            <a:avLst/>
            <a:gdLst>
              <a:gd name="connsiteX0" fmla="*/ 948690 w 2148840"/>
              <a:gd name="connsiteY0" fmla="*/ 0 h 1325880"/>
              <a:gd name="connsiteX1" fmla="*/ 1264643 w 2148840"/>
              <a:gd name="connsiteY1" fmla="*/ 209428 h 1325880"/>
              <a:gd name="connsiteX2" fmla="*/ 1272463 w 2148840"/>
              <a:gd name="connsiteY2" fmla="*/ 234618 h 1325880"/>
              <a:gd name="connsiteX3" fmla="*/ 1318138 w 2148840"/>
              <a:gd name="connsiteY3" fmla="*/ 209827 h 1325880"/>
              <a:gd name="connsiteX4" fmla="*/ 1451610 w 2148840"/>
              <a:gd name="connsiteY4" fmla="*/ 182880 h 1325880"/>
              <a:gd name="connsiteX5" fmla="*/ 1735948 w 2148840"/>
              <a:gd name="connsiteY5" fmla="*/ 334061 h 1325880"/>
              <a:gd name="connsiteX6" fmla="*/ 1754729 w 2148840"/>
              <a:gd name="connsiteY6" fmla="*/ 368663 h 1325880"/>
              <a:gd name="connsiteX7" fmla="*/ 1811161 w 2148840"/>
              <a:gd name="connsiteY7" fmla="*/ 374352 h 1325880"/>
              <a:gd name="connsiteX8" fmla="*/ 2148840 w 2148840"/>
              <a:gd name="connsiteY8" fmla="*/ 788670 h 1325880"/>
              <a:gd name="connsiteX9" fmla="*/ 1725930 w 2148840"/>
              <a:gd name="connsiteY9" fmla="*/ 1211580 h 1325880"/>
              <a:gd name="connsiteX10" fmla="*/ 1489477 w 2148840"/>
              <a:gd name="connsiteY10" fmla="*/ 1139354 h 1325880"/>
              <a:gd name="connsiteX11" fmla="*/ 1436947 w 2148840"/>
              <a:gd name="connsiteY11" fmla="*/ 1096013 h 1325880"/>
              <a:gd name="connsiteX12" fmla="*/ 1420223 w 2148840"/>
              <a:gd name="connsiteY12" fmla="*/ 1126825 h 1325880"/>
              <a:gd name="connsiteX13" fmla="*/ 1045845 w 2148840"/>
              <a:gd name="connsiteY13" fmla="*/ 1325880 h 1325880"/>
              <a:gd name="connsiteX14" fmla="*/ 726597 w 2148840"/>
              <a:gd name="connsiteY14" fmla="*/ 1193643 h 1325880"/>
              <a:gd name="connsiteX15" fmla="*/ 677235 w 2148840"/>
              <a:gd name="connsiteY15" fmla="*/ 1133816 h 1325880"/>
              <a:gd name="connsiteX16" fmla="*/ 643102 w 2148840"/>
              <a:gd name="connsiteY16" fmla="*/ 1152342 h 1325880"/>
              <a:gd name="connsiteX17" fmla="*/ 462915 w 2148840"/>
              <a:gd name="connsiteY17" fmla="*/ 1188720 h 1325880"/>
              <a:gd name="connsiteX18" fmla="*/ 0 w 2148840"/>
              <a:gd name="connsiteY18" fmla="*/ 725805 h 1325880"/>
              <a:gd name="connsiteX19" fmla="*/ 462915 w 2148840"/>
              <a:gd name="connsiteY19" fmla="*/ 262890 h 1325880"/>
              <a:gd name="connsiteX20" fmla="*/ 556209 w 2148840"/>
              <a:gd name="connsiteY20" fmla="*/ 272295 h 1325880"/>
              <a:gd name="connsiteX21" fmla="*/ 611187 w 2148840"/>
              <a:gd name="connsiteY21" fmla="*/ 289361 h 1325880"/>
              <a:gd name="connsiteX22" fmla="*/ 612757 w 2148840"/>
              <a:gd name="connsiteY22" fmla="*/ 273794 h 1325880"/>
              <a:gd name="connsiteX23" fmla="*/ 948690 w 2148840"/>
              <a:gd name="connsiteY2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8840" h="1325880">
                <a:moveTo>
                  <a:pt x="948690" y="0"/>
                </a:moveTo>
                <a:cubicBezTo>
                  <a:pt x="1090723" y="0"/>
                  <a:pt x="1212588" y="86356"/>
                  <a:pt x="1264643" y="209428"/>
                </a:cubicBezTo>
                <a:lnTo>
                  <a:pt x="1272463" y="234618"/>
                </a:lnTo>
                <a:lnTo>
                  <a:pt x="1318138" y="209827"/>
                </a:lnTo>
                <a:cubicBezTo>
                  <a:pt x="1359162" y="192475"/>
                  <a:pt x="1404265" y="182880"/>
                  <a:pt x="1451610" y="182880"/>
                </a:cubicBezTo>
                <a:cubicBezTo>
                  <a:pt x="1569971" y="182880"/>
                  <a:pt x="1674326" y="242849"/>
                  <a:pt x="1735948" y="334061"/>
                </a:cubicBezTo>
                <a:lnTo>
                  <a:pt x="1754729" y="368663"/>
                </a:lnTo>
                <a:lnTo>
                  <a:pt x="1811161" y="374352"/>
                </a:lnTo>
                <a:cubicBezTo>
                  <a:pt x="2003874" y="413787"/>
                  <a:pt x="2148840" y="584299"/>
                  <a:pt x="2148840" y="788670"/>
                </a:cubicBezTo>
                <a:cubicBezTo>
                  <a:pt x="2148840" y="1022237"/>
                  <a:pt x="1959497" y="1211580"/>
                  <a:pt x="1725930" y="1211580"/>
                </a:cubicBezTo>
                <a:cubicBezTo>
                  <a:pt x="1638342" y="1211580"/>
                  <a:pt x="1556974" y="1184954"/>
                  <a:pt x="1489477" y="1139354"/>
                </a:cubicBezTo>
                <a:lnTo>
                  <a:pt x="1436947" y="1096013"/>
                </a:lnTo>
                <a:lnTo>
                  <a:pt x="1420223" y="1126825"/>
                </a:lnTo>
                <a:cubicBezTo>
                  <a:pt x="1339088" y="1246920"/>
                  <a:pt x="1201788" y="1325880"/>
                  <a:pt x="1045845" y="1325880"/>
                </a:cubicBezTo>
                <a:cubicBezTo>
                  <a:pt x="921171" y="1325880"/>
                  <a:pt x="808300" y="1275346"/>
                  <a:pt x="726597" y="1193643"/>
                </a:cubicBezTo>
                <a:lnTo>
                  <a:pt x="677235" y="1133816"/>
                </a:lnTo>
                <a:lnTo>
                  <a:pt x="643102" y="1152342"/>
                </a:lnTo>
                <a:cubicBezTo>
                  <a:pt x="587720" y="1175767"/>
                  <a:pt x="526830" y="1188720"/>
                  <a:pt x="462915" y="1188720"/>
                </a:cubicBezTo>
                <a:cubicBezTo>
                  <a:pt x="207254" y="1188720"/>
                  <a:pt x="0" y="981466"/>
                  <a:pt x="0" y="725805"/>
                </a:cubicBezTo>
                <a:cubicBezTo>
                  <a:pt x="0" y="470144"/>
                  <a:pt x="207254" y="262890"/>
                  <a:pt x="462915" y="262890"/>
                </a:cubicBezTo>
                <a:cubicBezTo>
                  <a:pt x="494873" y="262890"/>
                  <a:pt x="526074" y="266128"/>
                  <a:pt x="556209" y="272295"/>
                </a:cubicBezTo>
                <a:lnTo>
                  <a:pt x="611187" y="289361"/>
                </a:lnTo>
                <a:lnTo>
                  <a:pt x="612757" y="273794"/>
                </a:lnTo>
                <a:cubicBezTo>
                  <a:pt x="644731" y="117540"/>
                  <a:pt x="782984" y="0"/>
                  <a:pt x="94869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F32D02-2761-4329-94BF-39E09268D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4535">
            <a:off x="2319462" y="251059"/>
            <a:ext cx="789066" cy="116119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FC491E-1B57-4A79-832E-806B8E282725}"/>
              </a:ext>
            </a:extLst>
          </p:cNvPr>
          <p:cNvSpPr txBox="1"/>
          <p:nvPr/>
        </p:nvSpPr>
        <p:spPr>
          <a:xfrm>
            <a:off x="7702667" y="966643"/>
            <a:ext cx="49198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mở</a:t>
            </a:r>
            <a:r>
              <a:rPr lang="en-US" sz="3200" b="1" dirty="0"/>
              <a:t> </a:t>
            </a:r>
            <a:r>
              <a:rPr lang="en-US" sz="3200" b="1" dirty="0" err="1"/>
              <a:t>rộng</a:t>
            </a:r>
            <a:endParaRPr lang="en-US" sz="3200" b="1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7076515-F79A-4BDE-B8E5-215226E7760B}"/>
              </a:ext>
            </a:extLst>
          </p:cNvPr>
          <p:cNvSpPr/>
          <p:nvPr/>
        </p:nvSpPr>
        <p:spPr>
          <a:xfrm>
            <a:off x="7150212" y="966643"/>
            <a:ext cx="500069" cy="5335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BD84E-8BB1-4DEA-85E4-BB4A960AFD6E}"/>
              </a:ext>
            </a:extLst>
          </p:cNvPr>
          <p:cNvSpPr txBox="1"/>
          <p:nvPr/>
        </p:nvSpPr>
        <p:spPr>
          <a:xfrm>
            <a:off x="6337311" y="2330049"/>
            <a:ext cx="503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cuốn</a:t>
            </a:r>
            <a:r>
              <a:rPr lang="en-US" sz="3200" dirty="0"/>
              <a:t> </a:t>
            </a:r>
            <a:r>
              <a:rPr lang="en-US" sz="3200" dirty="0" err="1"/>
              <a:t>sách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C042DF-186B-4A71-A57D-85885038CE08}"/>
              </a:ext>
            </a:extLst>
          </p:cNvPr>
          <p:cNvSpPr txBox="1"/>
          <p:nvPr/>
        </p:nvSpPr>
        <p:spPr>
          <a:xfrm>
            <a:off x="6337311" y="3670919"/>
            <a:ext cx="503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b.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010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0" grpId="0" animBg="1"/>
          <p:bldP spid="11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354</Words>
  <Application>Microsoft Office PowerPoint</Application>
  <PresentationFormat>Widescreen</PresentationFormat>
  <Paragraphs>41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Arial-Rounded</vt:lpstr>
      <vt:lpstr>Arial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thao</cp:lastModifiedBy>
  <cp:revision>110</cp:revision>
  <dcterms:created xsi:type="dcterms:W3CDTF">2017-09-08T02:42:05Z</dcterms:created>
  <dcterms:modified xsi:type="dcterms:W3CDTF">2021-12-17T10:03:35Z</dcterms:modified>
</cp:coreProperties>
</file>