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</p:sldMasterIdLst>
  <p:notesMasterIdLst>
    <p:notesMasterId r:id="rId14"/>
  </p:notesMasterIdLst>
  <p:handoutMasterIdLst>
    <p:handoutMasterId r:id="rId15"/>
  </p:handoutMasterIdLst>
  <p:sldIdLst>
    <p:sldId id="2007577112" r:id="rId4"/>
    <p:sldId id="2007577113" r:id="rId5"/>
    <p:sldId id="2007577118" r:id="rId6"/>
    <p:sldId id="2007577123" r:id="rId7"/>
    <p:sldId id="2007577116" r:id="rId8"/>
    <p:sldId id="2007577119" r:id="rId9"/>
    <p:sldId id="2007577120" r:id="rId10"/>
    <p:sldId id="2007577117" r:id="rId11"/>
    <p:sldId id="2007577121" r:id="rId12"/>
    <p:sldId id="20075771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FF3399"/>
    <a:srgbClr val="FF66FF"/>
    <a:srgbClr val="E3ABFF"/>
    <a:srgbClr val="DB93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63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7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92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6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688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3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77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78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68160E-7025-40B9-9A82-398B3895D7CA}"/>
              </a:ext>
            </a:extLst>
          </p:cNvPr>
          <p:cNvSpPr/>
          <p:nvPr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học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3213455-8C25-48A2-8FDB-792D6A485F7E}"/>
              </a:ext>
            </a:extLst>
          </p:cNvPr>
          <p:cNvSpPr/>
          <p:nvPr/>
        </p:nvSpPr>
        <p:spPr>
          <a:xfrm>
            <a:off x="4758279" y="785779"/>
            <a:ext cx="583105" cy="517050"/>
          </a:xfrm>
          <a:prstGeom prst="ellipse">
            <a:avLst/>
          </a:prstGeom>
          <a:solidFill>
            <a:srgbClr val="FF99FF"/>
          </a:solidFill>
          <a:ln w="12700" cap="flat" cmpd="sng" algn="ctr">
            <a:solidFill>
              <a:srgbClr val="FF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9DC6C-5FB3-49C5-B861-DABB37B83D4E}"/>
              </a:ext>
            </a:extLst>
          </p:cNvPr>
          <p:cNvSpPr txBox="1"/>
          <p:nvPr/>
        </p:nvSpPr>
        <p:spPr>
          <a:xfrm>
            <a:off x="5206304" y="736535"/>
            <a:ext cx="2671490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mở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rộng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721E2-DBE9-499A-B56B-65F2C7E6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3429000"/>
            <a:ext cx="5724525" cy="2724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4659F-43DD-4D71-A1E6-13D2F4E7E276}"/>
              </a:ext>
            </a:extLst>
          </p:cNvPr>
          <p:cNvSpPr txBox="1"/>
          <p:nvPr/>
        </p:nvSpPr>
        <p:spPr>
          <a:xfrm>
            <a:off x="2542478" y="1683356"/>
            <a:ext cx="779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9BC55-4213-4791-A39B-2BE768958789}"/>
              </a:ext>
            </a:extLst>
          </p:cNvPr>
          <p:cNvSpPr txBox="1"/>
          <p:nvPr/>
        </p:nvSpPr>
        <p:spPr>
          <a:xfrm>
            <a:off x="2542478" y="2309251"/>
            <a:ext cx="7794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44069" y="2645003"/>
            <a:ext cx="9063990" cy="1567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lang="en-US" sz="8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ÔN TẬP </a:t>
            </a:r>
            <a:endParaRPr kumimoji="0" lang="vi-VN" sz="8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6C7D7A-06ED-4063-871F-89B1F9131651}"/>
              </a:ext>
            </a:extLst>
          </p:cNvPr>
          <p:cNvGrpSpPr/>
          <p:nvPr/>
        </p:nvGrpSpPr>
        <p:grpSpPr>
          <a:xfrm>
            <a:off x="3267075" y="2107581"/>
            <a:ext cx="7629525" cy="1323439"/>
            <a:chOff x="3267075" y="2107581"/>
            <a:chExt cx="762952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A391EF-3BC2-4F29-BD76-8E3F275E1574}"/>
                </a:ext>
              </a:extLst>
            </p:cNvPr>
            <p:cNvSpPr txBox="1"/>
            <p:nvPr/>
          </p:nvSpPr>
          <p:spPr>
            <a:xfrm>
              <a:off x="4003288" y="2107581"/>
              <a:ext cx="68933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ươt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uông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oai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4DDA19-205B-4C48-AFC8-EE4A8D9E1602}"/>
                </a:ext>
              </a:extLst>
            </p:cNvPr>
            <p:cNvSpPr/>
            <p:nvPr/>
          </p:nvSpPr>
          <p:spPr>
            <a:xfrm>
              <a:off x="3267075" y="2211293"/>
              <a:ext cx="814272" cy="58905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5" name="Cloud 4">
            <a:extLst>
              <a:ext uri="{FF2B5EF4-FFF2-40B4-BE49-F238E27FC236}">
                <a16:creationId xmlns:a16="http://schemas.microsoft.com/office/drawing/2014/main" id="{4DA23451-1458-4631-9D46-F2C15FB94BD0}"/>
              </a:ext>
            </a:extLst>
          </p:cNvPr>
          <p:cNvSpPr/>
          <p:nvPr/>
        </p:nvSpPr>
        <p:spPr>
          <a:xfrm>
            <a:off x="6876587" y="3429000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C46A079-6BB7-439A-ABFA-BA0E4A4F032F}"/>
              </a:ext>
            </a:extLst>
          </p:cNvPr>
          <p:cNvSpPr/>
          <p:nvPr/>
        </p:nvSpPr>
        <p:spPr>
          <a:xfrm>
            <a:off x="4428896" y="3429000"/>
            <a:ext cx="1800919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9B480F0-3A45-452D-9242-B5B034EF7119}"/>
              </a:ext>
            </a:extLst>
          </p:cNvPr>
          <p:cNvSpPr/>
          <p:nvPr/>
        </p:nvSpPr>
        <p:spPr>
          <a:xfrm>
            <a:off x="7129349" y="4910781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BBC5EC5-2514-4E36-BF9C-A1FB6481A63D}"/>
              </a:ext>
            </a:extLst>
          </p:cNvPr>
          <p:cNvSpPr/>
          <p:nvPr/>
        </p:nvSpPr>
        <p:spPr>
          <a:xfrm>
            <a:off x="4081347" y="4910781"/>
            <a:ext cx="2230243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73CB4A09-F034-4CC0-A6E6-E28EC3694076}"/>
              </a:ext>
            </a:extLst>
          </p:cNvPr>
          <p:cNvSpPr/>
          <p:nvPr/>
        </p:nvSpPr>
        <p:spPr>
          <a:xfrm>
            <a:off x="3328639" y="3557902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32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43B0AC05-E80A-496C-9A90-001C39DF09F4}"/>
              </a:ext>
            </a:extLst>
          </p:cNvPr>
          <p:cNvSpPr/>
          <p:nvPr/>
        </p:nvSpPr>
        <p:spPr>
          <a:xfrm>
            <a:off x="3328639" y="1009184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32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956BA54-FB84-4656-AF59-F6B1990041A3}"/>
              </a:ext>
            </a:extLst>
          </p:cNvPr>
          <p:cNvSpPr/>
          <p:nvPr/>
        </p:nvSpPr>
        <p:spPr>
          <a:xfrm>
            <a:off x="3328639" y="4832261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32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5864F86-620C-4C06-8DD8-4B4225E9C3AE}"/>
              </a:ext>
            </a:extLst>
          </p:cNvPr>
          <p:cNvSpPr/>
          <p:nvPr/>
        </p:nvSpPr>
        <p:spPr>
          <a:xfrm>
            <a:off x="3178099" y="2283543"/>
            <a:ext cx="187340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32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28066B5-C4C1-42F6-B51D-0B505C597F37}"/>
              </a:ext>
            </a:extLst>
          </p:cNvPr>
          <p:cNvSpPr/>
          <p:nvPr/>
        </p:nvSpPr>
        <p:spPr>
          <a:xfrm>
            <a:off x="7095895" y="3484088"/>
            <a:ext cx="1572322" cy="107721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3F3027E-11C9-4F6D-B546-B44B998EBC44}"/>
              </a:ext>
            </a:extLst>
          </p:cNvPr>
          <p:cNvSpPr/>
          <p:nvPr/>
        </p:nvSpPr>
        <p:spPr>
          <a:xfrm>
            <a:off x="6915618" y="935370"/>
            <a:ext cx="2237676" cy="107721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413B90F-4F64-4C3B-8115-3E545AB3512E}"/>
              </a:ext>
            </a:extLst>
          </p:cNvPr>
          <p:cNvSpPr/>
          <p:nvPr/>
        </p:nvSpPr>
        <p:spPr>
          <a:xfrm>
            <a:off x="7095895" y="4758447"/>
            <a:ext cx="1722862" cy="107721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khoai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599CEAF-B68B-4D4C-B5A5-96C9E41B9E5C}"/>
              </a:ext>
            </a:extLst>
          </p:cNvPr>
          <p:cNvSpPr/>
          <p:nvPr/>
        </p:nvSpPr>
        <p:spPr>
          <a:xfrm>
            <a:off x="6945355" y="2209729"/>
            <a:ext cx="1873402" cy="107721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CA27CE-17C2-4DED-8A02-797FA8D5EBF1}"/>
              </a:ext>
            </a:extLst>
          </p:cNvPr>
          <p:cNvCxnSpPr/>
          <p:nvPr/>
        </p:nvCxnSpPr>
        <p:spPr>
          <a:xfrm>
            <a:off x="5215052" y="1438508"/>
            <a:ext cx="16392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399BC6-75CF-4EFB-B26E-BFBE18FCFC73}"/>
              </a:ext>
            </a:extLst>
          </p:cNvPr>
          <p:cNvCxnSpPr/>
          <p:nvPr/>
        </p:nvCxnSpPr>
        <p:spPr>
          <a:xfrm>
            <a:off x="5215052" y="2817542"/>
            <a:ext cx="16392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E3D92E-5799-4EAB-8631-3155086EEF21}"/>
              </a:ext>
            </a:extLst>
          </p:cNvPr>
          <p:cNvCxnSpPr/>
          <p:nvPr/>
        </p:nvCxnSpPr>
        <p:spPr>
          <a:xfrm>
            <a:off x="5215052" y="4196576"/>
            <a:ext cx="16392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05C596-3803-4578-9CA9-40F8A06F3590}"/>
              </a:ext>
            </a:extLst>
          </p:cNvPr>
          <p:cNvCxnSpPr/>
          <p:nvPr/>
        </p:nvCxnSpPr>
        <p:spPr>
          <a:xfrm>
            <a:off x="5215052" y="5319132"/>
            <a:ext cx="163923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9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F82C77D-A9CF-44AE-90F8-E57BE4430717}"/>
              </a:ext>
            </a:extLst>
          </p:cNvPr>
          <p:cNvSpPr txBox="1"/>
          <p:nvPr/>
        </p:nvSpPr>
        <p:spPr>
          <a:xfrm>
            <a:off x="1962614" y="448498"/>
            <a:ext cx="965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349444-40E9-4D16-9F7D-F531BBD4C245}"/>
              </a:ext>
            </a:extLst>
          </p:cNvPr>
          <p:cNvSpPr/>
          <p:nvPr/>
        </p:nvSpPr>
        <p:spPr>
          <a:xfrm>
            <a:off x="1652819" y="512957"/>
            <a:ext cx="421308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251604F-3732-4D9B-874E-5F2445C18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40600"/>
              </p:ext>
            </p:extLst>
          </p:nvPr>
        </p:nvGraphicFramePr>
        <p:xfrm>
          <a:off x="1059366" y="1702200"/>
          <a:ext cx="10065834" cy="516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957">
                  <a:extLst>
                    <a:ext uri="{9D8B030D-6E8A-4147-A177-3AD203B41FA5}">
                      <a16:colId xmlns:a16="http://schemas.microsoft.com/office/drawing/2014/main" val="2095868412"/>
                    </a:ext>
                  </a:extLst>
                </a:gridCol>
                <a:gridCol w="2599639">
                  <a:extLst>
                    <a:ext uri="{9D8B030D-6E8A-4147-A177-3AD203B41FA5}">
                      <a16:colId xmlns:a16="http://schemas.microsoft.com/office/drawing/2014/main" val="3195823159"/>
                    </a:ext>
                  </a:extLst>
                </a:gridCol>
                <a:gridCol w="5543238">
                  <a:extLst>
                    <a:ext uri="{9D8B030D-6E8A-4147-A177-3AD203B41FA5}">
                      <a16:colId xmlns:a16="http://schemas.microsoft.com/office/drawing/2014/main" val="1957842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Truyện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Nhân</a:t>
                      </a: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vật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tiết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69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chim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1. </a:t>
                      </a:r>
                      <a:r>
                        <a:rPr lang="en-US" sz="2300" dirty="0" err="1"/>
                        <a:t>Lúc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nào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cũng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thấy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buồn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bực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09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2. </a:t>
                      </a:r>
                      <a:r>
                        <a:rPr lang="en-US" sz="2300" dirty="0" err="1"/>
                        <a:t>Bật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cười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vẻ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vì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được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nghe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003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Câu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hỏi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con: “Con </a:t>
                      </a:r>
                      <a:r>
                        <a:rPr lang="en-US" sz="2300" dirty="0" err="1"/>
                        <a:t>hãy</a:t>
                      </a:r>
                      <a:r>
                        <a:rPr lang="en-US" sz="2300" dirty="0"/>
                        <a:t> quay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030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sóc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4. Hay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57576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Tiếng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vọng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con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5. </a:t>
                      </a:r>
                      <a:r>
                        <a:rPr lang="en-US" sz="2300" dirty="0" err="1"/>
                        <a:t>Nghĩ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rằng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như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mọi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lần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3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mẹ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6. </a:t>
                      </a:r>
                      <a:r>
                        <a:rPr lang="en-US" sz="2300" dirty="0" err="1"/>
                        <a:t>Không</a:t>
                      </a:r>
                      <a:r>
                        <a:rPr lang="en-US" sz="2300" dirty="0"/>
                        <a:t> may </a:t>
                      </a:r>
                      <a:r>
                        <a:rPr lang="en-US" sz="2300" dirty="0" err="1"/>
                        <a:t>bị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8274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7. </a:t>
                      </a:r>
                      <a:r>
                        <a:rPr lang="en-US" sz="2300" dirty="0" err="1"/>
                        <a:t>Nhặt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một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chiếc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lá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thả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144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nông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dân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8. </a:t>
                      </a:r>
                      <a:r>
                        <a:rPr lang="en-US" sz="2300" dirty="0" err="1"/>
                        <a:t>Nhảy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nhót</a:t>
                      </a:r>
                      <a:r>
                        <a:rPr lang="en-US" sz="2300" dirty="0"/>
                        <a:t>,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đùa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suốt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ngày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098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8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E1A055-AF15-46C7-9F22-8C5C3490D4DF}"/>
              </a:ext>
            </a:extLst>
          </p:cNvPr>
          <p:cNvSpPr/>
          <p:nvPr/>
        </p:nvSpPr>
        <p:spPr>
          <a:xfrm>
            <a:off x="1025910" y="1403195"/>
            <a:ext cx="2408664" cy="12043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bồ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D2D6B0-C953-47D0-87F3-55892E7E92FF}"/>
              </a:ext>
            </a:extLst>
          </p:cNvPr>
          <p:cNvSpPr/>
          <p:nvPr/>
        </p:nvSpPr>
        <p:spPr>
          <a:xfrm>
            <a:off x="936702" y="4250473"/>
            <a:ext cx="2408664" cy="12043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8735E-EE97-4012-9E67-492919FBA532}"/>
              </a:ext>
            </a:extLst>
          </p:cNvPr>
          <p:cNvSpPr/>
          <p:nvPr/>
        </p:nvSpPr>
        <p:spPr>
          <a:xfrm>
            <a:off x="4021872" y="1299117"/>
            <a:ext cx="2074127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kiến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257802-3B2A-4B57-92CA-6226CC5DB8C3}"/>
              </a:ext>
            </a:extLst>
          </p:cNvPr>
          <p:cNvSpPr/>
          <p:nvPr/>
        </p:nvSpPr>
        <p:spPr>
          <a:xfrm>
            <a:off x="4021873" y="2230244"/>
            <a:ext cx="2204225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bồ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2CAC04-575C-4391-AB11-0DA7754C19BF}"/>
              </a:ext>
            </a:extLst>
          </p:cNvPr>
          <p:cNvSpPr/>
          <p:nvPr/>
        </p:nvSpPr>
        <p:spPr>
          <a:xfrm>
            <a:off x="6753923" y="1162518"/>
            <a:ext cx="4224454" cy="819608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6. Không may bị rơi xuống nước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B003F4-42CD-4AA9-9507-5449C7C13B8D}"/>
              </a:ext>
            </a:extLst>
          </p:cNvPr>
          <p:cNvSpPr/>
          <p:nvPr/>
        </p:nvSpPr>
        <p:spPr>
          <a:xfrm>
            <a:off x="6753923" y="2093648"/>
            <a:ext cx="4189142" cy="819601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7. Nhặt một chiếc lá thả xuống nước</a:t>
            </a:r>
            <a:endParaRPr lang="en-US" sz="2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47A47-CADE-4570-9285-5958AC9CD85E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3434574" y="1572322"/>
            <a:ext cx="587298" cy="4330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C1A5B5-237B-471C-AC65-917EF98EA017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3434574" y="2005361"/>
            <a:ext cx="587299" cy="4980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8B3C02-73EC-4011-8FB2-EE88F9422726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6095999" y="1572322"/>
            <a:ext cx="6579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C940ED-3DFC-4825-9EA2-DE8481EFDF4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226098" y="2503449"/>
            <a:ext cx="5278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F715AD1-F903-4A11-B029-E40FF691F9B1}"/>
              </a:ext>
            </a:extLst>
          </p:cNvPr>
          <p:cNvSpPr/>
          <p:nvPr/>
        </p:nvSpPr>
        <p:spPr>
          <a:xfrm>
            <a:off x="3895491" y="4137107"/>
            <a:ext cx="2074127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sói</a:t>
            </a:r>
            <a:endParaRPr lang="en-US" sz="28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5B95DA2-A512-49E5-8F63-A8D9A38751D0}"/>
              </a:ext>
            </a:extLst>
          </p:cNvPr>
          <p:cNvSpPr/>
          <p:nvPr/>
        </p:nvSpPr>
        <p:spPr>
          <a:xfrm>
            <a:off x="3895492" y="5068234"/>
            <a:ext cx="2204225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sóc</a:t>
            </a:r>
            <a:endParaRPr lang="en-US" sz="28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B6FAC4-4CE5-476D-8ABC-0878C5202D21}"/>
              </a:ext>
            </a:extLst>
          </p:cNvPr>
          <p:cNvSpPr/>
          <p:nvPr/>
        </p:nvSpPr>
        <p:spPr>
          <a:xfrm>
            <a:off x="6627542" y="4000508"/>
            <a:ext cx="4224454" cy="819608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1.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</a:t>
            </a:r>
            <a:r>
              <a:rPr lang="en-US" sz="2800" dirty="0" err="1"/>
              <a:t>bực</a:t>
            </a:r>
            <a:endParaRPr lang="en-US" sz="28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C6F6AC2-B104-4A67-B0C0-08202115BB97}"/>
              </a:ext>
            </a:extLst>
          </p:cNvPr>
          <p:cNvSpPr/>
          <p:nvPr/>
        </p:nvSpPr>
        <p:spPr>
          <a:xfrm>
            <a:off x="6627542" y="4931638"/>
            <a:ext cx="4189142" cy="819601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8. </a:t>
            </a:r>
            <a:r>
              <a:rPr lang="en-US" sz="2800" dirty="0" err="1"/>
              <a:t>Nhảy</a:t>
            </a:r>
            <a:r>
              <a:rPr lang="en-US" sz="2800" dirty="0"/>
              <a:t> </a:t>
            </a:r>
            <a:r>
              <a:rPr lang="en-US" sz="2800" dirty="0" err="1"/>
              <a:t>nhót</a:t>
            </a:r>
            <a:r>
              <a:rPr lang="en-US" sz="2800" dirty="0"/>
              <a:t>,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endParaRPr lang="en-US" sz="28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A0D3F8-CB87-45BF-96B1-8D3638213717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308193" y="4410312"/>
            <a:ext cx="587298" cy="4330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F9AA99-9B64-4355-B824-2630279912AD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3308193" y="4843351"/>
            <a:ext cx="587299" cy="4980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1B0BD6-A987-4822-AD5B-1DAAAAFD5B18}"/>
              </a:ext>
            </a:extLst>
          </p:cNvPr>
          <p:cNvCxnSpPr>
            <a:cxnSpLocks/>
            <a:stCxn id="36" idx="3"/>
            <a:endCxn id="38" idx="1"/>
          </p:cNvCxnSpPr>
          <p:nvPr/>
        </p:nvCxnSpPr>
        <p:spPr>
          <a:xfrm>
            <a:off x="5969618" y="4410312"/>
            <a:ext cx="6579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B5B084-76C5-46EF-9D2E-71A5ED6009B8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6099717" y="5341439"/>
            <a:ext cx="5278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E1A055-AF15-46C7-9F22-8C5C3490D4DF}"/>
              </a:ext>
            </a:extLst>
          </p:cNvPr>
          <p:cNvSpPr/>
          <p:nvPr/>
        </p:nvSpPr>
        <p:spPr>
          <a:xfrm>
            <a:off x="1025910" y="1403195"/>
            <a:ext cx="2408664" cy="12043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vọng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D2D6B0-C953-47D0-87F3-55892E7E92FF}"/>
              </a:ext>
            </a:extLst>
          </p:cNvPr>
          <p:cNvSpPr/>
          <p:nvPr/>
        </p:nvSpPr>
        <p:spPr>
          <a:xfrm>
            <a:off x="936702" y="4250473"/>
            <a:ext cx="2408664" cy="12043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cừu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8735E-EE97-4012-9E67-492919FBA532}"/>
              </a:ext>
            </a:extLst>
          </p:cNvPr>
          <p:cNvSpPr/>
          <p:nvPr/>
        </p:nvSpPr>
        <p:spPr>
          <a:xfrm>
            <a:off x="4021872" y="1299117"/>
            <a:ext cx="2074127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gấu</a:t>
            </a:r>
            <a:r>
              <a:rPr lang="en-US" sz="2800" dirty="0"/>
              <a:t> con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257802-3B2A-4B57-92CA-6226CC5DB8C3}"/>
              </a:ext>
            </a:extLst>
          </p:cNvPr>
          <p:cNvSpPr/>
          <p:nvPr/>
        </p:nvSpPr>
        <p:spPr>
          <a:xfrm>
            <a:off x="4021873" y="2230244"/>
            <a:ext cx="2204225" cy="546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2CAC04-575C-4391-AB11-0DA7754C19BF}"/>
              </a:ext>
            </a:extLst>
          </p:cNvPr>
          <p:cNvSpPr/>
          <p:nvPr/>
        </p:nvSpPr>
        <p:spPr>
          <a:xfrm>
            <a:off x="6753923" y="1162518"/>
            <a:ext cx="4224454" cy="819608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2. </a:t>
            </a:r>
            <a:r>
              <a:rPr lang="en-US" sz="2800" dirty="0" err="1"/>
              <a:t>Bật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: “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B003F4-42CD-4AA9-9507-5449C7C13B8D}"/>
              </a:ext>
            </a:extLst>
          </p:cNvPr>
          <p:cNvSpPr/>
          <p:nvPr/>
        </p:nvSpPr>
        <p:spPr>
          <a:xfrm>
            <a:off x="6753923" y="2093648"/>
            <a:ext cx="4189142" cy="1335348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3.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con: “Con </a:t>
            </a:r>
            <a:r>
              <a:rPr lang="en-US" sz="2800" dirty="0" err="1"/>
              <a:t>hãy</a:t>
            </a:r>
            <a:r>
              <a:rPr lang="en-US" sz="2800" dirty="0"/>
              <a:t> quay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núi</a:t>
            </a:r>
            <a:r>
              <a:rPr lang="en-US" sz="2800" dirty="0"/>
              <a:t>: “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B47A47-CADE-4570-9285-5958AC9CD85E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3434574" y="1572322"/>
            <a:ext cx="587298" cy="4330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C1A5B5-237B-471C-AC65-917EF98EA017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3434574" y="2005361"/>
            <a:ext cx="587299" cy="4980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8B3C02-73EC-4011-8FB2-EE88F9422726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6095999" y="1572322"/>
            <a:ext cx="6579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C940ED-3DFC-4825-9EA2-DE8481EFDF4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226098" y="2503449"/>
            <a:ext cx="5278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F715AD1-F903-4A11-B029-E40FF691F9B1}"/>
              </a:ext>
            </a:extLst>
          </p:cNvPr>
          <p:cNvSpPr/>
          <p:nvPr/>
        </p:nvSpPr>
        <p:spPr>
          <a:xfrm>
            <a:off x="3895491" y="3863909"/>
            <a:ext cx="2074127" cy="8196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chăn</a:t>
            </a:r>
            <a:r>
              <a:rPr lang="en-US" sz="2800" dirty="0"/>
              <a:t> </a:t>
            </a:r>
            <a:r>
              <a:rPr lang="en-US" sz="2800" dirty="0" err="1"/>
              <a:t>cừu</a:t>
            </a:r>
            <a:endParaRPr lang="en-US" sz="28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5B95DA2-A512-49E5-8F63-A8D9A38751D0}"/>
              </a:ext>
            </a:extLst>
          </p:cNvPr>
          <p:cNvSpPr/>
          <p:nvPr/>
        </p:nvSpPr>
        <p:spPr>
          <a:xfrm>
            <a:off x="3895493" y="5068233"/>
            <a:ext cx="2074126" cy="8391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endParaRPr lang="en-US" sz="28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B6FAC4-4CE5-476D-8ABC-0878C5202D21}"/>
              </a:ext>
            </a:extLst>
          </p:cNvPr>
          <p:cNvSpPr/>
          <p:nvPr/>
        </p:nvSpPr>
        <p:spPr>
          <a:xfrm>
            <a:off x="6627542" y="3863909"/>
            <a:ext cx="4224454" cy="819608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4. Hay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dối</a:t>
            </a:r>
            <a:endParaRPr lang="en-US" sz="28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C6F6AC2-B104-4A67-B0C0-08202115BB97}"/>
              </a:ext>
            </a:extLst>
          </p:cNvPr>
          <p:cNvSpPr/>
          <p:nvPr/>
        </p:nvSpPr>
        <p:spPr>
          <a:xfrm>
            <a:off x="6662854" y="5068233"/>
            <a:ext cx="4189142" cy="819601"/>
          </a:xfrm>
          <a:prstGeom prst="round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5.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rằng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dối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endParaRPr lang="en-US" sz="28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A0D3F8-CB87-45BF-96B1-8D3638213717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308193" y="4273713"/>
            <a:ext cx="587298" cy="5696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F9AA99-9B64-4355-B824-2630279912AD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3308193" y="4843351"/>
            <a:ext cx="587300" cy="64445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1B0BD6-A987-4822-AD5B-1DAAAAFD5B18}"/>
              </a:ext>
            </a:extLst>
          </p:cNvPr>
          <p:cNvCxnSpPr>
            <a:cxnSpLocks/>
            <a:stCxn id="36" idx="3"/>
            <a:endCxn id="38" idx="1"/>
          </p:cNvCxnSpPr>
          <p:nvPr/>
        </p:nvCxnSpPr>
        <p:spPr>
          <a:xfrm>
            <a:off x="5969618" y="4273713"/>
            <a:ext cx="6579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B5B084-76C5-46EF-9D2E-71A5ED6009B8}"/>
              </a:ext>
            </a:extLst>
          </p:cNvPr>
          <p:cNvCxnSpPr>
            <a:cxnSpLocks/>
            <a:stCxn id="37" idx="3"/>
            <a:endCxn id="39" idx="1"/>
          </p:cNvCxnSpPr>
          <p:nvPr/>
        </p:nvCxnSpPr>
        <p:spPr>
          <a:xfrm flipV="1">
            <a:off x="5969619" y="5478034"/>
            <a:ext cx="693235" cy="976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6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78036-B470-4B62-8020-974EF36F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21" y="1731052"/>
            <a:ext cx="1743075" cy="141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505DF-4B3D-40DD-8B2C-462D92D3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68" y="1631039"/>
            <a:ext cx="186690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D484-9376-4DF1-B85C-1C00CC2A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72" y="1419225"/>
            <a:ext cx="2324100" cy="200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AF960-4C2D-41F7-8BB8-19EC5DDC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664" y="3227987"/>
            <a:ext cx="1743075" cy="3050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E676E-78AD-407B-ACDF-73C4646B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068" y="3495877"/>
            <a:ext cx="180975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C079F7-0D8D-4DC0-9256-75434B239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147" y="3362527"/>
            <a:ext cx="2600325" cy="2781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9ED50C-D45A-4D04-83CA-FF5EB5F2AB20}"/>
              </a:ext>
            </a:extLst>
          </p:cNvPr>
          <p:cNvSpPr txBox="1"/>
          <p:nvPr/>
        </p:nvSpPr>
        <p:spPr>
          <a:xfrm>
            <a:off x="2658694" y="470450"/>
            <a:ext cx="7409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19020A-2297-457F-A4B5-A5AE63AF8998}"/>
              </a:ext>
            </a:extLst>
          </p:cNvPr>
          <p:cNvSpPr/>
          <p:nvPr/>
        </p:nvSpPr>
        <p:spPr>
          <a:xfrm>
            <a:off x="2495550" y="534908"/>
            <a:ext cx="584452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4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E6245E-4FAC-44E0-BC25-628B16328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2"/>
          <a:stretch/>
        </p:blipFill>
        <p:spPr>
          <a:xfrm>
            <a:off x="631052" y="506354"/>
            <a:ext cx="1551404" cy="15803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60903EA-7663-4534-B29B-2A5F5BF3F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104433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5882F-A0D7-41A3-BEEE-F68ADCB002FF}"/>
              </a:ext>
            </a:extLst>
          </p:cNvPr>
          <p:cNvSpPr/>
          <p:nvPr/>
        </p:nvSpPr>
        <p:spPr>
          <a:xfrm>
            <a:off x="1450565" y="2738136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Em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rất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thích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sóc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chuyện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9824B-E6A4-479E-A84C-59D96E431E1C}"/>
              </a:ext>
            </a:extLst>
          </p:cNvPr>
          <p:cNvSpPr/>
          <p:nvPr/>
        </p:nvSpPr>
        <p:spPr>
          <a:xfrm>
            <a:off x="534791" y="3610957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“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hỏi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sói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”.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Bởi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vì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sóc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luôn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vui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vẻ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C937D-5E21-40E6-BEB3-31991AF3DC65}"/>
              </a:ext>
            </a:extLst>
          </p:cNvPr>
          <p:cNvSpPr/>
          <p:nvPr/>
        </p:nvSpPr>
        <p:spPr>
          <a:xfrm>
            <a:off x="601630" y="4461502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nhảy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nhót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suốt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4A263C-04AF-43AB-A923-992D45F28086}"/>
              </a:ext>
            </a:extLst>
          </p:cNvPr>
          <p:cNvSpPr/>
          <p:nvPr/>
        </p:nvSpPr>
        <p:spPr>
          <a:xfrm>
            <a:off x="2857539" y="913520"/>
            <a:ext cx="583105" cy="517050"/>
          </a:xfrm>
          <a:prstGeom prst="ellipse">
            <a:avLst/>
          </a:prstGeom>
          <a:solidFill>
            <a:srgbClr val="FF99FF"/>
          </a:solidFill>
          <a:ln w="12700" cap="flat" cmpd="sng" algn="ctr">
            <a:solidFill>
              <a:srgbClr val="FF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52760-0A30-40B1-AD17-7F853F86A6C7}"/>
              </a:ext>
            </a:extLst>
          </p:cNvPr>
          <p:cNvSpPr txBox="1"/>
          <p:nvPr/>
        </p:nvSpPr>
        <p:spPr>
          <a:xfrm>
            <a:off x="3305564" y="864276"/>
            <a:ext cx="6730534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1-2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về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nhân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ở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mục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3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C0E657-C8C0-45F6-9A5D-14558CA0072C}"/>
              </a:ext>
            </a:extLst>
          </p:cNvPr>
          <p:cNvSpPr/>
          <p:nvPr/>
        </p:nvSpPr>
        <p:spPr>
          <a:xfrm>
            <a:off x="7270595" y="5230943"/>
            <a:ext cx="2687444" cy="953925"/>
          </a:xfrm>
          <a:prstGeom prst="cloud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4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409</Words>
  <Application>Microsoft Office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Arial-Rounded</vt:lpstr>
      <vt:lpstr>Calibri</vt:lpstr>
      <vt:lpstr>等线</vt:lpstr>
      <vt:lpstr>HP001 4 hàng</vt:lpstr>
      <vt:lpstr>Times New Roman</vt:lpstr>
      <vt:lpstr>自定义设计方案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42</cp:revision>
  <dcterms:created xsi:type="dcterms:W3CDTF">2021-07-24T01:07:49Z</dcterms:created>
  <dcterms:modified xsi:type="dcterms:W3CDTF">2025-04-24T15:23:53Z</dcterms:modified>
</cp:coreProperties>
</file>