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  <p:sldMasterId id="2147483697" r:id="rId4"/>
    <p:sldMasterId id="2147483709" r:id="rId5"/>
    <p:sldMasterId id="2147483721" r:id="rId6"/>
    <p:sldMasterId id="2147483733" r:id="rId7"/>
  </p:sldMasterIdLst>
  <p:notesMasterIdLst>
    <p:notesMasterId r:id="rId18"/>
  </p:notesMasterIdLst>
  <p:sldIdLst>
    <p:sldId id="258" r:id="rId8"/>
    <p:sldId id="259" r:id="rId9"/>
    <p:sldId id="267" r:id="rId10"/>
    <p:sldId id="2007577120" r:id="rId11"/>
    <p:sldId id="2007577095" r:id="rId12"/>
    <p:sldId id="269" r:id="rId13"/>
    <p:sldId id="278" r:id="rId14"/>
    <p:sldId id="282" r:id="rId15"/>
    <p:sldId id="9444" r:id="rId16"/>
    <p:sldId id="3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4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09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6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9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5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0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1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0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3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1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1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4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2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40529" y="2195174"/>
            <a:ext cx="7878684" cy="183895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115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</a:t>
            </a:r>
            <a:r>
              <a:rPr lang="en-US" altLang="zh-CN" sz="115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15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36292" y="1404128"/>
            <a:ext cx="590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01.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tiếng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oanh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uyt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iêu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iêm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523325" y="1063292"/>
            <a:ext cx="1444880" cy="113155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343EDB6D-1D84-465C-AD98-1FC12D858CF2}"/>
              </a:ext>
            </a:extLst>
          </p:cNvPr>
          <p:cNvSpPr/>
          <p:nvPr/>
        </p:nvSpPr>
        <p:spPr>
          <a:xfrm>
            <a:off x="6418203" y="4749284"/>
            <a:ext cx="265399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oanh</a:t>
            </a:r>
            <a:r>
              <a:rPr lang="en-US" sz="3600" dirty="0"/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EA80516-AF7A-4287-82D1-66568DE7CCD0}"/>
              </a:ext>
            </a:extLst>
          </p:cNvPr>
          <p:cNvSpPr/>
          <p:nvPr/>
        </p:nvSpPr>
        <p:spPr>
          <a:xfrm>
            <a:off x="1995965" y="2766609"/>
            <a:ext cx="265399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siêu</a:t>
            </a:r>
            <a:endParaRPr lang="en-US" sz="3600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50A02C9-4EB5-4A07-9CBB-1D85583EA68F}"/>
              </a:ext>
            </a:extLst>
          </p:cNvPr>
          <p:cNvSpPr/>
          <p:nvPr/>
        </p:nvSpPr>
        <p:spPr>
          <a:xfrm>
            <a:off x="2550248" y="4812304"/>
            <a:ext cx="265399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liêm</a:t>
            </a:r>
            <a:endParaRPr lang="en-US" sz="3600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836A24C-BF34-415B-A91A-F9916097C2D9}"/>
              </a:ext>
            </a:extLst>
          </p:cNvPr>
          <p:cNvSpPr/>
          <p:nvPr/>
        </p:nvSpPr>
        <p:spPr>
          <a:xfrm>
            <a:off x="5305815" y="2936891"/>
            <a:ext cx="265399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huýt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38" y="79640"/>
            <a:ext cx="1627152" cy="1627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87AA3-B93D-40BB-9396-6266BBB45DC0}"/>
              </a:ext>
            </a:extLst>
          </p:cNvPr>
          <p:cNvSpPr txBox="1"/>
          <p:nvPr/>
        </p:nvSpPr>
        <p:spPr>
          <a:xfrm>
            <a:off x="570802" y="142470"/>
            <a:ext cx="1107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26E49D-1780-43A6-A5FB-11C954A98469}"/>
              </a:ext>
            </a:extLst>
          </p:cNvPr>
          <p:cNvSpPr/>
          <p:nvPr/>
        </p:nvSpPr>
        <p:spPr>
          <a:xfrm>
            <a:off x="1907301" y="1030165"/>
            <a:ext cx="2723766" cy="68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7CA651-7722-4136-94B3-87E68A5EF11B}"/>
              </a:ext>
            </a:extLst>
          </p:cNvPr>
          <p:cNvSpPr/>
          <p:nvPr/>
        </p:nvSpPr>
        <p:spPr>
          <a:xfrm>
            <a:off x="6964910" y="1018994"/>
            <a:ext cx="3542631" cy="68238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khuyên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6E7139-DC80-4BB1-9F08-40637187331F}"/>
              </a:ext>
            </a:extLst>
          </p:cNvPr>
          <p:cNvSpPr/>
          <p:nvPr/>
        </p:nvSpPr>
        <p:spPr>
          <a:xfrm>
            <a:off x="1684462" y="1881035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BC5851-1335-4C0A-A891-01C37E0F4BC9}"/>
              </a:ext>
            </a:extLst>
          </p:cNvPr>
          <p:cNvSpPr/>
          <p:nvPr/>
        </p:nvSpPr>
        <p:spPr>
          <a:xfrm>
            <a:off x="1684462" y="2863734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chào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17D6F3-13A9-4B5A-8865-33237F617BC8}"/>
              </a:ext>
            </a:extLst>
          </p:cNvPr>
          <p:cNvSpPr/>
          <p:nvPr/>
        </p:nvSpPr>
        <p:spPr>
          <a:xfrm>
            <a:off x="1684462" y="3846433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vắng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FBFBD7-ABCC-4763-BA56-7067B01DBB8C}"/>
              </a:ext>
            </a:extLst>
          </p:cNvPr>
          <p:cNvSpPr/>
          <p:nvPr/>
        </p:nvSpPr>
        <p:spPr>
          <a:xfrm>
            <a:off x="1684462" y="4829132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may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endParaRPr lang="en-US" sz="2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0E7170-FF08-4806-9BA9-06A3CAD5A81F}"/>
              </a:ext>
            </a:extLst>
          </p:cNvPr>
          <p:cNvSpPr/>
          <p:nvPr/>
        </p:nvSpPr>
        <p:spPr>
          <a:xfrm>
            <a:off x="1684462" y="5811831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F80EE5-B5ED-4116-8FCA-A6A99CB65C56}"/>
              </a:ext>
            </a:extLst>
          </p:cNvPr>
          <p:cNvSpPr/>
          <p:nvPr/>
        </p:nvSpPr>
        <p:spPr>
          <a:xfrm>
            <a:off x="5882185" y="1881035"/>
            <a:ext cx="5308979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89DE0-D49E-47C0-AE3C-46959674526D}"/>
              </a:ext>
            </a:extLst>
          </p:cNvPr>
          <p:cNvSpPr/>
          <p:nvPr/>
        </p:nvSpPr>
        <p:spPr>
          <a:xfrm>
            <a:off x="5882185" y="2863734"/>
            <a:ext cx="5308979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D5FA41-DD2A-489A-8917-2F1C2AA37A35}"/>
              </a:ext>
            </a:extLst>
          </p:cNvPr>
          <p:cNvSpPr/>
          <p:nvPr/>
        </p:nvSpPr>
        <p:spPr>
          <a:xfrm>
            <a:off x="5882185" y="3846433"/>
            <a:ext cx="5308979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gỡ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BA4A98-9DB7-4736-8418-C1FD940069A7}"/>
              </a:ext>
            </a:extLst>
          </p:cNvPr>
          <p:cNvSpPr/>
          <p:nvPr/>
        </p:nvSpPr>
        <p:spPr>
          <a:xfrm>
            <a:off x="5882185" y="4829132"/>
            <a:ext cx="5308979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tuân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991163-BC68-422C-8FEB-D0F5CBAC3BCA}"/>
              </a:ext>
            </a:extLst>
          </p:cNvPr>
          <p:cNvSpPr/>
          <p:nvPr/>
        </p:nvSpPr>
        <p:spPr>
          <a:xfrm>
            <a:off x="5882185" y="5811831"/>
            <a:ext cx="5308979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ý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40EBF-3696-4ED0-BDA1-C67A1B3A577A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4853906" y="2290468"/>
            <a:ext cx="1028279" cy="98269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107390-679C-4360-AA72-31F48B0DB19C}"/>
              </a:ext>
            </a:extLst>
          </p:cNvPr>
          <p:cNvCxnSpPr/>
          <p:nvPr/>
        </p:nvCxnSpPr>
        <p:spPr>
          <a:xfrm>
            <a:off x="4853905" y="3304902"/>
            <a:ext cx="1028279" cy="98269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C91E71-C2A8-4AE1-B930-421D90588ADE}"/>
              </a:ext>
            </a:extLst>
          </p:cNvPr>
          <p:cNvCxnSpPr>
            <a:cxnSpLocks/>
          </p:cNvCxnSpPr>
          <p:nvPr/>
        </p:nvCxnSpPr>
        <p:spPr>
          <a:xfrm flipV="1">
            <a:off x="4853905" y="2297726"/>
            <a:ext cx="1028279" cy="1965398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0F96BA-F47F-4383-A86E-3823CF582D6C}"/>
              </a:ext>
            </a:extLst>
          </p:cNvPr>
          <p:cNvCxnSpPr/>
          <p:nvPr/>
        </p:nvCxnSpPr>
        <p:spPr>
          <a:xfrm>
            <a:off x="4853904" y="5238565"/>
            <a:ext cx="1028279" cy="98269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614D15-12EA-47AF-BA75-F5621A89B596}"/>
              </a:ext>
            </a:extLst>
          </p:cNvPr>
          <p:cNvCxnSpPr>
            <a:cxnSpLocks/>
          </p:cNvCxnSpPr>
          <p:nvPr/>
        </p:nvCxnSpPr>
        <p:spPr>
          <a:xfrm flipV="1">
            <a:off x="4853904" y="5270300"/>
            <a:ext cx="1028279" cy="869047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38" y="79640"/>
            <a:ext cx="1627152" cy="1627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87AA3-B93D-40BB-9396-6266BBB45DC0}"/>
              </a:ext>
            </a:extLst>
          </p:cNvPr>
          <p:cNvSpPr txBox="1"/>
          <p:nvPr/>
        </p:nvSpPr>
        <p:spPr>
          <a:xfrm>
            <a:off x="570802" y="142470"/>
            <a:ext cx="1107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ở B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ở 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26E49D-1780-43A6-A5FB-11C954A98469}"/>
              </a:ext>
            </a:extLst>
          </p:cNvPr>
          <p:cNvSpPr/>
          <p:nvPr/>
        </p:nvSpPr>
        <p:spPr>
          <a:xfrm>
            <a:off x="3047053" y="1034814"/>
            <a:ext cx="986024" cy="682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7CA651-7722-4136-94B3-87E68A5EF11B}"/>
              </a:ext>
            </a:extLst>
          </p:cNvPr>
          <p:cNvSpPr/>
          <p:nvPr/>
        </p:nvSpPr>
        <p:spPr>
          <a:xfrm>
            <a:off x="8728527" y="958297"/>
            <a:ext cx="1160059" cy="68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6E7139-DC80-4BB1-9F08-40637187331F}"/>
              </a:ext>
            </a:extLst>
          </p:cNvPr>
          <p:cNvSpPr/>
          <p:nvPr/>
        </p:nvSpPr>
        <p:spPr>
          <a:xfrm>
            <a:off x="1416309" y="1881035"/>
            <a:ext cx="4247512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Gặp</a:t>
            </a:r>
            <a:r>
              <a:rPr lang="en-US" sz="2800" dirty="0"/>
              <a:t> ai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BC5851-1335-4C0A-A891-01C37E0F4BC9}"/>
              </a:ext>
            </a:extLst>
          </p:cNvPr>
          <p:cNvSpPr/>
          <p:nvPr/>
        </p:nvSpPr>
        <p:spPr>
          <a:xfrm>
            <a:off x="1416309" y="2863734"/>
            <a:ext cx="4247512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Được</a:t>
            </a:r>
            <a:r>
              <a:rPr lang="en-US" sz="2800" dirty="0"/>
              <a:t> ai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17D6F3-13A9-4B5A-8865-33237F617BC8}"/>
              </a:ext>
            </a:extLst>
          </p:cNvPr>
          <p:cNvSpPr/>
          <p:nvPr/>
        </p:nvSpPr>
        <p:spPr>
          <a:xfrm>
            <a:off x="1416309" y="3846433"/>
            <a:ext cx="4247512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FBFBD7-ABCC-4763-BA56-7067B01DBB8C}"/>
              </a:ext>
            </a:extLst>
          </p:cNvPr>
          <p:cNvSpPr/>
          <p:nvPr/>
        </p:nvSpPr>
        <p:spPr>
          <a:xfrm>
            <a:off x="1416309" y="4829132"/>
            <a:ext cx="4247512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endParaRPr lang="en-US" sz="2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0E7170-FF08-4806-9BA9-06A3CAD5A81F}"/>
              </a:ext>
            </a:extLst>
          </p:cNvPr>
          <p:cNvSpPr/>
          <p:nvPr/>
        </p:nvSpPr>
        <p:spPr>
          <a:xfrm>
            <a:off x="1416309" y="5811831"/>
            <a:ext cx="4247512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bè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niềm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F80EE5-B5ED-4116-8FCA-A6A99CB65C56}"/>
              </a:ext>
            </a:extLst>
          </p:cNvPr>
          <p:cNvSpPr/>
          <p:nvPr/>
        </p:nvSpPr>
        <p:spPr>
          <a:xfrm>
            <a:off x="7841423" y="1881035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Cảm ơn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89DE0-D49E-47C0-AE3C-46959674526D}"/>
              </a:ext>
            </a:extLst>
          </p:cNvPr>
          <p:cNvSpPr/>
          <p:nvPr/>
        </p:nvSpPr>
        <p:spPr>
          <a:xfrm>
            <a:off x="7841423" y="2863734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Xin lỗi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D5FA41-DD2A-489A-8917-2F1C2AA37A35}"/>
              </a:ext>
            </a:extLst>
          </p:cNvPr>
          <p:cNvSpPr/>
          <p:nvPr/>
        </p:nvSpPr>
        <p:spPr>
          <a:xfrm>
            <a:off x="7841423" y="3846433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Giới thiệu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BA4A98-9DB7-4736-8418-C1FD940069A7}"/>
              </a:ext>
            </a:extLst>
          </p:cNvPr>
          <p:cNvSpPr/>
          <p:nvPr/>
        </p:nvSpPr>
        <p:spPr>
          <a:xfrm>
            <a:off x="7841423" y="4829132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Chúc mừng</a:t>
            </a:r>
            <a:endParaRPr lang="en-US" sz="2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991163-BC68-422C-8FEB-D0F5CBAC3BCA}"/>
              </a:ext>
            </a:extLst>
          </p:cNvPr>
          <p:cNvSpPr/>
          <p:nvPr/>
        </p:nvSpPr>
        <p:spPr>
          <a:xfrm>
            <a:off x="7841423" y="5811831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Xin phép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40EBF-3696-4ED0-BDA1-C67A1B3A577A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5663821" y="2290468"/>
            <a:ext cx="2177602" cy="1965398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65C285-16FB-41D1-AA27-209C9F0CC99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63821" y="2290468"/>
            <a:ext cx="2177602" cy="1019922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D753D8-7925-4A78-B0AF-D36ADB32E8ED}"/>
              </a:ext>
            </a:extLst>
          </p:cNvPr>
          <p:cNvCxnSpPr>
            <a:cxnSpLocks/>
          </p:cNvCxnSpPr>
          <p:nvPr/>
        </p:nvCxnSpPr>
        <p:spPr>
          <a:xfrm flipV="1">
            <a:off x="5663821" y="3235944"/>
            <a:ext cx="2177602" cy="1019922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7465B4-4793-4A93-9D9A-02F0AEA3F08C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5675229" y="5263595"/>
            <a:ext cx="2166194" cy="95766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F7B7AA-75DF-4ABA-8178-CD188D54B90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675229" y="5238565"/>
            <a:ext cx="2166194" cy="99813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7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855369"/>
            <a:ext cx="6737685" cy="360373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59" y="1092335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E5E30-52BD-4ED2-B9FF-ADC4C1D6A424}"/>
              </a:ext>
            </a:extLst>
          </p:cNvPr>
          <p:cNvSpPr txBox="1"/>
          <p:nvPr/>
        </p:nvSpPr>
        <p:spPr>
          <a:xfrm>
            <a:off x="5456264" y="2253702"/>
            <a:ext cx="4189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4.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ơn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xin</a:t>
            </a:r>
            <a:r>
              <a:rPr lang="en-US" sz="4000" dirty="0"/>
              <a:t> </a:t>
            </a:r>
            <a:r>
              <a:rPr lang="en-US" sz="4000" dirty="0" err="1"/>
              <a:t>lỗi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6D0E7-A4AB-475E-AA3D-1533F755E4FC}"/>
              </a:ext>
            </a:extLst>
          </p:cNvPr>
          <p:cNvSpPr txBox="1"/>
          <p:nvPr/>
        </p:nvSpPr>
        <p:spPr>
          <a:xfrm>
            <a:off x="4442873" y="1549829"/>
            <a:ext cx="5287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5.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CFD6B-B466-460B-A183-C041D8B8AD31}"/>
              </a:ext>
            </a:extLst>
          </p:cNvPr>
          <p:cNvSpPr txBox="1"/>
          <p:nvPr/>
        </p:nvSpPr>
        <p:spPr>
          <a:xfrm>
            <a:off x="2470484" y="967752"/>
            <a:ext cx="537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9190DB-2E87-4FA9-BCCF-AE72AC1DCBDB}"/>
              </a:ext>
            </a:extLst>
          </p:cNvPr>
          <p:cNvSpPr/>
          <p:nvPr/>
        </p:nvSpPr>
        <p:spPr>
          <a:xfrm>
            <a:off x="956010" y="1775962"/>
            <a:ext cx="6100011" cy="1761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16D346-A34D-405C-A2F0-93446824AABD}"/>
              </a:ext>
            </a:extLst>
          </p:cNvPr>
          <p:cNvSpPr/>
          <p:nvPr/>
        </p:nvSpPr>
        <p:spPr>
          <a:xfrm>
            <a:off x="956009" y="3807205"/>
            <a:ext cx="6100011" cy="17616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76B15-00C5-4849-8F12-C1AAEBF7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559305"/>
            <a:ext cx="1914525" cy="224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ECBAED-F022-4D3D-8468-5F8EAFD3F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285" y="3881913"/>
            <a:ext cx="2066925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72" y="586740"/>
            <a:ext cx="11393715" cy="5684520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44C8C5-5D19-48A0-A413-39056BAB0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6293" y="3907634"/>
            <a:ext cx="2950367" cy="2950367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417270" y="1859340"/>
            <a:ext cx="538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sách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đã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" y="3178121"/>
            <a:ext cx="3679881" cy="3679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89879" y="131656"/>
            <a:ext cx="3568700" cy="2387073"/>
            <a:chOff x="8680450" y="-280729"/>
            <a:chExt cx="4361502" cy="2917371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450" y="-280729"/>
              <a:ext cx="4361502" cy="2917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64654" y="455417"/>
              <a:ext cx="2879405" cy="131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sách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52874" y="1028936"/>
            <a:ext cx="3642596" cy="2436502"/>
            <a:chOff x="7977904" y="2348188"/>
            <a:chExt cx="4361502" cy="2917371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904" y="2348188"/>
              <a:ext cx="4361502" cy="29173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17149" y="3181557"/>
              <a:ext cx="2802794" cy="12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b="27230"/>
          <a:stretch/>
        </p:blipFill>
        <p:spPr>
          <a:xfrm flipH="1">
            <a:off x="1" y="-167914"/>
            <a:ext cx="1782227" cy="1509308"/>
          </a:xfrm>
          <a:prstGeom prst="rect">
            <a:avLst/>
          </a:prstGeom>
        </p:spPr>
      </p:pic>
      <p:grpSp>
        <p:nvGrpSpPr>
          <p:cNvPr id="23" name="组合 25">
            <a:extLst>
              <a:ext uri="{FF2B5EF4-FFF2-40B4-BE49-F238E27FC236}">
                <a16:creationId xmlns:a16="http://schemas.microsoft.com/office/drawing/2014/main" id="{9D12B441-9B33-4871-8F4C-9175D45BDAD4}"/>
              </a:ext>
            </a:extLst>
          </p:cNvPr>
          <p:cNvGrpSpPr/>
          <p:nvPr/>
        </p:nvGrpSpPr>
        <p:grpSpPr>
          <a:xfrm>
            <a:off x="-58284" y="2642304"/>
            <a:ext cx="12265024" cy="4210953"/>
            <a:chOff x="0" y="2686117"/>
            <a:chExt cx="12265024" cy="4210953"/>
          </a:xfrm>
        </p:grpSpPr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34DF7EAB-82CF-4710-81D2-26733962CB55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9" name="图片 30">
                <a:extLst>
                  <a:ext uri="{FF2B5EF4-FFF2-40B4-BE49-F238E27FC236}">
                    <a16:creationId xmlns:a16="http://schemas.microsoft.com/office/drawing/2014/main" id="{86550852-3630-445C-88B5-47A0DDE71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31">
                <a:extLst>
                  <a:ext uri="{FF2B5EF4-FFF2-40B4-BE49-F238E27FC236}">
                    <a16:creationId xmlns:a16="http://schemas.microsoft.com/office/drawing/2014/main" id="{07EEAD30-D6DC-4534-BF84-E0C5B32EC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6" name="组合 27">
              <a:extLst>
                <a:ext uri="{FF2B5EF4-FFF2-40B4-BE49-F238E27FC236}">
                  <a16:creationId xmlns:a16="http://schemas.microsoft.com/office/drawing/2014/main" id="{84EB0449-0B5D-4BE4-B8F3-CE1C54B5D699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3" cy="6858000"/>
            </a:xfrm>
          </p:grpSpPr>
          <p:pic>
            <p:nvPicPr>
              <p:cNvPr id="27" name="图片 28">
                <a:extLst>
                  <a:ext uri="{FF2B5EF4-FFF2-40B4-BE49-F238E27FC236}">
                    <a16:creationId xmlns:a16="http://schemas.microsoft.com/office/drawing/2014/main" id="{4BD64449-26C5-43CD-92C1-10C818B79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6" y="39071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28" name="图片 29">
                <a:extLst>
                  <a:ext uri="{FF2B5EF4-FFF2-40B4-BE49-F238E27FC236}">
                    <a16:creationId xmlns:a16="http://schemas.microsoft.com/office/drawing/2014/main" id="{7F71C295-E225-42EA-97A4-CA2B2F1C6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228287" y="3340555"/>
            <a:ext cx="3542388" cy="2465162"/>
            <a:chOff x="6731480" y="4711834"/>
            <a:chExt cx="4122217" cy="2607298"/>
          </a:xfrm>
        </p:grpSpPr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480" y="4711834"/>
              <a:ext cx="4122217" cy="26072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95853" y="5388713"/>
              <a:ext cx="2489719" cy="113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tượng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71237" y="2250877"/>
            <a:ext cx="3109105" cy="3486632"/>
            <a:chOff x="5850865" y="1807217"/>
            <a:chExt cx="2387950" cy="267791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386513" y="2153082"/>
              <a:ext cx="0" cy="318656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481888" y="1852613"/>
              <a:ext cx="0" cy="528637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Free Image on Pixabay - Hexagon, Hive, Beehive, Honeycomb | Free clip art,  Bee hive, Clip 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67647" l="4296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9" b="34542"/>
            <a:stretch/>
          </p:blipFill>
          <p:spPr bwMode="auto">
            <a:xfrm rot="20373906" flipH="1">
              <a:off x="5850865" y="1807217"/>
              <a:ext cx="2387950" cy="26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 descr="illustration of isolated beehive branch | Cartoon bee, Bee hive, Bee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5" b="44881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725"/>
          <a:stretch/>
        </p:blipFill>
        <p:spPr bwMode="auto">
          <a:xfrm flipH="1">
            <a:off x="4066346" y="1130331"/>
            <a:ext cx="8391236" cy="22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7697797" y="3341688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1408864" y="3337445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llustration cartoon cute bee vect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676" l="10000" r="90000">
                        <a14:foregroundMark x1="23600" y1="33333" x2="19000" y2="50926"/>
                        <a14:foregroundMark x1="35200" y1="30093" x2="42400" y2="47222"/>
                        <a14:foregroundMark x1="49200" y1="33102" x2="20600" y2="47454"/>
                        <a14:foregroundMark x1="17400" y1="35648" x2="20600" y2="48843"/>
                        <a14:foregroundMark x1="22600" y1="27083" x2="25400" y2="47917"/>
                        <a14:foregroundMark x1="17200" y1="31944" x2="21600" y2="41898"/>
                        <a14:foregroundMark x1="23200" y1="51852" x2="25000" y2="56713"/>
                        <a14:foregroundMark x1="25600" y1="47222" x2="25800" y2="54167"/>
                        <a14:foregroundMark x1="41000" y1="41435" x2="44600" y2="53472"/>
                        <a14:foregroundMark x1="38200" y1="42824" x2="40200" y2="54861"/>
                        <a14:foregroundMark x1="45600" y1="48611" x2="51400" y2="54630"/>
                        <a14:foregroundMark x1="41400" y1="28009" x2="41400" y2="41204"/>
                        <a14:foregroundMark x1="49200" y1="42130" x2="52400" y2="45833"/>
                        <a14:foregroundMark x1="50000" y1="42361" x2="44200" y2="44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6139" y="1440989"/>
            <a:ext cx="3387503" cy="2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64567" y="71109"/>
            <a:ext cx="8660516" cy="1327386"/>
            <a:chOff x="2321248" y="508261"/>
            <a:chExt cx="8660516" cy="1327387"/>
          </a:xfrm>
        </p:grpSpPr>
        <p:sp>
          <p:nvSpPr>
            <p:cNvPr id="22" name="TextBox 21"/>
            <p:cNvSpPr txBox="1"/>
            <p:nvPr/>
          </p:nvSpPr>
          <p:spPr>
            <a:xfrm>
              <a:off x="3913573" y="587792"/>
              <a:ext cx="7068191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sẻ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5806490" y="3840425"/>
            <a:ext cx="243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49429" y="4680407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6293" y="4672206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1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00143 0.0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6458 L 0.00143 -0.158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15833 L 2.29167E-6 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391</Words>
  <Application>Microsoft Office PowerPoint</Application>
  <PresentationFormat>Widescreen</PresentationFormat>
  <Paragraphs>77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黑体</vt:lpstr>
      <vt:lpstr>字魂59号-创粗黑</vt:lpstr>
      <vt:lpstr>方正剪纸简体</vt:lpstr>
      <vt:lpstr>1_Office Theme</vt:lpstr>
      <vt:lpstr>Hoạt động</vt:lpstr>
      <vt:lpstr>4_Office 主题</vt:lpstr>
      <vt:lpstr>Office 主题</vt:lpstr>
      <vt:lpstr>1_Office 主题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2021-07-12T00:56:13Z</dcterms:created>
  <dcterms:modified xsi:type="dcterms:W3CDTF">2025-04-22T14:37:44Z</dcterms:modified>
</cp:coreProperties>
</file>