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692" r:id="rId2"/>
    <p:sldMasterId id="2147483705" r:id="rId3"/>
    <p:sldMasterId id="2147483717" r:id="rId4"/>
    <p:sldMasterId id="2147483729" r:id="rId5"/>
    <p:sldMasterId id="2147483742" r:id="rId6"/>
    <p:sldMasterId id="2147483747" r:id="rId7"/>
  </p:sldMasterIdLst>
  <p:notesMasterIdLst>
    <p:notesMasterId r:id="rId34"/>
  </p:notesMasterIdLst>
  <p:handoutMasterIdLst>
    <p:handoutMasterId r:id="rId35"/>
  </p:handoutMasterIdLst>
  <p:sldIdLst>
    <p:sldId id="2007577112" r:id="rId8"/>
    <p:sldId id="262" r:id="rId9"/>
    <p:sldId id="263" r:id="rId10"/>
    <p:sldId id="258" r:id="rId11"/>
    <p:sldId id="257" r:id="rId12"/>
    <p:sldId id="259" r:id="rId13"/>
    <p:sldId id="260" r:id="rId14"/>
    <p:sldId id="261" r:id="rId15"/>
    <p:sldId id="278" r:id="rId16"/>
    <p:sldId id="286" r:id="rId17"/>
    <p:sldId id="300" r:id="rId18"/>
    <p:sldId id="2007577116" r:id="rId19"/>
    <p:sldId id="2007577119" r:id="rId20"/>
    <p:sldId id="299" r:id="rId21"/>
    <p:sldId id="2007577118" r:id="rId22"/>
    <p:sldId id="2007577117" r:id="rId23"/>
    <p:sldId id="296" r:id="rId24"/>
    <p:sldId id="375" r:id="rId25"/>
    <p:sldId id="2007577121" r:id="rId26"/>
    <p:sldId id="386" r:id="rId27"/>
    <p:sldId id="2007577120" r:id="rId28"/>
    <p:sldId id="301" r:id="rId29"/>
    <p:sldId id="297" r:id="rId30"/>
    <p:sldId id="2007577122" r:id="rId31"/>
    <p:sldId id="2007577123" r:id="rId32"/>
    <p:sldId id="30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E3ABFF"/>
    <a:srgbClr val="DB93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3" d="100"/>
          <a:sy n="83" d="100"/>
        </p:scale>
        <p:origin x="614" y="72"/>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handoutMaster" Target="handoutMasters/handoutMaster1.xml"/><Relationship Id="rId8" Type="http://schemas.openxmlformats.org/officeDocument/2006/relationships/slide" Target="slides/slide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4/22/2025</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4685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6504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4555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0079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7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17</a:t>
            </a:fld>
            <a:endParaRPr lang="zh-CN" altLang="en-US"/>
          </a:p>
        </p:txBody>
      </p:sp>
    </p:spTree>
    <p:extLst>
      <p:ext uri="{BB962C8B-B14F-4D97-AF65-F5344CB8AC3E}">
        <p14:creationId xmlns:p14="http://schemas.microsoft.com/office/powerpoint/2010/main" val="720856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499516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20573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8978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138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7798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30.svg"/><Relationship Id="rId4" Type="http://schemas.openxmlformats.org/officeDocument/2006/relationships/image" Target="../media/image2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5.gif"/></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2025/4/22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6"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3"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8" y="2004297"/>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42632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21" y="1913421"/>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416645" y="3997565"/>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1" y="6560137"/>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805236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6" y="651788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22527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onnsiteX0" fmla="*/ 0 w 11738344"/>
              <a:gd name="connsiteY0" fmla="*/ 0 h 6507126"/>
              <a:gd name="connsiteX1" fmla="*/ 586917 w 11738344"/>
              <a:gd name="connsiteY1" fmla="*/ 0 h 6507126"/>
              <a:gd name="connsiteX2" fmla="*/ 939068 w 11738344"/>
              <a:gd name="connsiteY2" fmla="*/ 0 h 6507126"/>
              <a:gd name="connsiteX3" fmla="*/ 1525985 w 11738344"/>
              <a:gd name="connsiteY3" fmla="*/ 0 h 6507126"/>
              <a:gd name="connsiteX4" fmla="*/ 1760752 w 11738344"/>
              <a:gd name="connsiteY4" fmla="*/ 0 h 6507126"/>
              <a:gd name="connsiteX5" fmla="*/ 2347669 w 11738344"/>
              <a:gd name="connsiteY5" fmla="*/ 0 h 6507126"/>
              <a:gd name="connsiteX6" fmla="*/ 3051969 w 11738344"/>
              <a:gd name="connsiteY6" fmla="*/ 0 h 6507126"/>
              <a:gd name="connsiteX7" fmla="*/ 3521503 w 11738344"/>
              <a:gd name="connsiteY7" fmla="*/ 0 h 6507126"/>
              <a:gd name="connsiteX8" fmla="*/ 3756270 w 11738344"/>
              <a:gd name="connsiteY8" fmla="*/ 0 h 6507126"/>
              <a:gd name="connsiteX9" fmla="*/ 4577954 w 11738344"/>
              <a:gd name="connsiteY9" fmla="*/ 0 h 6507126"/>
              <a:gd name="connsiteX10" fmla="*/ 5164871 w 11738344"/>
              <a:gd name="connsiteY10" fmla="*/ 0 h 6507126"/>
              <a:gd name="connsiteX11" fmla="*/ 5751789 w 11738344"/>
              <a:gd name="connsiteY11" fmla="*/ 0 h 6507126"/>
              <a:gd name="connsiteX12" fmla="*/ 6221322 w 11738344"/>
              <a:gd name="connsiteY12" fmla="*/ 0 h 6507126"/>
              <a:gd name="connsiteX13" fmla="*/ 7043006 w 11738344"/>
              <a:gd name="connsiteY13" fmla="*/ 0 h 6507126"/>
              <a:gd name="connsiteX14" fmla="*/ 7277773 w 11738344"/>
              <a:gd name="connsiteY14" fmla="*/ 0 h 6507126"/>
              <a:gd name="connsiteX15" fmla="*/ 7629924 w 11738344"/>
              <a:gd name="connsiteY15" fmla="*/ 0 h 6507126"/>
              <a:gd name="connsiteX16" fmla="*/ 8216841 w 11738344"/>
              <a:gd name="connsiteY16" fmla="*/ 0 h 6507126"/>
              <a:gd name="connsiteX17" fmla="*/ 9038525 w 11738344"/>
              <a:gd name="connsiteY17" fmla="*/ 0 h 6507126"/>
              <a:gd name="connsiteX18" fmla="*/ 9273292 w 11738344"/>
              <a:gd name="connsiteY18" fmla="*/ 0 h 6507126"/>
              <a:gd name="connsiteX19" fmla="*/ 9742826 w 11738344"/>
              <a:gd name="connsiteY19" fmla="*/ 0 h 6507126"/>
              <a:gd name="connsiteX20" fmla="*/ 10564510 w 11738344"/>
              <a:gd name="connsiteY20" fmla="*/ 0 h 6507126"/>
              <a:gd name="connsiteX21" fmla="*/ 11151427 w 11738344"/>
              <a:gd name="connsiteY21" fmla="*/ 0 h 6507126"/>
              <a:gd name="connsiteX22" fmla="*/ 11738344 w 11738344"/>
              <a:gd name="connsiteY22" fmla="*/ 0 h 6507126"/>
              <a:gd name="connsiteX23" fmla="*/ 11738344 w 11738344"/>
              <a:gd name="connsiteY23" fmla="*/ 721699 h 6507126"/>
              <a:gd name="connsiteX24" fmla="*/ 11738344 w 11738344"/>
              <a:gd name="connsiteY24" fmla="*/ 1183114 h 6507126"/>
              <a:gd name="connsiteX25" fmla="*/ 11738344 w 11738344"/>
              <a:gd name="connsiteY25" fmla="*/ 1644528 h 6507126"/>
              <a:gd name="connsiteX26" fmla="*/ 11738344 w 11738344"/>
              <a:gd name="connsiteY26" fmla="*/ 2236085 h 6507126"/>
              <a:gd name="connsiteX27" fmla="*/ 11738344 w 11738344"/>
              <a:gd name="connsiteY27" fmla="*/ 2827642 h 6507126"/>
              <a:gd name="connsiteX28" fmla="*/ 11738344 w 11738344"/>
              <a:gd name="connsiteY28" fmla="*/ 3223985 h 6507126"/>
              <a:gd name="connsiteX29" fmla="*/ 11738344 w 11738344"/>
              <a:gd name="connsiteY29" fmla="*/ 3815542 h 6507126"/>
              <a:gd name="connsiteX30" fmla="*/ 11738344 w 11738344"/>
              <a:gd name="connsiteY30" fmla="*/ 4537241 h 6507126"/>
              <a:gd name="connsiteX31" fmla="*/ 11738344 w 11738344"/>
              <a:gd name="connsiteY31" fmla="*/ 4998656 h 6507126"/>
              <a:gd name="connsiteX32" fmla="*/ 11738344 w 11738344"/>
              <a:gd name="connsiteY32" fmla="*/ 5394999 h 6507126"/>
              <a:gd name="connsiteX33" fmla="*/ 11738344 w 11738344"/>
              <a:gd name="connsiteY33" fmla="*/ 5986556 h 6507126"/>
              <a:gd name="connsiteX34" fmla="*/ 11738344 w 11738344"/>
              <a:gd name="connsiteY34" fmla="*/ 6507126 h 6507126"/>
              <a:gd name="connsiteX35" fmla="*/ 11034043 w 11738344"/>
              <a:gd name="connsiteY35" fmla="*/ 6507126 h 6507126"/>
              <a:gd name="connsiteX36" fmla="*/ 10799276 w 11738344"/>
              <a:gd name="connsiteY36" fmla="*/ 6507126 h 6507126"/>
              <a:gd name="connsiteX37" fmla="*/ 10094976 w 11738344"/>
              <a:gd name="connsiteY37" fmla="*/ 6507126 h 6507126"/>
              <a:gd name="connsiteX38" fmla="*/ 9860209 w 11738344"/>
              <a:gd name="connsiteY38" fmla="*/ 6507126 h 6507126"/>
              <a:gd name="connsiteX39" fmla="*/ 9155908 w 11738344"/>
              <a:gd name="connsiteY39" fmla="*/ 6507126 h 6507126"/>
              <a:gd name="connsiteX40" fmla="*/ 8803758 w 11738344"/>
              <a:gd name="connsiteY40" fmla="*/ 6507126 h 6507126"/>
              <a:gd name="connsiteX41" fmla="*/ 8334224 w 11738344"/>
              <a:gd name="connsiteY41" fmla="*/ 6507126 h 6507126"/>
              <a:gd name="connsiteX42" fmla="*/ 8099457 w 11738344"/>
              <a:gd name="connsiteY42" fmla="*/ 6507126 h 6507126"/>
              <a:gd name="connsiteX43" fmla="*/ 7629924 w 11738344"/>
              <a:gd name="connsiteY43" fmla="*/ 6507126 h 6507126"/>
              <a:gd name="connsiteX44" fmla="*/ 6808240 w 11738344"/>
              <a:gd name="connsiteY44" fmla="*/ 6507126 h 6507126"/>
              <a:gd name="connsiteX45" fmla="*/ 6573473 w 11738344"/>
              <a:gd name="connsiteY45" fmla="*/ 6507126 h 6507126"/>
              <a:gd name="connsiteX46" fmla="*/ 5869172 w 11738344"/>
              <a:gd name="connsiteY46" fmla="*/ 6507126 h 6507126"/>
              <a:gd name="connsiteX47" fmla="*/ 5282255 w 11738344"/>
              <a:gd name="connsiteY47" fmla="*/ 6507126 h 6507126"/>
              <a:gd name="connsiteX48" fmla="*/ 4930104 w 11738344"/>
              <a:gd name="connsiteY48" fmla="*/ 6507126 h 6507126"/>
              <a:gd name="connsiteX49" fmla="*/ 4577954 w 11738344"/>
              <a:gd name="connsiteY49" fmla="*/ 6507126 h 6507126"/>
              <a:gd name="connsiteX50" fmla="*/ 4108420 w 11738344"/>
              <a:gd name="connsiteY50" fmla="*/ 6507126 h 6507126"/>
              <a:gd name="connsiteX51" fmla="*/ 3521503 w 11738344"/>
              <a:gd name="connsiteY51" fmla="*/ 6507126 h 6507126"/>
              <a:gd name="connsiteX52" fmla="*/ 2699819 w 11738344"/>
              <a:gd name="connsiteY52" fmla="*/ 6507126 h 6507126"/>
              <a:gd name="connsiteX53" fmla="*/ 1995518 w 11738344"/>
              <a:gd name="connsiteY53" fmla="*/ 6507126 h 6507126"/>
              <a:gd name="connsiteX54" fmla="*/ 1760752 w 11738344"/>
              <a:gd name="connsiteY54" fmla="*/ 6507126 h 6507126"/>
              <a:gd name="connsiteX55" fmla="*/ 939068 w 11738344"/>
              <a:gd name="connsiteY55" fmla="*/ 6507126 h 6507126"/>
              <a:gd name="connsiteX56" fmla="*/ 0 w 11738344"/>
              <a:gd name="connsiteY56" fmla="*/ 6507126 h 6507126"/>
              <a:gd name="connsiteX57" fmla="*/ 0 w 11738344"/>
              <a:gd name="connsiteY57" fmla="*/ 5785427 h 6507126"/>
              <a:gd name="connsiteX58" fmla="*/ 0 w 11738344"/>
              <a:gd name="connsiteY58" fmla="*/ 5128798 h 6507126"/>
              <a:gd name="connsiteX59" fmla="*/ 0 w 11738344"/>
              <a:gd name="connsiteY59" fmla="*/ 4537241 h 6507126"/>
              <a:gd name="connsiteX60" fmla="*/ 0 w 11738344"/>
              <a:gd name="connsiteY60" fmla="*/ 3880613 h 6507126"/>
              <a:gd name="connsiteX61" fmla="*/ 0 w 11738344"/>
              <a:gd name="connsiteY61" fmla="*/ 3158914 h 6507126"/>
              <a:gd name="connsiteX62" fmla="*/ 0 w 11738344"/>
              <a:gd name="connsiteY62" fmla="*/ 2437214 h 6507126"/>
              <a:gd name="connsiteX63" fmla="*/ 0 w 11738344"/>
              <a:gd name="connsiteY63" fmla="*/ 1715515 h 6507126"/>
              <a:gd name="connsiteX64" fmla="*/ 0 w 11738344"/>
              <a:gd name="connsiteY64" fmla="*/ 1319172 h 6507126"/>
              <a:gd name="connsiteX65" fmla="*/ 0 w 11738344"/>
              <a:gd name="connsiteY65" fmla="*/ 662544 h 6507126"/>
              <a:gd name="connsiteX66" fmla="*/ 0 w 11738344"/>
              <a:gd name="connsiteY66" fmla="*/ 0 h 65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676669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708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97109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4/22/2025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868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4/22/2025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592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4/22/2025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7329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4/22/2025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70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2025/4/22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a:solidFill>
                  <a:prstClr val="black">
                    <a:tint val="75000"/>
                  </a:prstClr>
                </a:solidFill>
              </a:rPr>
              <a:pPr/>
              <a:t>4/22/2025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487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a:solidFill>
                  <a:prstClr val="black">
                    <a:tint val="75000"/>
                  </a:prstClr>
                </a:solidFill>
              </a:rPr>
              <a:pPr/>
              <a:t>4/22/2025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59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a:solidFill>
                  <a:prstClr val="black">
                    <a:tint val="75000"/>
                  </a:prstClr>
                </a:solidFill>
              </a:rPr>
              <a:pPr/>
              <a:t>4/22/2025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21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4/22/2025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499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4/22/2025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68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4/22/2025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74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4/22/2025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54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215675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6219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025AD5-0BDE-43B1-B662-4F9E5C723DE2}"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10218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8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 presetClass="entr" presetSubtype="8" fill="hold" nodeType="withEffect">
                                  <p:stCondLst>
                                    <p:cond delay="5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750" fill="hold"/>
                                        <p:tgtEl>
                                          <p:spTgt spid="25"/>
                                        </p:tgtEl>
                                        <p:attrNameLst>
                                          <p:attrName>ppt_x</p:attrName>
                                        </p:attrNameLst>
                                      </p:cBhvr>
                                      <p:tavLst>
                                        <p:tav tm="0">
                                          <p:val>
                                            <p:strVal val="0-#ppt_w/2"/>
                                          </p:val>
                                        </p:tav>
                                        <p:tav tm="100000">
                                          <p:val>
                                            <p:strVal val="#ppt_x"/>
                                          </p:val>
                                        </p:tav>
                                      </p:tavLst>
                                    </p:anim>
                                    <p:anim calcmode="lin" valueType="num">
                                      <p:cBhvr additive="base">
                                        <p:cTn id="37"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025AD5-0BDE-43B1-B662-4F9E5C723DE2}"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501518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025AD5-0BDE-43B1-B662-4F9E5C723DE2}" type="datetimeFigureOut">
              <a:rPr lang="en-US" smtClean="0"/>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211981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025AD5-0BDE-43B1-B662-4F9E5C723DE2}" type="datetimeFigureOut">
              <a:rPr lang="en-US" smtClean="0"/>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14202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smtClean="0"/>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97464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820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86867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613516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850916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629403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64214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4/22/2025</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469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40537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2025/4/22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69884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E5F6AD-1DCF-4F18-9BBA-2BC622BDF2FB}" type="datetimeFigureOut">
              <a:rPr lang="zh-CN" altLang="en-US" smtClean="0"/>
              <a:t>2025/4/22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21637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E5F6AD-1DCF-4F18-9BBA-2BC622BDF2FB}" type="datetimeFigureOut">
              <a:rPr lang="zh-CN" altLang="en-US" smtClean="0"/>
              <a:t>2025/4/22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709869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E5F6AD-1DCF-4F18-9BBA-2BC622BDF2FB}" type="datetimeFigureOut">
              <a:rPr lang="zh-CN" altLang="en-US" smtClean="0"/>
              <a:t>2025/4/22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1B0D12B-A1F6-4D3F-98AE-9ADCFED71E04}" type="slidenum">
              <a:rPr lang="zh-CN" altLang="en-US" smtClean="0"/>
              <a:t>‹#›</a:t>
            </a:fld>
            <a:endParaRPr lang="zh-CN" altLang="en-US"/>
          </a:p>
        </p:txBody>
      </p:sp>
      <p:sp>
        <p:nvSpPr>
          <p:cNvPr id="10" name="标题 9"/>
          <p:cNvSpPr>
            <a:spLocks noGrp="1"/>
          </p:cNvSpPr>
          <p:nvPr>
            <p:ph type="title"/>
          </p:nvPr>
        </p:nvSpPr>
        <p:spPr/>
        <p:txBody>
          <a:bodyPr/>
          <a:lstStyle/>
          <a:p>
            <a:r>
              <a:rPr lang="zh-CN" altLang="en-US"/>
              <a:t>单击此处编辑母版标题样式</a:t>
            </a:r>
          </a:p>
        </p:txBody>
      </p:sp>
      <p:grpSp>
        <p:nvGrpSpPr>
          <p:cNvPr id="11" name="组合 10"/>
          <p:cNvGrpSpPr/>
          <p:nvPr userDrawn="1"/>
        </p:nvGrpSpPr>
        <p:grpSpPr>
          <a:xfrm>
            <a:off x="0" y="-293511"/>
            <a:ext cx="12895093" cy="8048541"/>
            <a:chOff x="0" y="-221063"/>
            <a:chExt cx="12895093" cy="7946844"/>
          </a:xfrm>
        </p:grpSpPr>
        <p:sp>
          <p:nvSpPr>
            <p:cNvPr id="12" name="矩形 11"/>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144150" y="-221063"/>
              <a:ext cx="12750943" cy="7946844"/>
              <a:chOff x="2627224" y="-795141"/>
              <a:chExt cx="10013806" cy="7040780"/>
            </a:xfrm>
          </p:grpSpPr>
          <p:sp>
            <p:nvSpPr>
              <p:cNvPr id="14" name="矩形 13"/>
              <p:cNvSpPr/>
              <p:nvPr/>
            </p:nvSpPr>
            <p:spPr>
              <a:xfrm>
                <a:off x="2627224" y="-599283"/>
                <a:ext cx="5758249" cy="5957676"/>
              </a:xfrm>
              <a:prstGeom prst="rect">
                <a:avLst/>
              </a:prstGeom>
              <a:blipFill dpi="0" rotWithShape="1">
                <a:blip r:embed="rId2">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矩形 14"/>
              <p:cNvSpPr/>
              <p:nvPr/>
            </p:nvSpPr>
            <p:spPr>
              <a:xfrm rot="10601959">
                <a:off x="6872592" y="-795141"/>
                <a:ext cx="5768438" cy="7040780"/>
              </a:xfrm>
              <a:prstGeom prst="rect">
                <a:avLst/>
              </a:prstGeom>
              <a:blipFill dpi="0" rotWithShape="1">
                <a:blip r:embed="rId3">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Tree>
    <p:extLst>
      <p:ext uri="{BB962C8B-B14F-4D97-AF65-F5344CB8AC3E}">
        <p14:creationId xmlns:p14="http://schemas.microsoft.com/office/powerpoint/2010/main" val="2052467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2025/4/22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03918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2025/4/22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66451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21311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44044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242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453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739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594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032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001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933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188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988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144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68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13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2025/4/22</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3670686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57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347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094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444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82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34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681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888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94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319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1" y="2"/>
            <a:ext cx="12219444" cy="6857999"/>
          </a:xfrm>
          <a:prstGeom prst="rect">
            <a:avLst/>
          </a:prstGeom>
        </p:spPr>
      </p:pic>
    </p:spTree>
    <p:extLst>
      <p:ext uri="{BB962C8B-B14F-4D97-AF65-F5344CB8AC3E}">
        <p14:creationId xmlns:p14="http://schemas.microsoft.com/office/powerpoint/2010/main" val="2912232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260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3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9154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2" y="1982712"/>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3815169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theme" Target="../theme/theme6.xml"/><Relationship Id="rId4"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image" Target="../media/image30.png"/><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theme" Target="../theme/theme7.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2025/4/22</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14784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41"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a:solidFill>
                  <a:prstClr val="black">
                    <a:tint val="75000"/>
                  </a:prstClr>
                </a:solidFill>
              </a:rPr>
              <a:pPr/>
              <a:t>4/22/2025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32127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smtClean="0">
                <a:solidFill>
                  <a:prstClr val="black">
                    <a:tint val="75000"/>
                  </a:prstClr>
                </a:solidFill>
              </a:rPr>
              <a:pPr/>
              <a:t>4/22/2025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04998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5F6AD-1DCF-4F18-9BBA-2BC622BDF2FB}" type="datetimeFigureOut">
              <a:rPr lang="zh-CN" altLang="en-US" smtClean="0"/>
              <a:t>2025/4/22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66567283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4820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C46311CB-4AF4-48F5-93C1-2E27C05EB679}"/>
              </a:ext>
            </a:extLst>
          </p:cNvPr>
          <p:cNvPicPr>
            <a:picLocks noChangeAspect="1"/>
          </p:cNvPicPr>
          <p:nvPr userDrawn="1"/>
        </p:nvPicPr>
        <p:blipFill rotWithShape="1">
          <a:blip r:embed="rId21"/>
          <a:srcRect l="6989" t="5304" r="10334" b="5304"/>
          <a:stretch/>
        </p:blipFill>
        <p:spPr>
          <a:xfrm>
            <a:off x="-1" y="0"/>
            <a:ext cx="12192001" cy="6858000"/>
          </a:xfrm>
          <a:prstGeom prst="rect">
            <a:avLst/>
          </a:prstGeom>
        </p:spPr>
      </p:pic>
      <p:sp>
        <p:nvSpPr>
          <p:cNvPr id="4" name="矩形 3">
            <a:extLst>
              <a:ext uri="{FF2B5EF4-FFF2-40B4-BE49-F238E27FC236}">
                <a16:creationId xmlns:a16="http://schemas.microsoft.com/office/drawing/2014/main" id="{80340365-5B1C-4C27-972B-D29D53FDB47A}"/>
              </a:ext>
            </a:extLst>
          </p:cNvPr>
          <p:cNvSpPr/>
          <p:nvPr userDrawn="1"/>
        </p:nvSpPr>
        <p:spPr>
          <a:xfrm>
            <a:off x="-1" y="1"/>
            <a:ext cx="12192001" cy="6858000"/>
          </a:xfrm>
          <a:prstGeom prst="rect">
            <a:avLst/>
          </a:prstGeom>
          <a:gradFill>
            <a:gsLst>
              <a:gs pos="41700">
                <a:srgbClr val="FFFFFF">
                  <a:alpha val="80000"/>
                </a:srgbClr>
              </a:gs>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5270730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54.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11.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microsoft.com/office/2007/relationships/hdphoto" Target="../media/hdphoto33.wdp"/><Relationship Id="rId5" Type="http://schemas.openxmlformats.org/officeDocument/2006/relationships/image" Target="../media/image78.png"/><Relationship Id="rId4" Type="http://schemas.openxmlformats.org/officeDocument/2006/relationships/image" Target="../media/image7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8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8.png"/><Relationship Id="rId7"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38.png"/><Relationship Id="rId26" Type="http://schemas.openxmlformats.org/officeDocument/2006/relationships/image" Target="../media/image42.png"/><Relationship Id="rId3" Type="http://schemas.openxmlformats.org/officeDocument/2006/relationships/slideLayout" Target="../slideLayouts/slideLayout17.xml"/><Relationship Id="rId21" Type="http://schemas.microsoft.com/office/2007/relationships/hdphoto" Target="../media/hdphoto9.wdp"/><Relationship Id="rId34" Type="http://schemas.openxmlformats.org/officeDocument/2006/relationships/image" Target="../media/image46.png"/><Relationship Id="rId7" Type="http://schemas.microsoft.com/office/2007/relationships/hdphoto" Target="../media/hdphoto2.wdp"/><Relationship Id="rId12" Type="http://schemas.openxmlformats.org/officeDocument/2006/relationships/image" Target="../media/image35.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1.mp3"/><Relationship Id="rId16" Type="http://schemas.openxmlformats.org/officeDocument/2006/relationships/image" Target="../media/image37.png"/><Relationship Id="rId20" Type="http://schemas.openxmlformats.org/officeDocument/2006/relationships/image" Target="../media/image39.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32.png"/><Relationship Id="rId11" Type="http://schemas.microsoft.com/office/2007/relationships/hdphoto" Target="../media/hdphoto4.wdp"/><Relationship Id="rId24" Type="http://schemas.openxmlformats.org/officeDocument/2006/relationships/image" Target="../media/image41.png"/><Relationship Id="rId32" Type="http://schemas.openxmlformats.org/officeDocument/2006/relationships/image" Target="../media/image45.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43.png"/><Relationship Id="rId36" Type="http://schemas.openxmlformats.org/officeDocument/2006/relationships/image" Target="../media/image47.png"/><Relationship Id="rId10" Type="http://schemas.openxmlformats.org/officeDocument/2006/relationships/image" Target="../media/image34.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31.png"/><Relationship Id="rId9" Type="http://schemas.microsoft.com/office/2007/relationships/hdphoto" Target="../media/hdphoto3.wdp"/><Relationship Id="rId14" Type="http://schemas.openxmlformats.org/officeDocument/2006/relationships/image" Target="../media/image36.png"/><Relationship Id="rId22" Type="http://schemas.openxmlformats.org/officeDocument/2006/relationships/image" Target="../media/image40.png"/><Relationship Id="rId27" Type="http://schemas.microsoft.com/office/2007/relationships/hdphoto" Target="../media/hdphoto12.wdp"/><Relationship Id="rId30" Type="http://schemas.openxmlformats.org/officeDocument/2006/relationships/image" Target="../media/image44.png"/><Relationship Id="rId35" Type="http://schemas.microsoft.com/office/2007/relationships/hdphoto" Target="../media/hdphoto16.wdp"/><Relationship Id="rId8"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microsoft.com/office/2007/relationships/hdphoto" Target="../media/hdphoto34.wdp"/><Relationship Id="rId5" Type="http://schemas.openxmlformats.org/officeDocument/2006/relationships/image" Target="../media/image90.png"/><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8.png"/><Relationship Id="rId7"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44.xml"/><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44.xml"/><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44.xml"/><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21.wdp"/><Relationship Id="rId3" Type="http://schemas.microsoft.com/office/2007/relationships/hdphoto" Target="../media/hdphoto17.wdp"/><Relationship Id="rId7" Type="http://schemas.microsoft.com/office/2007/relationships/hdphoto" Target="../media/hdphoto18.wdp"/><Relationship Id="rId12"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8.xml"/><Relationship Id="rId6" Type="http://schemas.openxmlformats.org/officeDocument/2006/relationships/image" Target="../media/image49.png"/><Relationship Id="rId11" Type="http://schemas.microsoft.com/office/2007/relationships/hdphoto" Target="../media/hdphoto20.wdp"/><Relationship Id="rId5" Type="http://schemas.microsoft.com/office/2007/relationships/hdphoto" Target="../media/hdphoto1.wdp"/><Relationship Id="rId15" Type="http://schemas.microsoft.com/office/2007/relationships/hdphoto" Target="../media/hdphoto16.wdp"/><Relationship Id="rId10" Type="http://schemas.openxmlformats.org/officeDocument/2006/relationships/image" Target="../media/image51.png"/><Relationship Id="rId4" Type="http://schemas.openxmlformats.org/officeDocument/2006/relationships/image" Target="../media/image31.png"/><Relationship Id="rId9" Type="http://schemas.microsoft.com/office/2007/relationships/hdphoto" Target="../media/hdphoto19.wdp"/><Relationship Id="rId1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3.mp3"/><Relationship Id="rId7" Type="http://schemas.microsoft.com/office/2007/relationships/hdphoto" Target="../media/hdphoto22.wdp"/><Relationship Id="rId12" Type="http://schemas.microsoft.com/office/2007/relationships/hdphoto" Target="../media/hdphoto2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png"/><Relationship Id="rId11" Type="http://schemas.openxmlformats.org/officeDocument/2006/relationships/image" Target="../media/image55.png"/><Relationship Id="rId5" Type="http://schemas.openxmlformats.org/officeDocument/2006/relationships/slideLayout" Target="../slideLayouts/slideLayout28.xml"/><Relationship Id="rId10" Type="http://schemas.openxmlformats.org/officeDocument/2006/relationships/image" Target="../media/image54.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9.png"/><Relationship Id="rId3" Type="http://schemas.microsoft.com/office/2007/relationships/media" Target="../media/media3.mp3"/><Relationship Id="rId7" Type="http://schemas.microsoft.com/office/2007/relationships/hdphoto" Target="../media/hdphoto24.wdp"/><Relationship Id="rId12"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6.png"/><Relationship Id="rId11" Type="http://schemas.microsoft.com/office/2007/relationships/hdphoto" Target="../media/hdphoto26.wdp"/><Relationship Id="rId5" Type="http://schemas.openxmlformats.org/officeDocument/2006/relationships/slideLayout" Target="../slideLayouts/slideLayout28.xml"/><Relationship Id="rId10" Type="http://schemas.openxmlformats.org/officeDocument/2006/relationships/image" Target="../media/image58.png"/><Relationship Id="rId4" Type="http://schemas.openxmlformats.org/officeDocument/2006/relationships/audio" Target="../media/media3.mp3"/><Relationship Id="rId9" Type="http://schemas.microsoft.com/office/2007/relationships/hdphoto" Target="../media/hdphoto25.wdp"/><Relationship Id="rId14" Type="http://schemas.microsoft.com/office/2007/relationships/hdphoto" Target="../media/hdphoto27.wdp"/></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29.wdp"/><Relationship Id="rId3" Type="http://schemas.microsoft.com/office/2007/relationships/media" Target="../media/media3.mp3"/><Relationship Id="rId7" Type="http://schemas.openxmlformats.org/officeDocument/2006/relationships/image" Target="../media/image37.png"/><Relationship Id="rId12" Type="http://schemas.openxmlformats.org/officeDocument/2006/relationships/image" Target="../media/image6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0.png"/><Relationship Id="rId11" Type="http://schemas.openxmlformats.org/officeDocument/2006/relationships/image" Target="../media/image54.png"/><Relationship Id="rId5" Type="http://schemas.openxmlformats.org/officeDocument/2006/relationships/slideLayout" Target="../slideLayouts/slideLayout28.xml"/><Relationship Id="rId10" Type="http://schemas.microsoft.com/office/2007/relationships/hdphoto" Target="../media/hdphoto28.wdp"/><Relationship Id="rId4" Type="http://schemas.openxmlformats.org/officeDocument/2006/relationships/audio" Target="../media/media3.mp3"/><Relationship Id="rId9" Type="http://schemas.openxmlformats.org/officeDocument/2006/relationships/image" Target="../media/image61.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5.png"/><Relationship Id="rId3" Type="http://schemas.microsoft.com/office/2007/relationships/media" Target="../media/media3.mp3"/><Relationship Id="rId7" Type="http://schemas.microsoft.com/office/2007/relationships/hdphoto" Target="../media/hdphoto30.wdp"/><Relationship Id="rId12"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3.png"/><Relationship Id="rId11" Type="http://schemas.microsoft.com/office/2007/relationships/hdphoto" Target="../media/hdphoto31.wdp"/><Relationship Id="rId5" Type="http://schemas.openxmlformats.org/officeDocument/2006/relationships/slideLayout" Target="../slideLayouts/slideLayout28.xml"/><Relationship Id="rId10" Type="http://schemas.openxmlformats.org/officeDocument/2006/relationships/image" Target="../media/image64.png"/><Relationship Id="rId4" Type="http://schemas.openxmlformats.org/officeDocument/2006/relationships/audio" Target="../media/media3.mp3"/><Relationship Id="rId9" Type="http://schemas.microsoft.com/office/2007/relationships/hdphoto" Target="../media/hdphoto6.wdp"/><Relationship Id="rId14" Type="http://schemas.microsoft.com/office/2007/relationships/hdphoto" Target="../media/hdphoto32.wdp"/></Relationships>
</file>

<file path=ppt/slides/_rels/slide8.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38.png"/><Relationship Id="rId26" Type="http://schemas.openxmlformats.org/officeDocument/2006/relationships/image" Target="../media/image42.png"/><Relationship Id="rId3" Type="http://schemas.openxmlformats.org/officeDocument/2006/relationships/slideLayout" Target="../slideLayouts/slideLayout28.xml"/><Relationship Id="rId21" Type="http://schemas.microsoft.com/office/2007/relationships/hdphoto" Target="../media/hdphoto9.wdp"/><Relationship Id="rId34" Type="http://schemas.openxmlformats.org/officeDocument/2006/relationships/image" Target="../media/image46.png"/><Relationship Id="rId7" Type="http://schemas.microsoft.com/office/2007/relationships/hdphoto" Target="../media/hdphoto2.wdp"/><Relationship Id="rId12" Type="http://schemas.openxmlformats.org/officeDocument/2006/relationships/image" Target="../media/image35.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4.mp3"/><Relationship Id="rId16" Type="http://schemas.openxmlformats.org/officeDocument/2006/relationships/image" Target="../media/image37.png"/><Relationship Id="rId20" Type="http://schemas.openxmlformats.org/officeDocument/2006/relationships/image" Target="../media/image39.png"/><Relationship Id="rId29" Type="http://schemas.microsoft.com/office/2007/relationships/hdphoto" Target="../media/hdphoto13.wdp"/><Relationship Id="rId1" Type="http://schemas.microsoft.com/office/2007/relationships/media" Target="../media/media4.mp3"/><Relationship Id="rId6" Type="http://schemas.openxmlformats.org/officeDocument/2006/relationships/image" Target="../media/image32.png"/><Relationship Id="rId11" Type="http://schemas.microsoft.com/office/2007/relationships/hdphoto" Target="../media/hdphoto4.wdp"/><Relationship Id="rId24" Type="http://schemas.openxmlformats.org/officeDocument/2006/relationships/image" Target="../media/image41.png"/><Relationship Id="rId32" Type="http://schemas.openxmlformats.org/officeDocument/2006/relationships/image" Target="../media/image45.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43.png"/><Relationship Id="rId36" Type="http://schemas.openxmlformats.org/officeDocument/2006/relationships/image" Target="../media/image66.png"/><Relationship Id="rId10" Type="http://schemas.openxmlformats.org/officeDocument/2006/relationships/image" Target="../media/image34.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31.png"/><Relationship Id="rId9" Type="http://schemas.microsoft.com/office/2007/relationships/hdphoto" Target="../media/hdphoto3.wdp"/><Relationship Id="rId14" Type="http://schemas.openxmlformats.org/officeDocument/2006/relationships/image" Target="../media/image36.png"/><Relationship Id="rId22" Type="http://schemas.openxmlformats.org/officeDocument/2006/relationships/image" Target="../media/image40.png"/><Relationship Id="rId27" Type="http://schemas.microsoft.com/office/2007/relationships/hdphoto" Target="../media/hdphoto12.wdp"/><Relationship Id="rId30" Type="http://schemas.openxmlformats.org/officeDocument/2006/relationships/image" Target="../media/image44.png"/><Relationship Id="rId35" Type="http://schemas.microsoft.com/office/2007/relationships/hdphoto" Target="../media/hdphoto16.wdp"/><Relationship Id="rId8"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68160E-7025-40B9-9A82-398B3895D7CA}"/>
              </a:ext>
            </a:extLst>
          </p:cNvPr>
          <p:cNvSpPr/>
          <p:nvPr/>
        </p:nvSpPr>
        <p:spPr>
          <a:xfrm>
            <a:off x="1936000" y="1050116"/>
            <a:ext cx="7329806" cy="1200327"/>
          </a:xfrm>
          <a:prstGeom prst="rect">
            <a:avLst/>
          </a:prstGeom>
          <a:noFill/>
        </p:spPr>
        <p:txBody>
          <a:bodyPr wrap="square" lIns="91436" tIns="45719" rIns="91436" bIns="45719">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72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Khởi</a:t>
            </a:r>
            <a:r>
              <a:rPr kumimoji="0" lang="en-US" altLang="zh-CN" sz="7200" b="1" i="1" u="none" strike="noStrike" kern="0" cap="none" spc="0" normalizeH="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7200" b="1" i="1" u="none" strike="noStrike" kern="0" cap="none" spc="0" normalizeH="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động</a:t>
            </a:r>
            <a:endParaRPr kumimoji="0" lang="en-US" altLang="zh-CN" sz="72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spTree>
    <p:extLst>
      <p:ext uri="{BB962C8B-B14F-4D97-AF65-F5344CB8AC3E}">
        <p14:creationId xmlns:p14="http://schemas.microsoft.com/office/powerpoint/2010/main" val="3486813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3E55323-6DA2-4BE4-A384-A87A51F27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6955">
            <a:off x="10128258" y="1467367"/>
            <a:ext cx="1811617" cy="1545504"/>
          </a:xfrm>
          <a:prstGeom prst="rect">
            <a:avLst/>
          </a:prstGeom>
        </p:spPr>
      </p:pic>
      <p:pic>
        <p:nvPicPr>
          <p:cNvPr id="11" name="图片 10">
            <a:extLst>
              <a:ext uri="{FF2B5EF4-FFF2-40B4-BE49-F238E27FC236}">
                <a16:creationId xmlns:a16="http://schemas.microsoft.com/office/drawing/2014/main" id="{ECBEAE87-47B4-461E-8E44-69CC2F51B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17529">
            <a:off x="403279" y="465793"/>
            <a:ext cx="828716" cy="687055"/>
          </a:xfrm>
          <a:prstGeom prst="rect">
            <a:avLst/>
          </a:prstGeom>
        </p:spPr>
      </p:pic>
      <p:pic>
        <p:nvPicPr>
          <p:cNvPr id="13" name="图片 12">
            <a:extLst>
              <a:ext uri="{FF2B5EF4-FFF2-40B4-BE49-F238E27FC236}">
                <a16:creationId xmlns:a16="http://schemas.microsoft.com/office/drawing/2014/main" id="{8ABBD584-2A61-4F7C-ADDD-0E2DF2DCD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154" y="517127"/>
            <a:ext cx="900374" cy="1135648"/>
          </a:xfrm>
          <a:prstGeom prst="rect">
            <a:avLst/>
          </a:prstGeom>
        </p:spPr>
      </p:pic>
      <p:pic>
        <p:nvPicPr>
          <p:cNvPr id="15" name="图片 14">
            <a:extLst>
              <a:ext uri="{FF2B5EF4-FFF2-40B4-BE49-F238E27FC236}">
                <a16:creationId xmlns:a16="http://schemas.microsoft.com/office/drawing/2014/main" id="{47638C33-EC6E-49F9-BCA8-07FF832D51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97861">
            <a:off x="903421" y="3359504"/>
            <a:ext cx="904849" cy="603232"/>
          </a:xfrm>
          <a:prstGeom prst="rect">
            <a:avLst/>
          </a:prstGeom>
        </p:spPr>
      </p:pic>
      <p:pic>
        <p:nvPicPr>
          <p:cNvPr id="17" name="图片 16">
            <a:extLst>
              <a:ext uri="{FF2B5EF4-FFF2-40B4-BE49-F238E27FC236}">
                <a16:creationId xmlns:a16="http://schemas.microsoft.com/office/drawing/2014/main" id="{13536BAD-FDE1-4040-98D5-36D7A6D218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5607" y="5158955"/>
            <a:ext cx="333375" cy="352425"/>
          </a:xfrm>
          <a:prstGeom prst="rect">
            <a:avLst/>
          </a:prstGeom>
        </p:spPr>
      </p:pic>
      <p:pic>
        <p:nvPicPr>
          <p:cNvPr id="21" name="图片 20">
            <a:extLst>
              <a:ext uri="{FF2B5EF4-FFF2-40B4-BE49-F238E27FC236}">
                <a16:creationId xmlns:a16="http://schemas.microsoft.com/office/drawing/2014/main" id="{0043E177-2D1C-4BE8-B34A-B773B48B41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1157" y="1245114"/>
            <a:ext cx="1481138" cy="887378"/>
          </a:xfrm>
          <a:prstGeom prst="rect">
            <a:avLst/>
          </a:prstGeom>
        </p:spPr>
      </p:pic>
      <p:pic>
        <p:nvPicPr>
          <p:cNvPr id="24" name="图片 23">
            <a:extLst>
              <a:ext uri="{FF2B5EF4-FFF2-40B4-BE49-F238E27FC236}">
                <a16:creationId xmlns:a16="http://schemas.microsoft.com/office/drawing/2014/main" id="{00C7A28A-428E-4B8A-B681-DFB91CB503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6678" y="1426325"/>
            <a:ext cx="1089168" cy="652541"/>
          </a:xfrm>
          <a:prstGeom prst="rect">
            <a:avLst/>
          </a:prstGeom>
        </p:spPr>
      </p:pic>
      <p:sp>
        <p:nvSpPr>
          <p:cNvPr id="27" name="文本框 26">
            <a:extLst>
              <a:ext uri="{FF2B5EF4-FFF2-40B4-BE49-F238E27FC236}">
                <a16:creationId xmlns:a16="http://schemas.microsoft.com/office/drawing/2014/main" id="{85F92930-EF7D-440B-92E7-AC8BB5ABFB4F}"/>
              </a:ext>
            </a:extLst>
          </p:cNvPr>
          <p:cNvSpPr txBox="1"/>
          <p:nvPr/>
        </p:nvSpPr>
        <p:spPr>
          <a:xfrm>
            <a:off x="6003641" y="1760741"/>
            <a:ext cx="184731" cy="1323439"/>
          </a:xfrm>
          <a:prstGeom prst="rect">
            <a:avLst/>
          </a:prstGeom>
          <a:solidFill>
            <a:schemeClr val="bg1"/>
          </a:solid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0" i="0" u="none" strike="noStrike" kern="1200" cap="none" spc="0" normalizeH="0" baseline="0" noProof="0" dirty="0">
              <a:ln w="41275">
                <a:solidFill>
                  <a:srgbClr val="42B4AA"/>
                </a:solidFill>
              </a:ln>
              <a:solidFill>
                <a:srgbClr val="FFFFFF"/>
              </a:solidFill>
              <a:effectLst/>
              <a:uLnTx/>
              <a:uFillTx/>
              <a:latin typeface="华康海报体W12" panose="040B0C09000000000000" pitchFamily="81" charset="-122"/>
              <a:ea typeface="华康海报体W12" panose="040B0C09000000000000" pitchFamily="81" charset="-122"/>
              <a:cs typeface="+mn-cs"/>
            </a:endParaRPr>
          </a:p>
        </p:txBody>
      </p:sp>
      <p:pic>
        <p:nvPicPr>
          <p:cNvPr id="30" name="图片 29">
            <a:extLst>
              <a:ext uri="{FF2B5EF4-FFF2-40B4-BE49-F238E27FC236}">
                <a16:creationId xmlns:a16="http://schemas.microsoft.com/office/drawing/2014/main" id="{89B02F03-64AF-46D9-B6B1-3A3839F8B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3352" y="5158954"/>
            <a:ext cx="333375" cy="352425"/>
          </a:xfrm>
          <a:prstGeom prst="rect">
            <a:avLst/>
          </a:prstGeom>
        </p:spPr>
      </p:pic>
      <p:pic>
        <p:nvPicPr>
          <p:cNvPr id="2" name="Picture 1"/>
          <p:cNvPicPr>
            <a:picLocks noChangeAspect="1"/>
          </p:cNvPicPr>
          <p:nvPr/>
        </p:nvPicPr>
        <p:blipFill>
          <a:blip r:embed="rId9"/>
          <a:stretch>
            <a:fillRect/>
          </a:stretch>
        </p:blipFill>
        <p:spPr>
          <a:xfrm>
            <a:off x="3817291" y="1116281"/>
            <a:ext cx="3913971" cy="1024217"/>
          </a:xfrm>
          <a:prstGeom prst="rect">
            <a:avLst/>
          </a:prstGeom>
        </p:spPr>
      </p:pic>
      <p:pic>
        <p:nvPicPr>
          <p:cNvPr id="4" name="Picture 3">
            <a:extLst>
              <a:ext uri="{FF2B5EF4-FFF2-40B4-BE49-F238E27FC236}">
                <a16:creationId xmlns:a16="http://schemas.microsoft.com/office/drawing/2014/main" id="{4DDE9420-40DD-4F33-A044-E1A576DAD37D}"/>
              </a:ext>
            </a:extLst>
          </p:cNvPr>
          <p:cNvPicPr>
            <a:picLocks noChangeAspect="1"/>
          </p:cNvPicPr>
          <p:nvPr/>
        </p:nvPicPr>
        <p:blipFill>
          <a:blip r:embed="rId10"/>
          <a:stretch>
            <a:fillRect/>
          </a:stretch>
        </p:blipFill>
        <p:spPr>
          <a:xfrm>
            <a:off x="890489" y="2442536"/>
            <a:ext cx="10595766" cy="2523963"/>
          </a:xfrm>
          <a:prstGeom prst="rect">
            <a:avLst/>
          </a:prstGeom>
        </p:spPr>
      </p:pic>
    </p:spTree>
    <p:extLst>
      <p:ext uri="{BB962C8B-B14F-4D97-AF65-F5344CB8AC3E}">
        <p14:creationId xmlns:p14="http://schemas.microsoft.com/office/powerpoint/2010/main" val="228529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53"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1000"/>
                                        <p:tgtEl>
                                          <p:spTgt spid="27"/>
                                        </p:tgtEl>
                                      </p:cBhvr>
                                    </p:animEffect>
                                  </p:childTnLst>
                                </p:cTn>
                              </p:par>
                            </p:childTnLst>
                          </p:cTn>
                        </p:par>
                        <p:par>
                          <p:cTn id="34" fill="hold">
                            <p:stCondLst>
                              <p:cond delay="2000"/>
                            </p:stCondLst>
                            <p:childTnLst>
                              <p:par>
                                <p:cTn id="35" presetID="3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childTnLst>
                          </p:cTn>
                        </p:par>
                        <p:par>
                          <p:cTn id="47" fill="hold">
                            <p:stCondLst>
                              <p:cond delay="3500"/>
                            </p:stCondLst>
                            <p:childTnLst>
                              <p:par>
                                <p:cTn id="48" presetID="53" presetClass="entr" presetSubtype="16"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500" fill="hold"/>
                                        <p:tgtEl>
                                          <p:spTgt spid="30"/>
                                        </p:tgtEl>
                                        <p:attrNameLst>
                                          <p:attrName>ppt_w</p:attrName>
                                        </p:attrNameLst>
                                      </p:cBhvr>
                                      <p:tavLst>
                                        <p:tav tm="0">
                                          <p:val>
                                            <p:fltVal val="0"/>
                                          </p:val>
                                        </p:tav>
                                        <p:tav tm="100000">
                                          <p:val>
                                            <p:strVal val="#ppt_w"/>
                                          </p:val>
                                        </p:tav>
                                      </p:tavLst>
                                    </p:anim>
                                    <p:anim calcmode="lin" valueType="num">
                                      <p:cBhvr>
                                        <p:cTn id="51" dur="500" fill="hold"/>
                                        <p:tgtEl>
                                          <p:spTgt spid="30"/>
                                        </p:tgtEl>
                                        <p:attrNameLst>
                                          <p:attrName>ppt_h</p:attrName>
                                        </p:attrNameLst>
                                      </p:cBhvr>
                                      <p:tavLst>
                                        <p:tav tm="0">
                                          <p:val>
                                            <p:fltVal val="0"/>
                                          </p:val>
                                        </p:tav>
                                        <p:tav tm="100000">
                                          <p:val>
                                            <p:strVal val="#ppt_h"/>
                                          </p:val>
                                        </p:tav>
                                      </p:tavLst>
                                    </p:anim>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955" y="82062"/>
            <a:ext cx="12203350" cy="5418018"/>
          </a:xfrm>
          <a:prstGeom prst="rect">
            <a:avLst/>
          </a:prstGeom>
        </p:spPr>
      </p:pic>
      <p:sp>
        <p:nvSpPr>
          <p:cNvPr id="22" name="文本框 21"/>
          <p:cNvSpPr txBox="1"/>
          <p:nvPr/>
        </p:nvSpPr>
        <p:spPr>
          <a:xfrm>
            <a:off x="1955091" y="261412"/>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Đọc</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mẫu</a:t>
            </a:r>
            <a:endPar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8" name="组合 27"/>
          <p:cNvGrpSpPr/>
          <p:nvPr/>
        </p:nvGrpSpPr>
        <p:grpSpPr>
          <a:xfrm>
            <a:off x="810422" y="240776"/>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126615" y="2589258"/>
            <a:ext cx="6096012" cy="6096012"/>
          </a:xfrm>
          <a:prstGeom prst="rect">
            <a:avLst/>
          </a:prstGeom>
        </p:spPr>
      </p:pic>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1" name="图片 4">
            <a:extLst>
              <a:ext uri="{FF2B5EF4-FFF2-40B4-BE49-F238E27FC236}">
                <a16:creationId xmlns:a16="http://schemas.microsoft.com/office/drawing/2014/main" id="{BC119725-2D69-43B7-A2E4-0593097AD4D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708558" y="3525882"/>
            <a:ext cx="3672528" cy="1708312"/>
          </a:xfrm>
          <a:prstGeom prst="rect">
            <a:avLst/>
          </a:prstGeom>
        </p:spPr>
      </p:pic>
      <p:pic>
        <p:nvPicPr>
          <p:cNvPr id="31" name="图片 4">
            <a:extLst>
              <a:ext uri="{FF2B5EF4-FFF2-40B4-BE49-F238E27FC236}">
                <a16:creationId xmlns:a16="http://schemas.microsoft.com/office/drawing/2014/main" id="{099AD19E-41E0-422B-B855-415427C2451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8191757" y="3468362"/>
            <a:ext cx="3882638" cy="1806047"/>
          </a:xfrm>
          <a:prstGeom prst="rect">
            <a:avLst/>
          </a:prstGeom>
        </p:spPr>
      </p:pic>
      <p:pic>
        <p:nvPicPr>
          <p:cNvPr id="32" name="图片 4">
            <a:extLst>
              <a:ext uri="{FF2B5EF4-FFF2-40B4-BE49-F238E27FC236}">
                <a16:creationId xmlns:a16="http://schemas.microsoft.com/office/drawing/2014/main" id="{55EEFDF0-9322-4909-B75A-B2CEACD1260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4374163" y="1169507"/>
            <a:ext cx="3672528" cy="1708312"/>
          </a:xfrm>
          <a:prstGeom prst="rect">
            <a:avLst/>
          </a:prstGeom>
        </p:spPr>
      </p:pic>
      <p:sp>
        <p:nvSpPr>
          <p:cNvPr id="35" name="TextBox 34">
            <a:extLst>
              <a:ext uri="{FF2B5EF4-FFF2-40B4-BE49-F238E27FC236}">
                <a16:creationId xmlns:a16="http://schemas.microsoft.com/office/drawing/2014/main" id="{79F5572C-74D3-494B-8B50-97B1BB8116A6}"/>
              </a:ext>
            </a:extLst>
          </p:cNvPr>
          <p:cNvSpPr txBox="1"/>
          <p:nvPr/>
        </p:nvSpPr>
        <p:spPr>
          <a:xfrm>
            <a:off x="1742774" y="4087650"/>
            <a:ext cx="14184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Tay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dò</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36" name="TextBox 35">
            <a:extLst>
              <a:ext uri="{FF2B5EF4-FFF2-40B4-BE49-F238E27FC236}">
                <a16:creationId xmlns:a16="http://schemas.microsoft.com/office/drawing/2014/main" id="{CF3E49A7-5534-4AC2-8332-638CB3F1E71B}"/>
              </a:ext>
            </a:extLst>
          </p:cNvPr>
          <p:cNvSpPr txBox="1"/>
          <p:nvPr/>
        </p:nvSpPr>
        <p:spPr>
          <a:xfrm>
            <a:off x="5318692" y="1783181"/>
            <a:ext cx="18581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Mắt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dõi</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38" name="TextBox 37">
            <a:extLst>
              <a:ext uri="{FF2B5EF4-FFF2-40B4-BE49-F238E27FC236}">
                <a16:creationId xmlns:a16="http://schemas.microsoft.com/office/drawing/2014/main" id="{7340EE70-47EE-4BE8-8A17-0FF95C2518D1}"/>
              </a:ext>
            </a:extLst>
          </p:cNvPr>
          <p:cNvSpPr txBox="1"/>
          <p:nvPr/>
        </p:nvSpPr>
        <p:spPr>
          <a:xfrm>
            <a:off x="9154565" y="4078997"/>
            <a:ext cx="22450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Tai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nghe</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39" name="Picture 4" descr="Check out Arrow icon created by 4B Icons | Graphic design posters, Mini  drawings, Desktop wallpaper art">
            <a:extLst>
              <a:ext uri="{FF2B5EF4-FFF2-40B4-BE49-F238E27FC236}">
                <a16:creationId xmlns:a16="http://schemas.microsoft.com/office/drawing/2014/main" id="{9AD675D0-B28B-4B87-951B-43D72952F0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450192">
            <a:off x="5943372" y="2394643"/>
            <a:ext cx="743405" cy="74340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heck out Arrow icon created by 4B Icons | Graphic design posters, Mini  drawings, Desktop wallpaper art">
            <a:extLst>
              <a:ext uri="{FF2B5EF4-FFF2-40B4-BE49-F238E27FC236}">
                <a16:creationId xmlns:a16="http://schemas.microsoft.com/office/drawing/2014/main" id="{D0282059-91E9-4847-BDB6-88481511F7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26325" flipV="1">
            <a:off x="7914445" y="4012322"/>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Check out Arrow icon created by 4B Icons | Graphic design posters, Mini  drawings, Desktop wallpaper art">
            <a:extLst>
              <a:ext uri="{FF2B5EF4-FFF2-40B4-BE49-F238E27FC236}">
                <a16:creationId xmlns:a16="http://schemas.microsoft.com/office/drawing/2014/main" id="{60A49AA2-A86D-4D14-90D0-080F972023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73675" flipH="1" flipV="1">
            <a:off x="3803912" y="3946204"/>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81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22" presetClass="entr" presetSubtype="8"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par>
                                <p:cTn id="33" presetID="22" presetClass="entr" presetSubtype="8"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500"/>
                                        <p:tgtEl>
                                          <p:spTgt spid="41"/>
                                        </p:tgtEl>
                                      </p:cBhvr>
                                    </p:animEffect>
                                  </p:childTnLst>
                                </p:cTn>
                              </p:par>
                              <p:par>
                                <p:cTn id="36" presetID="22" presetClass="entr" presetSubtype="8"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429518"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742138" y="5531617"/>
            <a:ext cx="2744369" cy="723220"/>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Rounded" pitchFamily="34" charset="0"/>
                <a:ea typeface="Arial-Rounded" pitchFamily="34" charset="0"/>
                <a:cs typeface="Arial-Rounded" pitchFamily="34" charset="0"/>
              </a:rPr>
              <a:t>Đọc mẫu</a:t>
            </a:r>
          </a:p>
        </p:txBody>
      </p:sp>
      <p:pic>
        <p:nvPicPr>
          <p:cNvPr id="6" name="[hanhtrangso.nxbgd.vn] Đọc_ Nếu không may bị lạc_HTS">
            <a:hlinkClick r:id="" action="ppaction://media"/>
            <a:extLst>
              <a:ext uri="{FF2B5EF4-FFF2-40B4-BE49-F238E27FC236}">
                <a16:creationId xmlns:a16="http://schemas.microsoft.com/office/drawing/2014/main" id="{D14DC3E6-8761-4A20-9D87-137D460551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1346" y="6090424"/>
            <a:ext cx="609600" cy="609600"/>
          </a:xfrm>
          <a:prstGeom prst="rect">
            <a:avLst/>
          </a:prstGeom>
        </p:spPr>
      </p:pic>
    </p:spTree>
    <p:extLst>
      <p:ext uri="{BB962C8B-B14F-4D97-AF65-F5344CB8AC3E}">
        <p14:creationId xmlns:p14="http://schemas.microsoft.com/office/powerpoint/2010/main" val="1817921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6" name="Rectangle: Rounded Corners 5">
            <a:extLst>
              <a:ext uri="{FF2B5EF4-FFF2-40B4-BE49-F238E27FC236}">
                <a16:creationId xmlns:a16="http://schemas.microsoft.com/office/drawing/2014/main" id="{A0B13C3A-5EA0-44B1-9E60-4715C15FA873}"/>
              </a:ext>
            </a:extLst>
          </p:cNvPr>
          <p:cNvSpPr/>
          <p:nvPr/>
        </p:nvSpPr>
        <p:spPr>
          <a:xfrm>
            <a:off x="1884556" y="5702248"/>
            <a:ext cx="4144537" cy="6087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vần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9B9F77F0-087D-4ECA-B767-F83F19BFC77D}"/>
              </a:ext>
            </a:extLst>
          </p:cNvPr>
          <p:cNvSpPr txBox="1"/>
          <p:nvPr/>
        </p:nvSpPr>
        <p:spPr>
          <a:xfrm>
            <a:off x="4739270" y="3292040"/>
            <a:ext cx="959004" cy="523220"/>
          </a:xfrm>
          <a:prstGeom prst="rect">
            <a:avLst/>
          </a:prstGeom>
          <a:noFill/>
        </p:spPr>
        <p:txBody>
          <a:bodyPr wrap="square" rtlCol="0">
            <a:spAutoFit/>
          </a:bodyPr>
          <a:lstStyle/>
          <a:p>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oanh</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49875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51" y="128954"/>
            <a:ext cx="11073639" cy="5831737"/>
          </a:xfrm>
          <a:prstGeom prst="rect">
            <a:avLst/>
          </a:prstGeom>
        </p:spPr>
      </p:pic>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52034" y="306863"/>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3" name="Rectangle 32">
            <a:extLst>
              <a:ext uri="{FF2B5EF4-FFF2-40B4-BE49-F238E27FC236}">
                <a16:creationId xmlns:a16="http://schemas.microsoft.com/office/drawing/2014/main" id="{167E8781-E28E-450C-B814-D45E7B97E5DA}"/>
              </a:ext>
            </a:extLst>
          </p:cNvPr>
          <p:cNvSpPr/>
          <p:nvPr/>
        </p:nvSpPr>
        <p:spPr>
          <a:xfrm>
            <a:off x="3781103" y="1910760"/>
            <a:ext cx="4629794"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Luyện</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đọc</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từ</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khó</a:t>
            </a:r>
            <a:endPar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endParaRPr>
          </a:p>
        </p:txBody>
      </p:sp>
      <p:sp>
        <p:nvSpPr>
          <p:cNvPr id="34" name="TextBox 33">
            <a:extLst>
              <a:ext uri="{FF2B5EF4-FFF2-40B4-BE49-F238E27FC236}">
                <a16:creationId xmlns:a16="http://schemas.microsoft.com/office/drawing/2014/main" id="{772FA8ED-355C-4E8B-99C4-1DBEBAACADF8}"/>
              </a:ext>
            </a:extLst>
          </p:cNvPr>
          <p:cNvSpPr txBox="1"/>
          <p:nvPr/>
        </p:nvSpPr>
        <p:spPr>
          <a:xfrm>
            <a:off x="4684352" y="2741757"/>
            <a:ext cx="3403393" cy="2589491"/>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2800" dirty="0" err="1">
                <a:solidFill>
                  <a:prstClr val="black"/>
                </a:solidFill>
                <a:latin typeface="Arial-Rounded"/>
                <a:ea typeface="Arial-Rounded"/>
                <a:cs typeface="Arial-Rounded" pitchFamily="34" charset="0"/>
              </a:rPr>
              <a:t>Đông</a:t>
            </a:r>
            <a:r>
              <a:rPr lang="en-US" sz="2800" dirty="0">
                <a:solidFill>
                  <a:prstClr val="black"/>
                </a:solidFill>
                <a:latin typeface="Arial-Rounded"/>
                <a:ea typeface="Arial-Rounded"/>
                <a:cs typeface="Arial-Rounded" pitchFamily="34" charset="0"/>
              </a:rPr>
              <a:t> </a:t>
            </a:r>
            <a:r>
              <a:rPr lang="en-US" sz="2800" dirty="0" err="1">
                <a:solidFill>
                  <a:prstClr val="black"/>
                </a:solidFill>
                <a:latin typeface="Arial-Rounded"/>
                <a:ea typeface="Arial-Rounded"/>
                <a:cs typeface="Arial-Rounded" pitchFamily="34" charset="0"/>
              </a:rPr>
              <a:t>như</a:t>
            </a:r>
            <a:r>
              <a:rPr lang="en-US" sz="2800" dirty="0">
                <a:solidFill>
                  <a:prstClr val="black"/>
                </a:solidFill>
                <a:latin typeface="Arial-Rounded"/>
                <a:ea typeface="Arial-Rounded"/>
                <a:cs typeface="Arial-Rounded" pitchFamily="34" charset="0"/>
              </a:rPr>
              <a:t> </a:t>
            </a:r>
            <a:r>
              <a:rPr lang="en-US" sz="2800" dirty="0" err="1">
                <a:solidFill>
                  <a:prstClr val="black"/>
                </a:solidFill>
                <a:latin typeface="Arial-Rounded"/>
                <a:ea typeface="Arial-Rounded"/>
                <a:cs typeface="Arial-Rounded" pitchFamily="34" charset="0"/>
              </a:rPr>
              <a:t>hội</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Mải</a:t>
            </a:r>
            <a:r>
              <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mê</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Ngoảnh</a:t>
            </a:r>
            <a:r>
              <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lại</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2800" dirty="0" err="1">
                <a:solidFill>
                  <a:prstClr val="black"/>
                </a:solidFill>
                <a:latin typeface="Arial-Rounded"/>
                <a:ea typeface="Arial-Rounded"/>
                <a:cs typeface="Arial-Rounded" pitchFamily="34" charset="0"/>
              </a:rPr>
              <a:t>Suýt</a:t>
            </a:r>
            <a:r>
              <a:rPr lang="en-US" sz="2800" dirty="0">
                <a:solidFill>
                  <a:prstClr val="black"/>
                </a:solidFill>
                <a:latin typeface="Arial-Rounded"/>
                <a:ea typeface="Arial-Rounded"/>
                <a:cs typeface="Arial-Rounded" pitchFamily="34" charset="0"/>
              </a:rPr>
              <a:t> </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p:txBody>
      </p:sp>
    </p:spTree>
    <p:extLst>
      <p:ext uri="{BB962C8B-B14F-4D97-AF65-F5344CB8AC3E}">
        <p14:creationId xmlns:p14="http://schemas.microsoft.com/office/powerpoint/2010/main" val="87317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4">
                                            <p:txEl>
                                              <p:pRg st="0" end="0"/>
                                            </p:txEl>
                                          </p:spTgt>
                                        </p:tgtEl>
                                        <p:attrNameLst>
                                          <p:attrName>style.visibility</p:attrName>
                                        </p:attrNameLst>
                                      </p:cBhvr>
                                      <p:to>
                                        <p:strVal val="visible"/>
                                      </p:to>
                                    </p:set>
                                    <p:animEffect transition="in" filter="barn(inVertical)">
                                      <p:cBhvr>
                                        <p:cTn id="34" dur="500"/>
                                        <p:tgtEl>
                                          <p:spTgt spid="3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4">
                                            <p:txEl>
                                              <p:pRg st="1" end="1"/>
                                            </p:txEl>
                                          </p:spTgt>
                                        </p:tgtEl>
                                        <p:attrNameLst>
                                          <p:attrName>style.visibility</p:attrName>
                                        </p:attrNameLst>
                                      </p:cBhvr>
                                      <p:to>
                                        <p:strVal val="visible"/>
                                      </p:to>
                                    </p:set>
                                    <p:animEffect transition="in" filter="barn(inVertical)">
                                      <p:cBhvr>
                                        <p:cTn id="39" dur="500"/>
                                        <p:tgtEl>
                                          <p:spTgt spid="3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xEl>
                                              <p:pRg st="2" end="2"/>
                                            </p:txEl>
                                          </p:spTgt>
                                        </p:tgtEl>
                                        <p:attrNameLst>
                                          <p:attrName>style.visibility</p:attrName>
                                        </p:attrNameLst>
                                      </p:cBhvr>
                                      <p:to>
                                        <p:strVal val="visible"/>
                                      </p:to>
                                    </p:set>
                                    <p:animEffect transition="in" filter="barn(inVertical)">
                                      <p:cBhvr>
                                        <p:cTn id="44" dur="500"/>
                                        <p:tgtEl>
                                          <p:spTgt spid="3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4">
                                            <p:txEl>
                                              <p:pRg st="3" end="3"/>
                                            </p:txEl>
                                          </p:spTgt>
                                        </p:tgtEl>
                                        <p:attrNameLst>
                                          <p:attrName>style.visibility</p:attrName>
                                        </p:attrNameLst>
                                      </p:cBhvr>
                                      <p:to>
                                        <p:strVal val="visible"/>
                                      </p:to>
                                    </p:set>
                                    <p:animEffect transition="in" filter="barn(inVertical)">
                                      <p:cBhvr>
                                        <p:cTn id="49"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hội</a:t>
            </a:r>
            <a:r>
              <a:rPr lang="en-US" sz="2800" dirty="0">
                <a:latin typeface="Arial-Rounded" panose="020B0500000000000000" pitchFamily="34" charset="0"/>
                <a:ea typeface="Arial-Rounded" panose="020B0500000000000000" pitchFamily="34" charset="0"/>
                <a:cs typeface="Arial-Rounded" panose="020B0500000000000000" pitchFamily="34" charset="0"/>
              </a:rPr>
              <a:t>. Khi vào cổng, bố dặn: “Các con cẩn thận kéo bị lạc, Nếu không may bị lạc, các con nhớ đi ra cổng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2800" dirty="0">
                <a:latin typeface="Arial-Rounded" panose="020B0500000000000000" pitchFamily="34" charset="0"/>
                <a:ea typeface="Arial-Rounded" panose="020B0500000000000000" pitchFamily="34" charset="0"/>
                <a:cs typeface="Arial-Rounded" panose="020B0500000000000000" pitchFamily="34" charset="0"/>
              </a:rPr>
              <a:t>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742138" y="5531617"/>
            <a:ext cx="2744369" cy="1203720"/>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nối</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tiếp</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câu</a:t>
            </a:r>
            <a:endParaRPr lang="en-US" sz="3200" b="1" dirty="0">
              <a:solidFill>
                <a:schemeClr val="tx1"/>
              </a:solidFill>
              <a:latin typeface="Arial-Rounded" pitchFamily="34" charset="0"/>
              <a:ea typeface="Arial-Rounded" pitchFamily="34" charset="0"/>
              <a:cs typeface="Arial-Rounded" pitchFamily="34" charset="0"/>
            </a:endParaRPr>
          </a:p>
        </p:txBody>
      </p:sp>
      <p:cxnSp>
        <p:nvCxnSpPr>
          <p:cNvPr id="6" name="Straight Connector 5">
            <a:extLst>
              <a:ext uri="{FF2B5EF4-FFF2-40B4-BE49-F238E27FC236}">
                <a16:creationId xmlns:a16="http://schemas.microsoft.com/office/drawing/2014/main" id="{E090D516-4604-4959-AE51-F19DF3A35041}"/>
              </a:ext>
            </a:extLst>
          </p:cNvPr>
          <p:cNvCxnSpPr/>
          <p:nvPr/>
        </p:nvCxnSpPr>
        <p:spPr>
          <a:xfrm flipH="1">
            <a:off x="9610576" y="1193321"/>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C63E5BF-7110-4C9F-979B-1F9FC542D6A9}"/>
              </a:ext>
            </a:extLst>
          </p:cNvPr>
          <p:cNvCxnSpPr/>
          <p:nvPr/>
        </p:nvCxnSpPr>
        <p:spPr>
          <a:xfrm flipH="1">
            <a:off x="4637135" y="164455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5DDBB5-7566-41A8-8BA1-B3FC30301EF3}"/>
              </a:ext>
            </a:extLst>
          </p:cNvPr>
          <p:cNvCxnSpPr/>
          <p:nvPr/>
        </p:nvCxnSpPr>
        <p:spPr>
          <a:xfrm flipH="1">
            <a:off x="3332440" y="246974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679179-67D1-4A70-BF78-A51F112ED508}"/>
              </a:ext>
            </a:extLst>
          </p:cNvPr>
          <p:cNvCxnSpPr/>
          <p:nvPr/>
        </p:nvCxnSpPr>
        <p:spPr>
          <a:xfrm flipH="1">
            <a:off x="10524893" y="246974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0A7CE66-6216-4B7A-841B-866A231685F8}"/>
              </a:ext>
            </a:extLst>
          </p:cNvPr>
          <p:cNvCxnSpPr/>
          <p:nvPr/>
        </p:nvCxnSpPr>
        <p:spPr>
          <a:xfrm flipH="1">
            <a:off x="10601093" y="246974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39FD318-4F16-426C-8AD9-120E3AC53D87}"/>
              </a:ext>
            </a:extLst>
          </p:cNvPr>
          <p:cNvCxnSpPr/>
          <p:nvPr/>
        </p:nvCxnSpPr>
        <p:spPr>
          <a:xfrm flipH="1">
            <a:off x="5315415" y="292238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7A26138-4B55-4FCB-A15D-E4FEE5762A4F}"/>
              </a:ext>
            </a:extLst>
          </p:cNvPr>
          <p:cNvCxnSpPr/>
          <p:nvPr/>
        </p:nvCxnSpPr>
        <p:spPr>
          <a:xfrm flipH="1">
            <a:off x="3764635" y="3351755"/>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D5B5E4-4AF1-484D-980D-C926B161EB20}"/>
              </a:ext>
            </a:extLst>
          </p:cNvPr>
          <p:cNvCxnSpPr/>
          <p:nvPr/>
        </p:nvCxnSpPr>
        <p:spPr>
          <a:xfrm flipH="1">
            <a:off x="10518769" y="3338737"/>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59C040-F960-4958-BAA7-471505C25287}"/>
              </a:ext>
            </a:extLst>
          </p:cNvPr>
          <p:cNvCxnSpPr/>
          <p:nvPr/>
        </p:nvCxnSpPr>
        <p:spPr>
          <a:xfrm flipH="1">
            <a:off x="7216317" y="3773504"/>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5EABB31-FD2B-4F8D-9AE9-1C1B89242F93}"/>
              </a:ext>
            </a:extLst>
          </p:cNvPr>
          <p:cNvCxnSpPr/>
          <p:nvPr/>
        </p:nvCxnSpPr>
        <p:spPr>
          <a:xfrm flipH="1">
            <a:off x="2469447" y="4213590"/>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482B6ED-8BC9-4133-BD6A-4CBCB0C7E566}"/>
              </a:ext>
            </a:extLst>
          </p:cNvPr>
          <p:cNvCxnSpPr/>
          <p:nvPr/>
        </p:nvCxnSpPr>
        <p:spPr>
          <a:xfrm flipH="1">
            <a:off x="8574168" y="4653676"/>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348545-5EFE-40D7-A7B6-9BE2B2771341}"/>
              </a:ext>
            </a:extLst>
          </p:cNvPr>
          <p:cNvCxnSpPr/>
          <p:nvPr/>
        </p:nvCxnSpPr>
        <p:spPr>
          <a:xfrm flipH="1">
            <a:off x="2393247" y="500719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7064F6-B0D3-466E-B38D-22DB0A8096B7}"/>
              </a:ext>
            </a:extLst>
          </p:cNvPr>
          <p:cNvCxnSpPr/>
          <p:nvPr/>
        </p:nvCxnSpPr>
        <p:spPr>
          <a:xfrm flipH="1">
            <a:off x="10442569" y="500719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D630ABC-5B5C-4A71-BD10-B0A50E063D4E}"/>
              </a:ext>
            </a:extLst>
          </p:cNvPr>
          <p:cNvCxnSpPr/>
          <p:nvPr/>
        </p:nvCxnSpPr>
        <p:spPr>
          <a:xfrm flipH="1">
            <a:off x="10533805" y="500719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942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742138" y="5531617"/>
            <a:ext cx="2744369" cy="1203720"/>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nối</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tiếp</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đoạn</a:t>
            </a:r>
            <a:endParaRPr lang="en-US" sz="3200" b="1" dirty="0">
              <a:solidFill>
                <a:schemeClr val="tx1"/>
              </a:solidFill>
              <a:latin typeface="Arial-Rounded" pitchFamily="34" charset="0"/>
              <a:ea typeface="Arial-Rounded" pitchFamily="34" charset="0"/>
              <a:cs typeface="Arial-Rounded" pitchFamily="34" charset="0"/>
            </a:endParaRPr>
          </a:p>
        </p:txBody>
      </p:sp>
      <p:sp>
        <p:nvSpPr>
          <p:cNvPr id="6" name="Oval 5">
            <a:extLst>
              <a:ext uri="{FF2B5EF4-FFF2-40B4-BE49-F238E27FC236}">
                <a16:creationId xmlns:a16="http://schemas.microsoft.com/office/drawing/2014/main" id="{4C23995D-45B7-4894-BB3A-D1D9C12BD7C2}"/>
              </a:ext>
            </a:extLst>
          </p:cNvPr>
          <p:cNvSpPr/>
          <p:nvPr/>
        </p:nvSpPr>
        <p:spPr>
          <a:xfrm>
            <a:off x="1742138" y="1193321"/>
            <a:ext cx="421199" cy="37914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BFA397D6-3F2F-49CA-B9BA-50CEFAB5DB98}"/>
              </a:ext>
            </a:extLst>
          </p:cNvPr>
          <p:cNvSpPr/>
          <p:nvPr/>
        </p:nvSpPr>
        <p:spPr>
          <a:xfrm>
            <a:off x="1742138" y="2964543"/>
            <a:ext cx="421199" cy="37914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2756835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191814"/>
            <a:ext cx="12895093" cy="7946844"/>
            <a:chOff x="0" y="-221063"/>
            <a:chExt cx="12895093" cy="7946844"/>
          </a:xfrm>
        </p:grpSpPr>
        <p:sp>
          <p:nvSpPr>
            <p:cNvPr id="35" name="矩形 34"/>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4150" y="-221063"/>
              <a:ext cx="12750943" cy="7946844"/>
              <a:chOff x="2627224" y="-795141"/>
              <a:chExt cx="10013806" cy="7040780"/>
            </a:xfrm>
          </p:grpSpPr>
          <p:sp>
            <p:nvSpPr>
              <p:cNvPr id="37" name="矩形 36"/>
              <p:cNvSpPr/>
              <p:nvPr/>
            </p:nvSpPr>
            <p:spPr>
              <a:xfrm>
                <a:off x="2627224" y="-599283"/>
                <a:ext cx="5758249" cy="5957676"/>
              </a:xfrm>
              <a:prstGeom prst="rect">
                <a:avLst/>
              </a:prstGeom>
              <a:blipFill dpi="0" rotWithShape="1">
                <a:blip r:embed="rId3">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矩形 39"/>
              <p:cNvSpPr/>
              <p:nvPr/>
            </p:nvSpPr>
            <p:spPr>
              <a:xfrm rot="10601959">
                <a:off x="6872592" y="-795141"/>
                <a:ext cx="5768438" cy="7040780"/>
              </a:xfrm>
              <a:prstGeom prst="rect">
                <a:avLst/>
              </a:prstGeom>
              <a:blipFill dpi="0" rotWithShape="1">
                <a:blip r:embed="rId4">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76" name="组合 75"/>
          <p:cNvGrpSpPr/>
          <p:nvPr/>
        </p:nvGrpSpPr>
        <p:grpSpPr>
          <a:xfrm>
            <a:off x="0" y="5207212"/>
            <a:ext cx="12523845" cy="1647370"/>
            <a:chOff x="0" y="5207212"/>
            <a:chExt cx="12523845" cy="1647370"/>
          </a:xfrm>
        </p:grpSpPr>
        <p:pic>
          <p:nvPicPr>
            <p:cNvPr id="77" name="图片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78" name="图片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42" name="组合 41"/>
          <p:cNvGrpSpPr/>
          <p:nvPr/>
        </p:nvGrpSpPr>
        <p:grpSpPr>
          <a:xfrm>
            <a:off x="2416550" y="617774"/>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2429" y="2104125"/>
            <a:ext cx="1112666" cy="1112666"/>
          </a:xfrm>
          <a:prstGeom prst="rect">
            <a:avLst/>
          </a:prstGeom>
        </p:spPr>
      </p:pic>
      <p:pic>
        <p:nvPicPr>
          <p:cNvPr id="46" name="图片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343" y="477495"/>
            <a:ext cx="2981702" cy="4020157"/>
          </a:xfrm>
          <a:prstGeom prst="rect">
            <a:avLst/>
          </a:prstGeom>
        </p:spPr>
      </p:pic>
      <p:sp>
        <p:nvSpPr>
          <p:cNvPr id="52" name="文本框 51"/>
          <p:cNvSpPr txBox="1"/>
          <p:nvPr/>
        </p:nvSpPr>
        <p:spPr>
          <a:xfrm>
            <a:off x="3198605" y="2004462"/>
            <a:ext cx="5390157" cy="1938992"/>
          </a:xfrm>
          <a:prstGeom prst="rect">
            <a:avLst/>
          </a:prstGeom>
          <a:noFill/>
        </p:spPr>
        <p:txBody>
          <a:bodyPr wrap="square" rtlCol="0">
            <a:spAutoFit/>
          </a:bodyPr>
          <a:lstStyle/>
          <a:p>
            <a:pPr algn="ctr"/>
            <a:r>
              <a:rPr lang="en-US" altLang="zh-CN" sz="6000" b="1" dirty="0" err="1">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Luyện</a:t>
            </a:r>
            <a:r>
              <a:rPr lang="en-US" altLang="zh-CN" sz="6000" b="1" dirty="0">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 </a:t>
            </a:r>
            <a:r>
              <a:rPr lang="en-US" altLang="zh-CN" sz="6000" b="1" dirty="0" err="1">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đọc</a:t>
            </a:r>
            <a:r>
              <a:rPr lang="en-US" altLang="zh-CN" sz="6000" b="1" dirty="0">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 </a:t>
            </a:r>
            <a:r>
              <a:rPr lang="en-US" altLang="zh-CN" sz="6000" b="1" dirty="0" err="1">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theo</a:t>
            </a:r>
            <a:r>
              <a:rPr lang="en-US" altLang="zh-CN" sz="6000" b="1" dirty="0">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 </a:t>
            </a:r>
            <a:r>
              <a:rPr lang="en-US" altLang="zh-CN" sz="6000" b="1" dirty="0" err="1">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nhóm</a:t>
            </a:r>
            <a:r>
              <a:rPr lang="en-US" altLang="zh-CN" sz="6000" b="1" dirty="0">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 4</a:t>
            </a:r>
          </a:p>
        </p:txBody>
      </p:sp>
      <p:grpSp>
        <p:nvGrpSpPr>
          <p:cNvPr id="54" name="组合 53"/>
          <p:cNvGrpSpPr/>
          <p:nvPr/>
        </p:nvGrpSpPr>
        <p:grpSpPr>
          <a:xfrm>
            <a:off x="10015028" y="1176315"/>
            <a:ext cx="1633494" cy="1044603"/>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云形 5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700241" y="4100557"/>
            <a:ext cx="1891025" cy="1209291"/>
            <a:chOff x="392658" y="3679279"/>
            <a:chExt cx="1466266" cy="937662"/>
          </a:xfrm>
        </p:grpSpPr>
        <p:grpSp>
          <p:nvGrpSpPr>
            <p:cNvPr id="61" name="组合 60"/>
            <p:cNvGrpSpPr/>
            <p:nvPr/>
          </p:nvGrpSpPr>
          <p:grpSpPr>
            <a:xfrm>
              <a:off x="392658" y="3679279"/>
              <a:ext cx="1466266" cy="937662"/>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2" name="图片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69" name="组合 68"/>
          <p:cNvGrpSpPr/>
          <p:nvPr/>
        </p:nvGrpSpPr>
        <p:grpSpPr>
          <a:xfrm>
            <a:off x="9086116" y="4735242"/>
            <a:ext cx="1133322" cy="724748"/>
            <a:chOff x="8985779" y="3960837"/>
            <a:chExt cx="2199915" cy="1406823"/>
          </a:xfrm>
        </p:grpSpPr>
        <p:sp>
          <p:nvSpPr>
            <p:cNvPr id="70" name="云形 6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云形 7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1538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500" fill="hold"/>
                                        <p:tgtEl>
                                          <p:spTgt spid="60"/>
                                        </p:tgtEl>
                                        <p:attrNameLst>
                                          <p:attrName>ppt_w</p:attrName>
                                        </p:attrNameLst>
                                      </p:cBhvr>
                                      <p:tavLst>
                                        <p:tav tm="0">
                                          <p:val>
                                            <p:fltVal val="0"/>
                                          </p:val>
                                        </p:tav>
                                        <p:tav tm="100000">
                                          <p:val>
                                            <p:strVal val="#ppt_w"/>
                                          </p:val>
                                        </p:tav>
                                      </p:tavLst>
                                    </p:anim>
                                    <p:anim calcmode="lin" valueType="num">
                                      <p:cBhvr>
                                        <p:cTn id="15" dur="500" fill="hold"/>
                                        <p:tgtEl>
                                          <p:spTgt spid="60"/>
                                        </p:tgtEl>
                                        <p:attrNameLst>
                                          <p:attrName>ppt_h</p:attrName>
                                        </p:attrNameLst>
                                      </p:cBhvr>
                                      <p:tavLst>
                                        <p:tav tm="0">
                                          <p:val>
                                            <p:fltVal val="0"/>
                                          </p:val>
                                        </p:tav>
                                        <p:tav tm="100000">
                                          <p:val>
                                            <p:strVal val="#ppt_h"/>
                                          </p:val>
                                        </p:tav>
                                      </p:tavLst>
                                    </p:anim>
                                    <p:animEffect transition="in" filter="fade">
                                      <p:cBhvr>
                                        <p:cTn id="16" dur="500"/>
                                        <p:tgtEl>
                                          <p:spTgt spid="60"/>
                                        </p:tgtEl>
                                      </p:cBhvr>
                                    </p:animEffect>
                                  </p:childTnLst>
                                </p:cTn>
                              </p:par>
                              <p:par>
                                <p:cTn id="17" presetID="53" presetClass="entr" presetSubtype="16"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Effect transition="in" filter="fade">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1000"/>
                                        <p:tgtEl>
                                          <p:spTgt spid="42"/>
                                        </p:tgtEl>
                                      </p:cBhvr>
                                    </p:animEffect>
                                    <p:anim calcmode="lin" valueType="num">
                                      <p:cBhvr>
                                        <p:cTn id="39" dur="1000" fill="hold"/>
                                        <p:tgtEl>
                                          <p:spTgt spid="42"/>
                                        </p:tgtEl>
                                        <p:attrNameLst>
                                          <p:attrName>ppt_x</p:attrName>
                                        </p:attrNameLst>
                                      </p:cBhvr>
                                      <p:tavLst>
                                        <p:tav tm="0">
                                          <p:val>
                                            <p:strVal val="#ppt_x"/>
                                          </p:val>
                                        </p:tav>
                                        <p:tav tm="100000">
                                          <p:val>
                                            <p:strVal val="#ppt_x"/>
                                          </p:val>
                                        </p:tav>
                                      </p:tavLst>
                                    </p:anim>
                                    <p:anim calcmode="lin" valueType="num">
                                      <p:cBhvr>
                                        <p:cTn id="4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randombar(horizontal)">
                                      <p:cBhvr>
                                        <p:cTn id="4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E58E6-FCC7-42B9-935F-6A473C49F072}"/>
              </a:ext>
            </a:extLst>
          </p:cNvPr>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6" name="图片 7">
            <a:extLst>
              <a:ext uri="{FF2B5EF4-FFF2-40B4-BE49-F238E27FC236}">
                <a16:creationId xmlns:a16="http://schemas.microsoft.com/office/drawing/2014/main" id="{07AD4AF2-CC08-4172-B1B6-46743F9D46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479"/>
          <a:stretch/>
        </p:blipFill>
        <p:spPr>
          <a:xfrm>
            <a:off x="5384300" y="3802282"/>
            <a:ext cx="1861549" cy="2356487"/>
          </a:xfrm>
          <a:prstGeom prst="rect">
            <a:avLst/>
          </a:prstGeom>
        </p:spPr>
      </p:pic>
      <p:sp>
        <p:nvSpPr>
          <p:cNvPr id="7" name="Rectangle 6">
            <a:extLst>
              <a:ext uri="{FF2B5EF4-FFF2-40B4-BE49-F238E27FC236}">
                <a16:creationId xmlns:a16="http://schemas.microsoft.com/office/drawing/2014/main" id="{41F474A6-E2CD-40DC-8BE3-741F483D40FE}"/>
              </a:ext>
            </a:extLst>
          </p:cNvPr>
          <p:cNvSpPr/>
          <p:nvPr/>
        </p:nvSpPr>
        <p:spPr>
          <a:xfrm>
            <a:off x="1121829" y="2126789"/>
            <a:ext cx="4795025"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B8E010B-012E-4E98-9FF1-2398BD4465D6}"/>
              </a:ext>
            </a:extLst>
          </p:cNvPr>
          <p:cNvPicPr>
            <a:picLocks noChangeAspect="1"/>
          </p:cNvPicPr>
          <p:nvPr/>
        </p:nvPicPr>
        <p:blipFill>
          <a:blip r:embed="rId6"/>
          <a:stretch>
            <a:fillRect/>
          </a:stretch>
        </p:blipFill>
        <p:spPr>
          <a:xfrm>
            <a:off x="6870512" y="1991210"/>
            <a:ext cx="4637808" cy="2333262"/>
          </a:xfrm>
          <a:prstGeom prst="rect">
            <a:avLst/>
          </a:prstGeom>
        </p:spPr>
      </p:pic>
      <p:sp>
        <p:nvSpPr>
          <p:cNvPr id="9" name="Rectangle 8">
            <a:extLst>
              <a:ext uri="{FF2B5EF4-FFF2-40B4-BE49-F238E27FC236}">
                <a16:creationId xmlns:a16="http://schemas.microsoft.com/office/drawing/2014/main" id="{2130B4FC-0018-4722-B6A9-31B2078698AA}"/>
              </a:ext>
            </a:extLst>
          </p:cNvPr>
          <p:cNvSpPr/>
          <p:nvPr/>
        </p:nvSpPr>
        <p:spPr>
          <a:xfrm>
            <a:off x="3831044" y="941889"/>
            <a:ext cx="452991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BC120785-51DB-4E5E-B532-57ED7EA445DF}"/>
              </a:ext>
            </a:extLst>
          </p:cNvPr>
          <p:cNvPicPr>
            <a:picLocks noChangeAspect="1"/>
          </p:cNvPicPr>
          <p:nvPr/>
        </p:nvPicPr>
        <p:blipFill>
          <a:blip r:embed="rId7"/>
          <a:stretch>
            <a:fillRect/>
          </a:stretch>
        </p:blipFill>
        <p:spPr>
          <a:xfrm rot="16200000">
            <a:off x="3374093" y="1061648"/>
            <a:ext cx="511318" cy="511318"/>
          </a:xfrm>
          <a:prstGeom prst="rect">
            <a:avLst/>
          </a:prstGeom>
        </p:spPr>
      </p:pic>
    </p:spTree>
    <p:extLst>
      <p:ext uri="{BB962C8B-B14F-4D97-AF65-F5344CB8AC3E}">
        <p14:creationId xmlns:p14="http://schemas.microsoft.com/office/powerpoint/2010/main" val="1906539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6" name="Oval 5">
            <a:extLst>
              <a:ext uri="{FF2B5EF4-FFF2-40B4-BE49-F238E27FC236}">
                <a16:creationId xmlns:a16="http://schemas.microsoft.com/office/drawing/2014/main" id="{4C23995D-45B7-4894-BB3A-D1D9C12BD7C2}"/>
              </a:ext>
            </a:extLst>
          </p:cNvPr>
          <p:cNvSpPr/>
          <p:nvPr/>
        </p:nvSpPr>
        <p:spPr>
          <a:xfrm>
            <a:off x="1742138" y="1193321"/>
            <a:ext cx="421199" cy="37914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BFA397D6-3F2F-49CA-B9BA-50CEFAB5DB98}"/>
              </a:ext>
            </a:extLst>
          </p:cNvPr>
          <p:cNvSpPr/>
          <p:nvPr/>
        </p:nvSpPr>
        <p:spPr>
          <a:xfrm>
            <a:off x="1742138" y="2964543"/>
            <a:ext cx="421199" cy="37914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105076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143000" y="763813"/>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197186" y="1371601"/>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479272" y="2514599"/>
            <a:ext cx="3176993" cy="5149972"/>
            <a:chOff x="1955271" y="2514599"/>
            <a:chExt cx="3176993" cy="5149972"/>
          </a:xfrm>
        </p:grpSpPr>
        <p:pic>
          <p:nvPicPr>
            <p:cNvPr id="10"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3333" l="0" r="92378">
                          <a14:foregroundMark x1="35611" y1="29074" x2="35085" y2="37222"/>
                          <a14:foregroundMark x1="54928" y1="26574" x2="54928" y2="372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55271" y="3155829"/>
              <a:ext cx="3176993" cy="450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2320264" y="2514599"/>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a:xfrm>
            <a:off x="1524000" y="0"/>
            <a:ext cx="9144000" cy="1006442"/>
          </a:xfrm>
        </p:spPr>
        <p:style>
          <a:lnRef idx="1">
            <a:schemeClr val="accent1"/>
          </a:lnRef>
          <a:fillRef idx="2">
            <a:schemeClr val="accent1"/>
          </a:fillRef>
          <a:effectRef idx="1">
            <a:schemeClr val="accent1"/>
          </a:effectRef>
          <a:fontRef idx="minor">
            <a:schemeClr val="dk1"/>
          </a:fontRef>
        </p:style>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ngày mới bằng trò chơi: </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b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“Tổ chức sinh nhật” </a:t>
            </a: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nhé.</a:t>
            </a:r>
          </a:p>
        </p:txBody>
      </p:sp>
      <p:pic>
        <p:nvPicPr>
          <p:cNvPr id="2" name="ChucMungSinhNhat-HoaTau-3089002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917571" y="266700"/>
            <a:ext cx="609600" cy="609600"/>
          </a:xfrm>
          <a:prstGeom prst="rect">
            <a:avLst/>
          </a:prstGeom>
        </p:spPr>
      </p:pic>
    </p:spTree>
    <p:extLst>
      <p:ext uri="{BB962C8B-B14F-4D97-AF65-F5344CB8AC3E}">
        <p14:creationId xmlns:p14="http://schemas.microsoft.com/office/powerpoint/2010/main" val="2150070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4"/>
                                        </p:tgtEl>
                                        <p:attrNameLst>
                                          <p:attrName>r</p:attrName>
                                        </p:attrNameLst>
                                      </p:cBhvr>
                                    </p:animRot>
                                    <p:animRot by="-240000">
                                      <p:cBhvr>
                                        <p:cTn id="31" dur="600" fill="hold">
                                          <p:stCondLst>
                                            <p:cond delay="600"/>
                                          </p:stCondLst>
                                        </p:cTn>
                                        <p:tgtEl>
                                          <p:spTgt spid="4"/>
                                        </p:tgtEl>
                                        <p:attrNameLst>
                                          <p:attrName>r</p:attrName>
                                        </p:attrNameLst>
                                      </p:cBhvr>
                                    </p:animRot>
                                    <p:animRot by="240000">
                                      <p:cBhvr>
                                        <p:cTn id="32" dur="600" fill="hold">
                                          <p:stCondLst>
                                            <p:cond delay="1200"/>
                                          </p:stCondLst>
                                        </p:cTn>
                                        <p:tgtEl>
                                          <p:spTgt spid="4"/>
                                        </p:tgtEl>
                                        <p:attrNameLst>
                                          <p:attrName>r</p:attrName>
                                        </p:attrNameLst>
                                      </p:cBhvr>
                                    </p:animRot>
                                    <p:animRot by="-240000">
                                      <p:cBhvr>
                                        <p:cTn id="33" dur="600" fill="hold">
                                          <p:stCondLst>
                                            <p:cond delay="1800"/>
                                          </p:stCondLst>
                                        </p:cTn>
                                        <p:tgtEl>
                                          <p:spTgt spid="4"/>
                                        </p:tgtEl>
                                        <p:attrNameLst>
                                          <p:attrName>r</p:attrName>
                                        </p:attrNameLst>
                                      </p:cBhvr>
                                    </p:animRot>
                                    <p:animRot by="120000">
                                      <p:cBhvr>
                                        <p:cTn id="34" dur="600" fill="hold">
                                          <p:stCondLst>
                                            <p:cond delay="2400"/>
                                          </p:stCondLst>
                                        </p:cTn>
                                        <p:tgtEl>
                                          <p:spTgt spid="4"/>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6"/>
                                        </p:tgtEl>
                                        <p:attrNameLst>
                                          <p:attrName>r</p:attrName>
                                        </p:attrNameLst>
                                      </p:cBhvr>
                                    </p:animRot>
                                    <p:animRot by="-240000">
                                      <p:cBhvr>
                                        <p:cTn id="37" dur="600" fill="hold">
                                          <p:stCondLst>
                                            <p:cond delay="600"/>
                                          </p:stCondLst>
                                        </p:cTn>
                                        <p:tgtEl>
                                          <p:spTgt spid="6"/>
                                        </p:tgtEl>
                                        <p:attrNameLst>
                                          <p:attrName>r</p:attrName>
                                        </p:attrNameLst>
                                      </p:cBhvr>
                                    </p:animRot>
                                    <p:animRot by="240000">
                                      <p:cBhvr>
                                        <p:cTn id="38" dur="600" fill="hold">
                                          <p:stCondLst>
                                            <p:cond delay="1200"/>
                                          </p:stCondLst>
                                        </p:cTn>
                                        <p:tgtEl>
                                          <p:spTgt spid="6"/>
                                        </p:tgtEl>
                                        <p:attrNameLst>
                                          <p:attrName>r</p:attrName>
                                        </p:attrNameLst>
                                      </p:cBhvr>
                                    </p:animRot>
                                    <p:animRot by="-240000">
                                      <p:cBhvr>
                                        <p:cTn id="39" dur="600" fill="hold">
                                          <p:stCondLst>
                                            <p:cond delay="1800"/>
                                          </p:stCondLst>
                                        </p:cTn>
                                        <p:tgtEl>
                                          <p:spTgt spid="6"/>
                                        </p:tgtEl>
                                        <p:attrNameLst>
                                          <p:attrName>r</p:attrName>
                                        </p:attrNameLst>
                                      </p:cBhvr>
                                    </p:animRot>
                                    <p:animRot by="120000">
                                      <p:cBhvr>
                                        <p:cTn id="40" dur="600" fill="hold">
                                          <p:stCondLst>
                                            <p:cond delay="2400"/>
                                          </p:stCondLst>
                                        </p:cTn>
                                        <p:tgtEl>
                                          <p:spTgt spid="6"/>
                                        </p:tgtEl>
                                        <p:attrNameLst>
                                          <p:attrName>r</p:attrName>
                                        </p:attrNameLst>
                                      </p:cBhvr>
                                    </p:animRot>
                                  </p:childTnLst>
                                </p:cTn>
                              </p:par>
                              <p:par>
                                <p:cTn id="41" presetID="1" presetClass="mediacall" presetSubtype="0" fill="hold" nodeType="withEffect">
                                  <p:stCondLst>
                                    <p:cond delay="0"/>
                                  </p:stCondLst>
                                  <p:childTnLst>
                                    <p:cmd type="call" cmd="playFrom(0.0)">
                                      <p:cBhvr>
                                        <p:cTn id="42" dur="1" fill="hold"/>
                                        <p:tgtEl>
                                          <p:spTgt spid="2"/>
                                        </p:tgtEl>
                                      </p:cBhvr>
                                    </p:cmd>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0" nodeType="clickEffect">
                                  <p:stCondLst>
                                    <p:cond delay="0"/>
                                  </p:stCondLst>
                                  <p:childTnLst>
                                    <p:anim calcmode="lin" valueType="num">
                                      <p:cBhvr additive="base">
                                        <p:cTn id="46" dur="500"/>
                                        <p:tgtEl>
                                          <p:spTgt spid="20"/>
                                        </p:tgtEl>
                                        <p:attrNameLst>
                                          <p:attrName>ppt_x</p:attrName>
                                        </p:attrNameLst>
                                      </p:cBhvr>
                                      <p:tavLst>
                                        <p:tav tm="0">
                                          <p:val>
                                            <p:strVal val="ppt_x"/>
                                          </p:val>
                                        </p:tav>
                                        <p:tav tm="100000">
                                          <p:val>
                                            <p:strVal val="ppt_x"/>
                                          </p:val>
                                        </p:tav>
                                      </p:tavLst>
                                    </p:anim>
                                    <p:anim calcmode="lin" valueType="num">
                                      <p:cBhvr additive="base">
                                        <p:cTn id="47" dur="500"/>
                                        <p:tgtEl>
                                          <p:spTgt spid="20"/>
                                        </p:tgtEl>
                                        <p:attrNameLst>
                                          <p:attrName>ppt_y</p:attrName>
                                        </p:attrNameLst>
                                      </p:cBhvr>
                                      <p:tavLst>
                                        <p:tav tm="0">
                                          <p:val>
                                            <p:strVal val="ppt_y"/>
                                          </p:val>
                                        </p:tav>
                                        <p:tav tm="100000">
                                          <p:val>
                                            <p:strVal val="1+ppt_h/2"/>
                                          </p:val>
                                        </p:tav>
                                      </p:tavLst>
                                    </p:anim>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49" fill="hold" display="0">
                  <p:stCondLst>
                    <p:cond delay="indefinite"/>
                  </p:stCondLst>
                  <p:endCondLst>
                    <p:cond evt="onStopAudio" delay="0">
                      <p:tgtEl>
                        <p:sldTgt/>
                      </p:tgtEl>
                    </p:cond>
                  </p:endCondLst>
                </p:cTn>
                <p:tgtEl>
                  <p:spTgt spid="2"/>
                </p:tgtEl>
              </p:cMediaNode>
            </p:audio>
          </p:childTnLst>
        </p:cTn>
      </p:par>
    </p:tnLst>
    <p:bldLst>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E58E6-FCC7-42B9-935F-6A473C49F072}"/>
              </a:ext>
            </a:extLst>
          </p:cNvPr>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49" name="TextBox 48">
            <a:extLst>
              <a:ext uri="{FF2B5EF4-FFF2-40B4-BE49-F238E27FC236}">
                <a16:creationId xmlns:a16="http://schemas.microsoft.com/office/drawing/2014/main" id="{254B59A2-A27A-4BC9-8C68-979CE6C8DC17}"/>
              </a:ext>
            </a:extLst>
          </p:cNvPr>
          <p:cNvSpPr txBox="1"/>
          <p:nvPr/>
        </p:nvSpPr>
        <p:spPr>
          <a:xfrm>
            <a:off x="3465334" y="1701807"/>
            <a:ext cx="3378820" cy="5674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0" name="Rounded Rectangle 19">
            <a:extLst>
              <a:ext uri="{FF2B5EF4-FFF2-40B4-BE49-F238E27FC236}">
                <a16:creationId xmlns:a16="http://schemas.microsoft.com/office/drawing/2014/main" id="{A9C3FB9F-7650-4456-99BF-006F9D0DE16A}"/>
              </a:ext>
            </a:extLst>
          </p:cNvPr>
          <p:cNvSpPr/>
          <p:nvPr/>
        </p:nvSpPr>
        <p:spPr>
          <a:xfrm>
            <a:off x="2869139" y="680157"/>
            <a:ext cx="7950030" cy="715089"/>
          </a:xfrm>
          <a:prstGeom prst="roundRect">
            <a:avLst/>
          </a:prstGeom>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toàn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bài</a:t>
            </a:r>
            <a:endParaRPr kumimoji="0" lang="zh-CN" altLang="en-US"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endParaRPr>
          </a:p>
        </p:txBody>
      </p:sp>
      <p:grpSp>
        <p:nvGrpSpPr>
          <p:cNvPr id="51" name="Group 50">
            <a:extLst>
              <a:ext uri="{FF2B5EF4-FFF2-40B4-BE49-F238E27FC236}">
                <a16:creationId xmlns:a16="http://schemas.microsoft.com/office/drawing/2014/main" id="{EB06FC8D-82A6-44EC-BC2C-480C961AB579}"/>
              </a:ext>
            </a:extLst>
          </p:cNvPr>
          <p:cNvGrpSpPr/>
          <p:nvPr/>
        </p:nvGrpSpPr>
        <p:grpSpPr>
          <a:xfrm>
            <a:off x="3308533" y="1638498"/>
            <a:ext cx="6768251" cy="4220293"/>
            <a:chOff x="4157490" y="498269"/>
            <a:chExt cx="6195713" cy="4652729"/>
          </a:xfrm>
        </p:grpSpPr>
        <p:grpSp>
          <p:nvGrpSpPr>
            <p:cNvPr id="52" name="Group 51">
              <a:extLst>
                <a:ext uri="{FF2B5EF4-FFF2-40B4-BE49-F238E27FC236}">
                  <a16:creationId xmlns:a16="http://schemas.microsoft.com/office/drawing/2014/main" id="{224C2359-5ED1-4D16-B78F-9F37A871DB78}"/>
                </a:ext>
              </a:extLst>
            </p:cNvPr>
            <p:cNvGrpSpPr/>
            <p:nvPr/>
          </p:nvGrpSpPr>
          <p:grpSpPr>
            <a:xfrm>
              <a:off x="4157490" y="498269"/>
              <a:ext cx="6195713" cy="4652729"/>
              <a:chOff x="4125651" y="476858"/>
              <a:chExt cx="6195713" cy="4652729"/>
            </a:xfrm>
          </p:grpSpPr>
          <p:grpSp>
            <p:nvGrpSpPr>
              <p:cNvPr id="54" name="Group 53">
                <a:extLst>
                  <a:ext uri="{FF2B5EF4-FFF2-40B4-BE49-F238E27FC236}">
                    <a16:creationId xmlns:a16="http://schemas.microsoft.com/office/drawing/2014/main" id="{5502944F-6D7A-43D7-B3DB-3543B82C971D}"/>
                  </a:ext>
                </a:extLst>
              </p:cNvPr>
              <p:cNvGrpSpPr/>
              <p:nvPr/>
            </p:nvGrpSpPr>
            <p:grpSpPr>
              <a:xfrm>
                <a:off x="4125651" y="476858"/>
                <a:ext cx="6138785" cy="3613638"/>
                <a:chOff x="7603399" y="2452420"/>
                <a:chExt cx="3825558" cy="2575006"/>
              </a:xfrm>
            </p:grpSpPr>
            <p:grpSp>
              <p:nvGrpSpPr>
                <p:cNvPr id="59" name="Group 58">
                  <a:extLst>
                    <a:ext uri="{FF2B5EF4-FFF2-40B4-BE49-F238E27FC236}">
                      <a16:creationId xmlns:a16="http://schemas.microsoft.com/office/drawing/2014/main" id="{0E7CCA22-480C-4AFF-A34C-38F49BC2CF60}"/>
                    </a:ext>
                  </a:extLst>
                </p:cNvPr>
                <p:cNvGrpSpPr/>
                <p:nvPr/>
              </p:nvGrpSpPr>
              <p:grpSpPr>
                <a:xfrm>
                  <a:off x="7603399" y="2452420"/>
                  <a:ext cx="3825558" cy="1887473"/>
                  <a:chOff x="8047282" y="19819"/>
                  <a:chExt cx="3825558" cy="1887473"/>
                </a:xfrm>
              </p:grpSpPr>
              <p:grpSp>
                <p:nvGrpSpPr>
                  <p:cNvPr id="65" name="Group 64">
                    <a:extLst>
                      <a:ext uri="{FF2B5EF4-FFF2-40B4-BE49-F238E27FC236}">
                        <a16:creationId xmlns:a16="http://schemas.microsoft.com/office/drawing/2014/main" id="{99220F48-ABC9-4EFA-895B-3CED91DBAD5D}"/>
                      </a:ext>
                    </a:extLst>
                  </p:cNvPr>
                  <p:cNvGrpSpPr/>
                  <p:nvPr/>
                </p:nvGrpSpPr>
                <p:grpSpPr>
                  <a:xfrm>
                    <a:off x="8047282" y="615259"/>
                    <a:ext cx="3825558" cy="1292033"/>
                    <a:chOff x="8047282" y="615259"/>
                    <a:chExt cx="3825558" cy="1292033"/>
                  </a:xfrm>
                </p:grpSpPr>
                <p:grpSp>
                  <p:nvGrpSpPr>
                    <p:cNvPr id="67" name="Group 66">
                      <a:extLst>
                        <a:ext uri="{FF2B5EF4-FFF2-40B4-BE49-F238E27FC236}">
                          <a16:creationId xmlns:a16="http://schemas.microsoft.com/office/drawing/2014/main" id="{E5C124D3-5EFA-4CDB-A807-383272AF3B4B}"/>
                        </a:ext>
                      </a:extLst>
                    </p:cNvPr>
                    <p:cNvGrpSpPr/>
                    <p:nvPr/>
                  </p:nvGrpSpPr>
                  <p:grpSpPr>
                    <a:xfrm>
                      <a:off x="8063311" y="1374500"/>
                      <a:ext cx="2127217" cy="532792"/>
                      <a:chOff x="7556741" y="369679"/>
                      <a:chExt cx="1713766" cy="410161"/>
                    </a:xfrm>
                  </p:grpSpPr>
                  <p:sp>
                    <p:nvSpPr>
                      <p:cNvPr id="78" name="Rectangle: Rounded Corners 77">
                        <a:extLst>
                          <a:ext uri="{FF2B5EF4-FFF2-40B4-BE49-F238E27FC236}">
                            <a16:creationId xmlns:a16="http://schemas.microsoft.com/office/drawing/2014/main" id="{92311DB8-D2B5-47C3-96F2-8F7298F1CC32}"/>
                          </a:ext>
                        </a:extLst>
                      </p:cNvPr>
                      <p:cNvSpPr/>
                      <p:nvPr/>
                    </p:nvSpPr>
                    <p:spPr>
                      <a:xfrm>
                        <a:off x="7733090" y="371077"/>
                        <a:ext cx="1537417"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to, rõ</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025C7B9-375F-4F76-B755-AFEAA531B240}"/>
                          </a:ext>
                        </a:extLst>
                      </p:cNvPr>
                      <p:cNvSpPr/>
                      <p:nvPr/>
                    </p:nvSpPr>
                    <p:spPr>
                      <a:xfrm>
                        <a:off x="7556741" y="369679"/>
                        <a:ext cx="352697"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2</a:t>
                        </a:r>
                        <a:endParaRPr kumimoji="0" lang="en-US"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grpSp>
                  <p:nvGrpSpPr>
                    <p:cNvPr id="68" name="Group 67">
                      <a:extLst>
                        <a:ext uri="{FF2B5EF4-FFF2-40B4-BE49-F238E27FC236}">
                          <a16:creationId xmlns:a16="http://schemas.microsoft.com/office/drawing/2014/main" id="{85832B69-702F-45FA-B56D-7223C90CE2FE}"/>
                        </a:ext>
                      </a:extLst>
                    </p:cNvPr>
                    <p:cNvGrpSpPr/>
                    <p:nvPr/>
                  </p:nvGrpSpPr>
                  <p:grpSpPr>
                    <a:xfrm>
                      <a:off x="8047282" y="615259"/>
                      <a:ext cx="3799319" cy="532791"/>
                      <a:chOff x="8047282" y="615259"/>
                      <a:chExt cx="3799319" cy="532791"/>
                    </a:xfrm>
                  </p:grpSpPr>
                  <p:grpSp>
                    <p:nvGrpSpPr>
                      <p:cNvPr id="72" name="Group 71">
                        <a:extLst>
                          <a:ext uri="{FF2B5EF4-FFF2-40B4-BE49-F238E27FC236}">
                            <a16:creationId xmlns:a16="http://schemas.microsoft.com/office/drawing/2014/main" id="{A2C787CF-72D4-4533-9A26-015705A8F1F2}"/>
                          </a:ext>
                        </a:extLst>
                      </p:cNvPr>
                      <p:cNvGrpSpPr/>
                      <p:nvPr/>
                    </p:nvGrpSpPr>
                    <p:grpSpPr>
                      <a:xfrm>
                        <a:off x="8047282" y="615259"/>
                        <a:ext cx="2135285" cy="532791"/>
                        <a:chOff x="7543830" y="291306"/>
                        <a:chExt cx="1720267" cy="410161"/>
                      </a:xfrm>
                    </p:grpSpPr>
                    <p:sp>
                      <p:nvSpPr>
                        <p:cNvPr id="76" name="Rectangle: Rounded Corners 75">
                          <a:extLst>
                            <a:ext uri="{FF2B5EF4-FFF2-40B4-BE49-F238E27FC236}">
                              <a16:creationId xmlns:a16="http://schemas.microsoft.com/office/drawing/2014/main" id="{A4A0479A-6E8C-43A1-BD35-5352485A3F9E}"/>
                            </a:ext>
                          </a:extLst>
                        </p:cNvPr>
                        <p:cNvSpPr/>
                        <p:nvPr/>
                      </p:nvSpPr>
                      <p:spPr>
                        <a:xfrm>
                          <a:off x="7726679" y="303051"/>
                          <a:ext cx="1537418"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đúng</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77" name="Oval 76">
                          <a:extLst>
                            <a:ext uri="{FF2B5EF4-FFF2-40B4-BE49-F238E27FC236}">
                              <a16:creationId xmlns:a16="http://schemas.microsoft.com/office/drawing/2014/main" id="{16C5E397-CC71-4CFA-87F6-DD4AFEEA0ABB}"/>
                            </a:ext>
                          </a:extLst>
                        </p:cNvPr>
                        <p:cNvSpPr/>
                        <p:nvPr/>
                      </p:nvSpPr>
                      <p:spPr>
                        <a:xfrm>
                          <a:off x="7543830" y="291306"/>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1</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73" name="Picture 72">
                        <a:extLst>
                          <a:ext uri="{FF2B5EF4-FFF2-40B4-BE49-F238E27FC236}">
                            <a16:creationId xmlns:a16="http://schemas.microsoft.com/office/drawing/2014/main" id="{EAA38CFB-8EDD-4A24-AB05-95DD0F7C57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74" name="Picture 73">
                        <a:extLst>
                          <a:ext uri="{FF2B5EF4-FFF2-40B4-BE49-F238E27FC236}">
                            <a16:creationId xmlns:a16="http://schemas.microsoft.com/office/drawing/2014/main" id="{8EB8BAEE-23FD-4B4F-825F-CE012C355A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75" name="Picture 74">
                        <a:extLst>
                          <a:ext uri="{FF2B5EF4-FFF2-40B4-BE49-F238E27FC236}">
                            <a16:creationId xmlns:a16="http://schemas.microsoft.com/office/drawing/2014/main" id="{E682A9CC-93C9-4BB4-83D9-2A4875BB4DA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69" name="Picture 68">
                      <a:extLst>
                        <a:ext uri="{FF2B5EF4-FFF2-40B4-BE49-F238E27FC236}">
                          <a16:creationId xmlns:a16="http://schemas.microsoft.com/office/drawing/2014/main" id="{CA96D2E0-041B-4E2A-958B-839E736F1B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70" name="Picture 69">
                      <a:extLst>
                        <a:ext uri="{FF2B5EF4-FFF2-40B4-BE49-F238E27FC236}">
                          <a16:creationId xmlns:a16="http://schemas.microsoft.com/office/drawing/2014/main" id="{5DE9E563-FCCE-46C2-8F96-E460ADC5E30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71" name="Picture 70">
                      <a:extLst>
                        <a:ext uri="{FF2B5EF4-FFF2-40B4-BE49-F238E27FC236}">
                          <a16:creationId xmlns:a16="http://schemas.microsoft.com/office/drawing/2014/main" id="{8070A4A3-4869-4996-8049-C49A22B87B9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66" name="TextBox 65">
                    <a:extLst>
                      <a:ext uri="{FF2B5EF4-FFF2-40B4-BE49-F238E27FC236}">
                        <a16:creationId xmlns:a16="http://schemas.microsoft.com/office/drawing/2014/main" id="{1C6E48B0-57BA-4ACA-AA0A-7EA4A3DAE68D}"/>
                      </a:ext>
                    </a:extLst>
                  </p:cNvPr>
                  <p:cNvSpPr txBox="1"/>
                  <p:nvPr/>
                </p:nvSpPr>
                <p:spPr>
                  <a:xfrm>
                    <a:off x="8963815" y="19819"/>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rPr>
                      <a:t>Tiêu chí đánh giá </a:t>
                    </a:r>
                    <a:endParaRPr kumimoji="0" lang="en-US"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endParaRPr>
                  </a:p>
                </p:txBody>
              </p:sp>
            </p:grpSp>
            <p:sp>
              <p:nvSpPr>
                <p:cNvPr id="60" name="Rectangle: Rounded Corners 59">
                  <a:extLst>
                    <a:ext uri="{FF2B5EF4-FFF2-40B4-BE49-F238E27FC236}">
                      <a16:creationId xmlns:a16="http://schemas.microsoft.com/office/drawing/2014/main" id="{A6358A93-154C-4127-87F6-B935F8D128FE}"/>
                    </a:ext>
                  </a:extLst>
                </p:cNvPr>
                <p:cNvSpPr/>
                <p:nvPr/>
              </p:nvSpPr>
              <p:spPr>
                <a:xfrm>
                  <a:off x="7907204" y="4509891"/>
                  <a:ext cx="1839444" cy="517535"/>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Ngắt, nghỉ đúng chỗ </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61" name="Oval 60">
                  <a:extLst>
                    <a:ext uri="{FF2B5EF4-FFF2-40B4-BE49-F238E27FC236}">
                      <a16:creationId xmlns:a16="http://schemas.microsoft.com/office/drawing/2014/main" id="{8B840336-4B9E-4F53-BC38-95860E02D3AD}"/>
                    </a:ext>
                  </a:extLst>
                </p:cNvPr>
                <p:cNvSpPr/>
                <p:nvPr/>
              </p:nvSpPr>
              <p:spPr>
                <a:xfrm>
                  <a:off x="7611469" y="4494634"/>
                  <a:ext cx="437786" cy="532792"/>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3</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62" name="Picture 61">
                  <a:extLst>
                    <a:ext uri="{FF2B5EF4-FFF2-40B4-BE49-F238E27FC236}">
                      <a16:creationId xmlns:a16="http://schemas.microsoft.com/office/drawing/2014/main" id="{4188F76C-DCA9-43C6-A248-E2FE5212ED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63" name="Picture 62">
                  <a:extLst>
                    <a:ext uri="{FF2B5EF4-FFF2-40B4-BE49-F238E27FC236}">
                      <a16:creationId xmlns:a16="http://schemas.microsoft.com/office/drawing/2014/main" id="{8DEC0B46-8C47-4D8B-A76B-0E26F78B3FD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64" name="Picture 63">
                  <a:extLst>
                    <a:ext uri="{FF2B5EF4-FFF2-40B4-BE49-F238E27FC236}">
                      <a16:creationId xmlns:a16="http://schemas.microsoft.com/office/drawing/2014/main" id="{260B8299-A6C7-4B20-A2BA-9E1316928B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55" name="Rectangle: Rounded Corners 54">
                <a:extLst>
                  <a:ext uri="{FF2B5EF4-FFF2-40B4-BE49-F238E27FC236}">
                    <a16:creationId xmlns:a16="http://schemas.microsoft.com/office/drawing/2014/main" id="{0A0ACBA5-AB84-4370-A4AB-3D641A06AF8F}"/>
                  </a:ext>
                </a:extLst>
              </p:cNvPr>
              <p:cNvSpPr/>
              <p:nvPr/>
            </p:nvSpPr>
            <p:spPr>
              <a:xfrm>
                <a:off x="4489850" y="4403304"/>
                <a:ext cx="3174053" cy="726283"/>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 phù hợp</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56" name="Picture 55">
                <a:extLst>
                  <a:ext uri="{FF2B5EF4-FFF2-40B4-BE49-F238E27FC236}">
                    <a16:creationId xmlns:a16="http://schemas.microsoft.com/office/drawing/2014/main" id="{9C9F99E2-DC95-45BC-B5E7-FA1E529BB93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57" name="Picture 56">
                <a:extLst>
                  <a:ext uri="{FF2B5EF4-FFF2-40B4-BE49-F238E27FC236}">
                    <a16:creationId xmlns:a16="http://schemas.microsoft.com/office/drawing/2014/main" id="{A04E08AF-49C0-4BD9-AF2F-511E2A0FD04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58" name="Picture 57">
                <a:extLst>
                  <a:ext uri="{FF2B5EF4-FFF2-40B4-BE49-F238E27FC236}">
                    <a16:creationId xmlns:a16="http://schemas.microsoft.com/office/drawing/2014/main" id="{F8681ADC-D4FA-4B97-A669-82776F7B1F3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53" name="Oval 52">
              <a:extLst>
                <a:ext uri="{FF2B5EF4-FFF2-40B4-BE49-F238E27FC236}">
                  <a16:creationId xmlns:a16="http://schemas.microsoft.com/office/drawing/2014/main" id="{CF78720D-827F-489C-8234-CBD6E8D22333}"/>
                </a:ext>
              </a:extLst>
            </p:cNvPr>
            <p:cNvSpPr/>
            <p:nvPr/>
          </p:nvSpPr>
          <p:spPr>
            <a:xfrm>
              <a:off x="4157491" y="4403304"/>
              <a:ext cx="702505" cy="747694"/>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4</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80" name="Picture 2" descr="Hand,okay,thumb - Transparent Background Teacher Cartoon Png , Free  Transparent Clipart - ClipartKey">
            <a:extLst>
              <a:ext uri="{FF2B5EF4-FFF2-40B4-BE49-F238E27FC236}">
                <a16:creationId xmlns:a16="http://schemas.microsoft.com/office/drawing/2014/main" id="{B40B375D-8808-438E-A9D7-1FC5807DBB17}"/>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1032006" y="4606601"/>
            <a:ext cx="2228850" cy="204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940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2800" dirty="0">
                <a:latin typeface="Arial-Rounded" panose="020B0500000000000000" pitchFamily="34" charset="0"/>
                <a:ea typeface="Arial-Rounded" panose="020B0500000000000000" pitchFamily="34" charset="0"/>
                <a:cs typeface="Arial-Rounded" panose="020B0500000000000000" pitchFamily="34" charset="0"/>
              </a:rPr>
              <a:t>, Nam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742138" y="5531617"/>
            <a:ext cx="2930223" cy="1203720"/>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toàn</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bài</a:t>
            </a:r>
            <a:endParaRPr lang="en-US" sz="3200" b="1" dirty="0">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30513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191814"/>
            <a:ext cx="12895093" cy="7946844"/>
            <a:chOff x="0" y="-221063"/>
            <a:chExt cx="12895093" cy="7946844"/>
          </a:xfrm>
        </p:grpSpPr>
        <p:sp>
          <p:nvSpPr>
            <p:cNvPr id="35" name="矩形 34"/>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nvGrpSpPr>
            <p:cNvPr id="36" name="组合 35"/>
            <p:cNvGrpSpPr/>
            <p:nvPr/>
          </p:nvGrpSpPr>
          <p:grpSpPr>
            <a:xfrm>
              <a:off x="144150" y="-221063"/>
              <a:ext cx="12750943" cy="7946844"/>
              <a:chOff x="2627224" y="-795141"/>
              <a:chExt cx="10013806" cy="7040780"/>
            </a:xfrm>
          </p:grpSpPr>
          <p:sp>
            <p:nvSpPr>
              <p:cNvPr id="37" name="矩形 36"/>
              <p:cNvSpPr/>
              <p:nvPr/>
            </p:nvSpPr>
            <p:spPr>
              <a:xfrm>
                <a:off x="2627224" y="-599283"/>
                <a:ext cx="5758249" cy="5957676"/>
              </a:xfrm>
              <a:prstGeom prst="rect">
                <a:avLst/>
              </a:prstGeom>
              <a:blipFill dpi="0" rotWithShape="1">
                <a:blip r:embed="rId3">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0" name="矩形 39"/>
              <p:cNvSpPr/>
              <p:nvPr/>
            </p:nvSpPr>
            <p:spPr>
              <a:xfrm rot="10601959">
                <a:off x="6872592" y="-795141"/>
                <a:ext cx="5768438" cy="7040780"/>
              </a:xfrm>
              <a:prstGeom prst="rect">
                <a:avLst/>
              </a:prstGeom>
              <a:blipFill dpi="0" rotWithShape="1">
                <a:blip r:embed="rId4">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grpSp>
      <p:grpSp>
        <p:nvGrpSpPr>
          <p:cNvPr id="25" name="组合 24"/>
          <p:cNvGrpSpPr/>
          <p:nvPr/>
        </p:nvGrpSpPr>
        <p:grpSpPr>
          <a:xfrm>
            <a:off x="0" y="5207212"/>
            <a:ext cx="12523845" cy="1647370"/>
            <a:chOff x="0" y="5207212"/>
            <a:chExt cx="12523845" cy="1647370"/>
          </a:xfrm>
        </p:grpSpPr>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42" name="组合 41"/>
          <p:cNvGrpSpPr/>
          <p:nvPr/>
        </p:nvGrpSpPr>
        <p:grpSpPr>
          <a:xfrm>
            <a:off x="2586166" y="597391"/>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45"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5338" y="2512229"/>
            <a:ext cx="1112666" cy="1112666"/>
          </a:xfrm>
          <a:prstGeom prst="rect">
            <a:avLst/>
          </a:prstGeom>
        </p:spPr>
      </p:pic>
      <p:pic>
        <p:nvPicPr>
          <p:cNvPr id="46" name="图片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1959" y="457112"/>
            <a:ext cx="2981702" cy="4020157"/>
          </a:xfrm>
          <a:prstGeom prst="rect">
            <a:avLst/>
          </a:prstGeom>
        </p:spPr>
      </p:pic>
      <p:sp>
        <p:nvSpPr>
          <p:cNvPr id="52" name="文本框 51"/>
          <p:cNvSpPr txBox="1"/>
          <p:nvPr/>
        </p:nvSpPr>
        <p:spPr>
          <a:xfrm>
            <a:off x="4705986" y="1976899"/>
            <a:ext cx="306837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6600" b="1" i="0" u="none" strike="noStrike" kern="1200" cap="none" spc="0" normalizeH="0" baseline="0" noProof="0" dirty="0">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6600" b="1" i="0" u="none" strike="noStrike" kern="1200" cap="none" spc="0" normalizeH="0" baseline="0" noProof="0" dirty="0">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6600" b="1" i="0" u="none" strike="noStrike" kern="1200" cap="none" spc="0" normalizeH="0" baseline="0" noProof="0" dirty="0">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en-US" altLang="zh-CN" sz="6600" b="1" i="0" u="none" strike="noStrike" kern="1200" cap="none" spc="0" normalizeH="0" baseline="0" noProof="0" dirty="0">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54" name="组合 53"/>
          <p:cNvGrpSpPr/>
          <p:nvPr/>
        </p:nvGrpSpPr>
        <p:grpSpPr>
          <a:xfrm>
            <a:off x="10015028" y="1176315"/>
            <a:ext cx="1633494" cy="1044603"/>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7" name="云形 5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grpSp>
        <p:nvGrpSpPr>
          <p:cNvPr id="60" name="组合 59"/>
          <p:cNvGrpSpPr/>
          <p:nvPr/>
        </p:nvGrpSpPr>
        <p:grpSpPr>
          <a:xfrm>
            <a:off x="700241" y="4100557"/>
            <a:ext cx="1891025" cy="1209291"/>
            <a:chOff x="392658" y="3679279"/>
            <a:chExt cx="1466266" cy="937662"/>
          </a:xfrm>
        </p:grpSpPr>
        <p:grpSp>
          <p:nvGrpSpPr>
            <p:cNvPr id="61" name="组合 60"/>
            <p:cNvGrpSpPr/>
            <p:nvPr/>
          </p:nvGrpSpPr>
          <p:grpSpPr>
            <a:xfrm>
              <a:off x="392658" y="3679279"/>
              <a:ext cx="1466266" cy="937662"/>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62" name="图片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69" name="组合 68"/>
          <p:cNvGrpSpPr/>
          <p:nvPr/>
        </p:nvGrpSpPr>
        <p:grpSpPr>
          <a:xfrm>
            <a:off x="9086116" y="4735242"/>
            <a:ext cx="1133322" cy="724748"/>
            <a:chOff x="8985779" y="3960837"/>
            <a:chExt cx="2199915" cy="1406823"/>
          </a:xfrm>
        </p:grpSpPr>
        <p:sp>
          <p:nvSpPr>
            <p:cNvPr id="70" name="云形 6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71" name="云形 7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Tree>
    <p:extLst>
      <p:ext uri="{BB962C8B-B14F-4D97-AF65-F5344CB8AC3E}">
        <p14:creationId xmlns:p14="http://schemas.microsoft.com/office/powerpoint/2010/main" val="1726817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500" fill="hold"/>
                                        <p:tgtEl>
                                          <p:spTgt spid="60"/>
                                        </p:tgtEl>
                                        <p:attrNameLst>
                                          <p:attrName>ppt_w</p:attrName>
                                        </p:attrNameLst>
                                      </p:cBhvr>
                                      <p:tavLst>
                                        <p:tav tm="0">
                                          <p:val>
                                            <p:fltVal val="0"/>
                                          </p:val>
                                        </p:tav>
                                        <p:tav tm="100000">
                                          <p:val>
                                            <p:strVal val="#ppt_w"/>
                                          </p:val>
                                        </p:tav>
                                      </p:tavLst>
                                    </p:anim>
                                    <p:anim calcmode="lin" valueType="num">
                                      <p:cBhvr>
                                        <p:cTn id="15" dur="500" fill="hold"/>
                                        <p:tgtEl>
                                          <p:spTgt spid="60"/>
                                        </p:tgtEl>
                                        <p:attrNameLst>
                                          <p:attrName>ppt_h</p:attrName>
                                        </p:attrNameLst>
                                      </p:cBhvr>
                                      <p:tavLst>
                                        <p:tav tm="0">
                                          <p:val>
                                            <p:fltVal val="0"/>
                                          </p:val>
                                        </p:tav>
                                        <p:tav tm="100000">
                                          <p:val>
                                            <p:strVal val="#ppt_h"/>
                                          </p:val>
                                        </p:tav>
                                      </p:tavLst>
                                    </p:anim>
                                    <p:animEffect transition="in" filter="fade">
                                      <p:cBhvr>
                                        <p:cTn id="16" dur="500"/>
                                        <p:tgtEl>
                                          <p:spTgt spid="60"/>
                                        </p:tgtEl>
                                      </p:cBhvr>
                                    </p:animEffect>
                                  </p:childTnLst>
                                </p:cTn>
                              </p:par>
                              <p:par>
                                <p:cTn id="17" presetID="53" presetClass="entr" presetSubtype="16"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Effect transition="in" filter="fade">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1000"/>
                                        <p:tgtEl>
                                          <p:spTgt spid="42"/>
                                        </p:tgtEl>
                                      </p:cBhvr>
                                    </p:animEffect>
                                    <p:anim calcmode="lin" valueType="num">
                                      <p:cBhvr>
                                        <p:cTn id="39" dur="1000" fill="hold"/>
                                        <p:tgtEl>
                                          <p:spTgt spid="42"/>
                                        </p:tgtEl>
                                        <p:attrNameLst>
                                          <p:attrName>ppt_x</p:attrName>
                                        </p:attrNameLst>
                                      </p:cBhvr>
                                      <p:tavLst>
                                        <p:tav tm="0">
                                          <p:val>
                                            <p:strVal val="#ppt_x"/>
                                          </p:val>
                                        </p:tav>
                                        <p:tav tm="100000">
                                          <p:val>
                                            <p:strVal val="#ppt_x"/>
                                          </p:val>
                                        </p:tav>
                                      </p:tavLst>
                                    </p:anim>
                                    <p:anim calcmode="lin" valueType="num">
                                      <p:cBhvr>
                                        <p:cTn id="4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randombar(horizontal)">
                                      <p:cBhvr>
                                        <p:cTn id="5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2924947" y="3005027"/>
            <a:ext cx="3533765" cy="20621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Arial-Rounded"/>
                <a:ea typeface="Arial-Rounded"/>
                <a:cs typeface="+mn-cs"/>
              </a:rPr>
              <a:t>Bố</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cho</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Nam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và</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em</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đi</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chơi</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ở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công</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viên</a:t>
            </a:r>
            <a:endParaRPr kumimoji="0" lang="en-US" altLang="zh-CN" sz="32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4" name="矩形 3"/>
          <p:cNvSpPr/>
          <p:nvPr/>
        </p:nvSpPr>
        <p:spPr>
          <a:xfrm>
            <a:off x="2783432" y="2245588"/>
            <a:ext cx="367527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rPr>
              <a:t>a. </a:t>
            </a:r>
            <a:r>
              <a:rPr kumimoji="0" lang="en-US" altLang="zh-CN" sz="3200" b="0" i="0" u="none" strike="noStrike" kern="1200" cap="none" spc="0" normalizeH="0" baseline="0" noProof="0" dirty="0" err="1">
                <a:ln>
                  <a:noFill/>
                </a:ln>
                <a:solidFill>
                  <a:srgbClr val="FF0000"/>
                </a:solidFill>
                <a:effectLst/>
                <a:uLnTx/>
                <a:uFillTx/>
                <a:latin typeface="Arial-Rounded"/>
                <a:ea typeface="Arial-Rounded"/>
                <a:cs typeface="+mn-cs"/>
              </a:rPr>
              <a:t>Bố</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cho</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Nam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và</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em</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đi</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chơi</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ở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đâu</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a:t>
            </a:r>
            <a:endPar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AF10BEB4-CF1C-447F-B6F8-2581110FCF2B}"/>
              </a:ext>
            </a:extLst>
          </p:cNvPr>
          <p:cNvPicPr>
            <a:picLocks noChangeAspect="1"/>
          </p:cNvPicPr>
          <p:nvPr/>
        </p:nvPicPr>
        <p:blipFill>
          <a:blip r:embed="rId4"/>
          <a:stretch>
            <a:fillRect/>
          </a:stretch>
        </p:blipFill>
        <p:spPr>
          <a:xfrm>
            <a:off x="7020347" y="2459115"/>
            <a:ext cx="4762500" cy="301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4265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7">
                                            <p:txEl>
                                              <p:pRg st="1" end="1"/>
                                            </p:txEl>
                                          </p:spTgt>
                                        </p:tgtEl>
                                        <p:attrNameLst>
                                          <p:attrName>style.visibility</p:attrName>
                                        </p:attrNameLst>
                                      </p:cBhvr>
                                      <p:to>
                                        <p:strVal val="visible"/>
                                      </p:to>
                                    </p:set>
                                    <p:animEffect transition="in" filter="wipe(up)">
                                      <p:cBhvr>
                                        <p:cTn id="44"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1792512" y="2848910"/>
            <a:ext cx="5586761"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prstClr val="black"/>
              </a:solidFill>
              <a:effectLst/>
              <a:uLnTx/>
              <a:uFillTx/>
              <a:latin typeface="Arial-Rounded"/>
              <a:ea typeface="Arial-Rounded"/>
            </a:endParaRPr>
          </a:p>
          <a:p>
            <a:pPr lvl="0" algn="just">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cẩn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kéo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may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ra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endParaRPr kumimoji="0" lang="en-US" altLang="zh-CN" sz="2800" b="0" i="0" u="none" strike="noStrike" kern="1200" cap="none" spc="0" normalizeH="0" baseline="0" noProof="0" dirty="0">
              <a:ln>
                <a:noFill/>
              </a:ln>
              <a:solidFill>
                <a:prstClr val="black"/>
              </a:solidFill>
              <a:effectLst/>
              <a:uLnTx/>
              <a:uFillTx/>
              <a:latin typeface="Arial-Rounded"/>
              <a:ea typeface="Arial-Rounded"/>
            </a:endParaRPr>
          </a:p>
        </p:txBody>
      </p:sp>
      <p:sp>
        <p:nvSpPr>
          <p:cNvPr id="4" name="矩形 3"/>
          <p:cNvSpPr/>
          <p:nvPr/>
        </p:nvSpPr>
        <p:spPr>
          <a:xfrm>
            <a:off x="2004385" y="2158972"/>
            <a:ext cx="537488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rPr>
              <a:t>b. Khi</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vào</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cổng</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bố</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dặn</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hai</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anh</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em</a:t>
            </a:r>
            <a:r>
              <a:rPr lang="en-US" altLang="zh-CN" sz="3200" dirty="0">
                <a:solidFill>
                  <a:srgbClr val="FF0000"/>
                </a:solidFill>
                <a:latin typeface="Arial-Rounded"/>
                <a:ea typeface="Arial-Rounded"/>
              </a:rPr>
              <a:t> Nam </a:t>
            </a:r>
            <a:r>
              <a:rPr lang="en-US" altLang="zh-CN" sz="3200" dirty="0" err="1">
                <a:solidFill>
                  <a:srgbClr val="FF0000"/>
                </a:solidFill>
                <a:latin typeface="Arial-Rounded"/>
                <a:ea typeface="Arial-Rounded"/>
              </a:rPr>
              <a:t>như</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thế</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nào</a:t>
            </a:r>
            <a:r>
              <a:rPr lang="en-US" altLang="zh-CN" sz="3200" dirty="0">
                <a:solidFill>
                  <a:srgbClr val="FF0000"/>
                </a:solidFill>
                <a:latin typeface="Arial-Rounded"/>
                <a:ea typeface="Arial-Rounded"/>
              </a:rPr>
              <a:t>?</a:t>
            </a:r>
            <a:endPar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AF10BEB4-CF1C-447F-B6F8-2581110FCF2B}"/>
              </a:ext>
            </a:extLst>
          </p:cNvPr>
          <p:cNvPicPr>
            <a:picLocks noChangeAspect="1"/>
          </p:cNvPicPr>
          <p:nvPr/>
        </p:nvPicPr>
        <p:blipFill>
          <a:blip r:embed="rId4"/>
          <a:stretch>
            <a:fillRect/>
          </a:stretch>
        </p:blipFill>
        <p:spPr>
          <a:xfrm>
            <a:off x="7638585" y="2459115"/>
            <a:ext cx="4144262" cy="301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4813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2620537" y="2959786"/>
            <a:ext cx="4412414"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prstClr val="black"/>
              </a:solidFill>
              <a:effectLst/>
              <a:uLnTx/>
              <a:uFillTx/>
              <a:latin typeface="Arial-Rounded"/>
              <a:ea typeface="Arial-Rounded"/>
            </a:endParaRPr>
          </a:p>
          <a:p>
            <a:pPr lvl="0" algn="just">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2800" dirty="0">
                <a:latin typeface="Arial-Rounded" panose="020B0500000000000000" pitchFamily="34" charset="0"/>
                <a:ea typeface="Arial-Rounded" panose="020B0500000000000000" pitchFamily="34" charset="0"/>
                <a:cs typeface="Arial-Rounded" panose="020B0500000000000000" pitchFamily="34" charset="0"/>
              </a:rPr>
              <a:t>, Nam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ra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cổng</a:t>
            </a:r>
            <a:endParaRPr kumimoji="0" lang="en-US" altLang="zh-CN" sz="2800" b="0" i="0" u="none" strike="noStrike" kern="1200" cap="none" spc="0" normalizeH="0" baseline="0" noProof="0" dirty="0">
              <a:ln>
                <a:noFill/>
              </a:ln>
              <a:solidFill>
                <a:prstClr val="black"/>
              </a:solidFill>
              <a:effectLst/>
              <a:uLnTx/>
              <a:uFillTx/>
              <a:latin typeface="Arial-Rounded"/>
              <a:ea typeface="Arial-Rounded"/>
            </a:endParaRPr>
          </a:p>
        </p:txBody>
      </p:sp>
      <p:sp>
        <p:nvSpPr>
          <p:cNvPr id="4" name="矩形 3"/>
          <p:cNvSpPr/>
          <p:nvPr/>
        </p:nvSpPr>
        <p:spPr>
          <a:xfrm>
            <a:off x="2620537" y="2178294"/>
            <a:ext cx="455801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rPr>
              <a:t>c. </a:t>
            </a:r>
            <a:r>
              <a:rPr kumimoji="0" lang="en-US" altLang="zh-CN" sz="3200" b="0" i="0" u="none" strike="noStrike" kern="1200" cap="none" spc="0" normalizeH="0" baseline="0" noProof="0" dirty="0" err="1">
                <a:ln>
                  <a:noFill/>
                </a:ln>
                <a:solidFill>
                  <a:srgbClr val="FF0000"/>
                </a:solidFill>
                <a:effectLst/>
                <a:uLnTx/>
                <a:uFillTx/>
                <a:latin typeface="Arial-Rounded"/>
                <a:ea typeface="Arial-Rounded"/>
                <a:cs typeface="+mn-cs"/>
              </a:rPr>
              <a:t>Nhớ</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lời</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bố</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dặn</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Nam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đã</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làm</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gì</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a:t>
            </a:r>
            <a:endPar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0F8AEED3-3F1D-4D2C-B95F-39C6F4340930}"/>
              </a:ext>
            </a:extLst>
          </p:cNvPr>
          <p:cNvPicPr>
            <a:picLocks noChangeAspect="1"/>
          </p:cNvPicPr>
          <p:nvPr/>
        </p:nvPicPr>
        <p:blipFill>
          <a:blip r:embed="rId4"/>
          <a:stretch>
            <a:fillRect/>
          </a:stretch>
        </p:blipFill>
        <p:spPr>
          <a:xfrm>
            <a:off x="7704389" y="3178903"/>
            <a:ext cx="3908423" cy="21880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48208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圆角矩形 46"/>
          <p:cNvSpPr/>
          <p:nvPr/>
        </p:nvSpPr>
        <p:spPr>
          <a:xfrm>
            <a:off x="1186066" y="1704458"/>
            <a:ext cx="10056365" cy="3976231"/>
          </a:xfrm>
          <a:prstGeom prst="roundRect">
            <a:avLst/>
          </a:prstGeom>
          <a:solidFill>
            <a:schemeClr val="bg1"/>
          </a:solidFill>
          <a:ln w="28575">
            <a:solidFill>
              <a:srgbClr val="8A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black"/>
              </a:solidFill>
              <a:effectLst/>
              <a:uLnTx/>
              <a:uFillTx/>
              <a:latin typeface="Arial-Rounded"/>
              <a:ea typeface="Arial-Rounded"/>
              <a:cs typeface="+mn-cs"/>
            </a:endParaRPr>
          </a:p>
        </p:txBody>
      </p:sp>
      <p:sp>
        <p:nvSpPr>
          <p:cNvPr id="22" name="文本框 21"/>
          <p:cNvSpPr txBox="1"/>
          <p:nvPr/>
        </p:nvSpPr>
        <p:spPr>
          <a:xfrm>
            <a:off x="2019591" y="430118"/>
            <a:ext cx="9053570"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Viết</a:t>
            </a:r>
            <a:r>
              <a:rPr kumimoji="0" lang="en-US" altLang="zh-CN"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vào</a:t>
            </a:r>
            <a:r>
              <a:rPr kumimoji="0" lang="en-US" altLang="zh-CN"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vở</a:t>
            </a:r>
            <a:r>
              <a:rPr kumimoji="0" lang="en-US" altLang="zh-CN"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a:t>
            </a:r>
            <a:r>
              <a:rPr lang="en-US" altLang="zh-CN" dirty="0" err="1">
                <a:solidFill>
                  <a:prstClr val="white"/>
                </a:solidFill>
                <a:latin typeface="Arial-Rounded"/>
              </a:rPr>
              <a:t>i</a:t>
            </a:r>
            <a:r>
              <a:rPr lang="en-US" altLang="zh-CN" dirty="0">
                <a:solidFill>
                  <a:prstClr val="white"/>
                </a:solidFill>
                <a:latin typeface="Arial-Rounded"/>
              </a:rPr>
              <a:t> </a:t>
            </a:r>
            <a:r>
              <a:rPr lang="en-US" altLang="zh-CN" dirty="0" err="1">
                <a:solidFill>
                  <a:prstClr val="white"/>
                </a:solidFill>
                <a:latin typeface="Arial-Rounded"/>
              </a:rPr>
              <a:t>câu</a:t>
            </a:r>
            <a:r>
              <a:rPr lang="en-US" altLang="zh-CN" dirty="0">
                <a:solidFill>
                  <a:prstClr val="white"/>
                </a:solidFill>
                <a:latin typeface="Arial-Rounded"/>
              </a:rPr>
              <a:t> </a:t>
            </a:r>
            <a:r>
              <a:rPr lang="en-US" altLang="zh-CN" dirty="0" err="1">
                <a:solidFill>
                  <a:prstClr val="white"/>
                </a:solidFill>
                <a:latin typeface="Arial-Rounded"/>
              </a:rPr>
              <a:t>hỏi</a:t>
            </a:r>
            <a:r>
              <a:rPr lang="en-US" altLang="zh-CN" dirty="0">
                <a:solidFill>
                  <a:prstClr val="white"/>
                </a:solidFill>
                <a:latin typeface="Arial-Rounded"/>
              </a:rPr>
              <a:t> a ở </a:t>
            </a:r>
            <a:r>
              <a:rPr lang="en-US" altLang="zh-CN" dirty="0" err="1">
                <a:solidFill>
                  <a:prstClr val="white"/>
                </a:solidFill>
                <a:latin typeface="Arial-Rounded"/>
              </a:rPr>
              <a:t>mục</a:t>
            </a:r>
            <a:r>
              <a:rPr lang="en-US" altLang="zh-CN" dirty="0">
                <a:solidFill>
                  <a:prstClr val="white"/>
                </a:solidFill>
                <a:latin typeface="Arial-Rounded"/>
              </a:rPr>
              <a:t> 3</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8" name="组合 27"/>
          <p:cNvGrpSpPr/>
          <p:nvPr/>
        </p:nvGrpSpPr>
        <p:grpSpPr>
          <a:xfrm>
            <a:off x="848933" y="256843"/>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B9F1"/>
                  </a:solidFill>
                  <a:effectLst/>
                  <a:uLnTx/>
                  <a:uFillTx/>
                  <a:latin typeface="Arial-Rounded"/>
                  <a:ea typeface="Arial-Rounded"/>
                  <a:cs typeface="+mn-cs"/>
                </a:rPr>
                <a:t>04</a:t>
              </a: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19" name="组合 18"/>
          <p:cNvGrpSpPr/>
          <p:nvPr/>
        </p:nvGrpSpPr>
        <p:grpSpPr>
          <a:xfrm>
            <a:off x="848933" y="5831865"/>
            <a:ext cx="844400" cy="539985"/>
            <a:chOff x="1281153" y="5632171"/>
            <a:chExt cx="1466266" cy="937662"/>
          </a:xfrm>
        </p:grpSpPr>
        <p:sp>
          <p:nvSpPr>
            <p:cNvPr id="20" name="云形 19"/>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1" name="云形 20"/>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54" name="图片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267" y="4271167"/>
            <a:ext cx="1281506" cy="1281506"/>
          </a:xfrm>
          <a:prstGeom prst="rect">
            <a:avLst/>
          </a:prstGeom>
        </p:spPr>
      </p:pic>
      <p:sp>
        <p:nvSpPr>
          <p:cNvPr id="17" name="页脚占位符 2">
            <a:extLst>
              <a:ext uri="{FF2B5EF4-FFF2-40B4-BE49-F238E27FC236}">
                <a16:creationId xmlns:a16="http://schemas.microsoft.com/office/drawing/2014/main" id="{55BF20EB-4F6C-4137-906A-62F5BD4D3E0B}"/>
              </a:ext>
            </a:extLst>
          </p:cNvPr>
          <p:cNvSpPr txBox="1">
            <a:spLocks/>
          </p:cNvSpPr>
          <p:nvPr/>
        </p:nvSpPr>
        <p:spPr>
          <a:xfrm>
            <a:off x="3302847" y="4088605"/>
            <a:ext cx="4098499" cy="365125"/>
          </a:xfrm>
          <a:prstGeom prst="rect">
            <a:avLst/>
          </a:prstGeom>
        </p:spPr>
        <p:txBody>
          <a:bodyPr vert="horz" lIns="60960" tIns="30480" rIns="60960" bIns="3048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zh-CN" altLang="en-US" sz="800">
              <a:solidFill>
                <a:prstClr val="black">
                  <a:tint val="75000"/>
                </a:prstClr>
              </a:solidFill>
              <a:latin typeface="Calibri"/>
              <a:ea typeface="宋体" panose="02010600030101010101" pitchFamily="2" charset="-122"/>
            </a:endParaRPr>
          </a:p>
        </p:txBody>
      </p:sp>
      <p:sp>
        <p:nvSpPr>
          <p:cNvPr id="18" name="灯片编号占位符 6">
            <a:extLst>
              <a:ext uri="{FF2B5EF4-FFF2-40B4-BE49-F238E27FC236}">
                <a16:creationId xmlns:a16="http://schemas.microsoft.com/office/drawing/2014/main" id="{8AA169CA-5592-4E6A-B604-88E4EDB26A41}"/>
              </a:ext>
            </a:extLst>
          </p:cNvPr>
          <p:cNvSpPr txBox="1">
            <a:spLocks/>
          </p:cNvSpPr>
          <p:nvPr/>
        </p:nvSpPr>
        <p:spPr>
          <a:xfrm>
            <a:off x="6350847" y="4088605"/>
            <a:ext cx="2732333" cy="365125"/>
          </a:xfrm>
          <a:prstGeom prst="rect">
            <a:avLst/>
          </a:prstGeom>
        </p:spPr>
        <p:txBody>
          <a:bodyPr vert="horz" lIns="60960" tIns="30480" rIns="60960" bIns="3048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fld id="{0C913308-F349-4B6D-A68A-DD1791B4A57B}" type="slidenum">
              <a:rPr lang="zh-CN" altLang="en-US" sz="800">
                <a:solidFill>
                  <a:prstClr val="black">
                    <a:tint val="75000"/>
                  </a:prstClr>
                </a:solidFill>
                <a:latin typeface="Calibri"/>
                <a:ea typeface="宋体" panose="02010600030101010101" pitchFamily="2" charset="-122"/>
              </a:rPr>
              <a:pPr defTabSz="609630"/>
              <a:t>26</a:t>
            </a:fld>
            <a:endParaRPr lang="zh-CN" altLang="en-US" sz="800">
              <a:solidFill>
                <a:prstClr val="black">
                  <a:tint val="75000"/>
                </a:prstClr>
              </a:solidFill>
              <a:latin typeface="Calibri"/>
              <a:ea typeface="宋体" panose="02010600030101010101" pitchFamily="2" charset="-122"/>
            </a:endParaRPr>
          </a:p>
        </p:txBody>
      </p:sp>
      <p:grpSp>
        <p:nvGrpSpPr>
          <p:cNvPr id="23" name="Group 22">
            <a:extLst>
              <a:ext uri="{FF2B5EF4-FFF2-40B4-BE49-F238E27FC236}">
                <a16:creationId xmlns:a16="http://schemas.microsoft.com/office/drawing/2014/main" id="{4FCA005B-F4FF-4963-A6FB-8F1957C5C6AC}"/>
              </a:ext>
            </a:extLst>
          </p:cNvPr>
          <p:cNvGrpSpPr/>
          <p:nvPr/>
        </p:nvGrpSpPr>
        <p:grpSpPr>
          <a:xfrm>
            <a:off x="2611402" y="2924438"/>
            <a:ext cx="8285426" cy="1651457"/>
            <a:chOff x="234952" y="2922395"/>
            <a:chExt cx="9321104" cy="1857889"/>
          </a:xfrm>
        </p:grpSpPr>
        <p:pic>
          <p:nvPicPr>
            <p:cNvPr id="24" name="Picture 2">
              <a:extLst>
                <a:ext uri="{FF2B5EF4-FFF2-40B4-BE49-F238E27FC236}">
                  <a16:creationId xmlns:a16="http://schemas.microsoft.com/office/drawing/2014/main" id="{2B92A707-9F31-4D3C-9376-CA5F243C87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 t="-2199" r="-851"/>
            <a:stretch/>
          </p:blipFill>
          <p:spPr bwMode="auto">
            <a:xfrm>
              <a:off x="259081" y="2926205"/>
              <a:ext cx="6557355"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a:extLst>
                <a:ext uri="{FF2B5EF4-FFF2-40B4-BE49-F238E27FC236}">
                  <a16:creationId xmlns:a16="http://schemas.microsoft.com/office/drawing/2014/main" id="{C534AB6B-036F-4908-ADC2-02DD63024B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 t="-2200" r="66965" b="1"/>
            <a:stretch/>
          </p:blipFill>
          <p:spPr bwMode="auto">
            <a:xfrm>
              <a:off x="6784163" y="2922395"/>
              <a:ext cx="2131238"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a:extLst>
                <a:ext uri="{FF2B5EF4-FFF2-40B4-BE49-F238E27FC236}">
                  <a16:creationId xmlns:a16="http://schemas.microsoft.com/office/drawing/2014/main" id="{A25F9D29-D17C-4BC6-8807-4695865832C9}"/>
                </a:ext>
              </a:extLst>
            </p:cNvPr>
            <p:cNvSpPr/>
            <p:nvPr/>
          </p:nvSpPr>
          <p:spPr>
            <a:xfrm>
              <a:off x="234952" y="2940892"/>
              <a:ext cx="8680450" cy="18393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10"/>
              <a:endParaRPr lang="en-US" sz="1600">
                <a:solidFill>
                  <a:prstClr val="white"/>
                </a:solidFill>
                <a:latin typeface="Calibri"/>
                <a:ea typeface="Arial-Rounded"/>
              </a:endParaRPr>
            </a:p>
          </p:txBody>
        </p:sp>
        <p:sp>
          <p:nvSpPr>
            <p:cNvPr id="27" name="Rectangle 26">
              <a:extLst>
                <a:ext uri="{FF2B5EF4-FFF2-40B4-BE49-F238E27FC236}">
                  <a16:creationId xmlns:a16="http://schemas.microsoft.com/office/drawing/2014/main" id="{28BDD50A-5375-440B-858E-3F27DAD5F388}"/>
                </a:ext>
              </a:extLst>
            </p:cNvPr>
            <p:cNvSpPr/>
            <p:nvPr/>
          </p:nvSpPr>
          <p:spPr>
            <a:xfrm>
              <a:off x="259656" y="3322445"/>
              <a:ext cx="9296400" cy="657872"/>
            </a:xfrm>
            <a:prstGeom prst="rect">
              <a:avLst/>
            </a:prstGeom>
          </p:spPr>
          <p:txBody>
            <a:bodyPr wrap="square">
              <a:spAutoFit/>
            </a:bodyPr>
            <a:lstStyle/>
            <a:p>
              <a:pPr algn="ctr" defTabSz="812710"/>
              <a:r>
                <a:rPr lang="vi-VN" sz="3200" b="1" dirty="0">
                  <a:solidFill>
                    <a:srgbClr val="FF0000"/>
                  </a:solidFill>
                  <a:latin typeface="HP001 4 hàng" pitchFamily="34" charset="0"/>
                  <a:ea typeface="Arial-Rounded" pitchFamily="34" charset="0"/>
                  <a:cs typeface="Arial-Rounded" pitchFamily="34" charset="0"/>
                </a:rPr>
                <a:t>Bố cho Nam và em đi chơi ở công viên.</a:t>
              </a:r>
            </a:p>
          </p:txBody>
        </p:sp>
      </p:grpSp>
    </p:spTree>
    <p:extLst>
      <p:ext uri="{BB962C8B-B14F-4D97-AF65-F5344CB8AC3E}">
        <p14:creationId xmlns:p14="http://schemas.microsoft.com/office/powerpoint/2010/main" val="1868127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heel(1)">
                                      <p:cBhvr>
                                        <p:cTn id="18" dur="7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815" l="0" r="100000">
                        <a14:backgroundMark x1="20784" y1="6922" x2="8348" y2="21797"/>
                        <a14:backgroundMark x1="23169" y1="2946" x2="2044" y2="30633"/>
                        <a14:backgroundMark x1="87223" y1="6922" x2="93526" y2="25184"/>
                        <a14:backgroundMark x1="95741" y1="52283" x2="95741" y2="75258"/>
                        <a14:backgroundMark x1="5111" y1="54197" x2="3578" y2="80560"/>
                        <a14:backgroundMark x1="67462" y1="3240" x2="66610" y2="12077"/>
                      </a14:backgroundRemoval>
                    </a14:imgEffect>
                  </a14:imgLayer>
                </a14:imgProps>
              </a:ext>
              <a:ext uri="{28A0092B-C50C-407E-A947-70E740481C1C}">
                <a14:useLocalDpi xmlns:a14="http://schemas.microsoft.com/office/drawing/2010/main" val="0"/>
              </a:ext>
            </a:extLst>
          </a:blip>
          <a:srcRect/>
          <a:stretch>
            <a:fillRect/>
          </a:stretch>
        </p:blipFill>
        <p:spPr bwMode="auto">
          <a:xfrm>
            <a:off x="7084226" y="489284"/>
            <a:ext cx="243825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598592" y="1747622"/>
            <a:ext cx="2489062" cy="40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5551" y="2210414"/>
            <a:ext cx="2052616" cy="316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774937" y="2198070"/>
            <a:ext cx="2060615" cy="317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7931688" y="2229464"/>
            <a:ext cx="2234280" cy="344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37648" y="4241316"/>
            <a:ext cx="2132871" cy="261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4149447" y="60226"/>
            <a:ext cx="3954636" cy="1600200"/>
          </a:xfrm>
          <a:prstGeom prst="wedgeEllipseCallout">
            <a:avLst>
              <a:gd name="adj1" fmla="val -20688"/>
              <a:gd name="adj2" fmla="val 1160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Nam,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3" name="Oval Callout 22"/>
          <p:cNvSpPr/>
          <p:nvPr/>
        </p:nvSpPr>
        <p:spPr>
          <a:xfrm>
            <a:off x="1524001" y="255706"/>
            <a:ext cx="2233523" cy="1372637"/>
          </a:xfrm>
          <a:prstGeom prst="wedgeEllipseCallout">
            <a:avLst>
              <a:gd name="adj1" fmla="val 6605"/>
              <a:gd name="adj2" fmla="val 81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Oval Callout 23"/>
          <p:cNvSpPr/>
          <p:nvPr/>
        </p:nvSpPr>
        <p:spPr>
          <a:xfrm>
            <a:off x="8386674" y="288308"/>
            <a:ext cx="2233523" cy="1372637"/>
          </a:xfrm>
          <a:prstGeom prst="wedgeEllipseCallout">
            <a:avLst>
              <a:gd name="adj1" fmla="val 6605"/>
              <a:gd name="adj2" fmla="val 924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Oval Callout 24"/>
          <p:cNvSpPr/>
          <p:nvPr/>
        </p:nvSpPr>
        <p:spPr>
          <a:xfrm>
            <a:off x="2843124" y="5153778"/>
            <a:ext cx="4459438" cy="1475623"/>
          </a:xfrm>
          <a:prstGeom prst="wedgeEllipseCallout">
            <a:avLst>
              <a:gd name="adj1" fmla="val 54509"/>
              <a:gd name="adj2" fmla="val -4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niệm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858587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9"/>
                                        </p:tgtEl>
                                        <p:attrNameLst>
                                          <p:attrName>r</p:attrName>
                                        </p:attrNameLst>
                                      </p:cBhvr>
                                    </p:animRot>
                                    <p:animRot by="-240000">
                                      <p:cBhvr>
                                        <p:cTn id="19" dur="600" fill="hold">
                                          <p:stCondLst>
                                            <p:cond delay="600"/>
                                          </p:stCondLst>
                                        </p:cTn>
                                        <p:tgtEl>
                                          <p:spTgt spid="9"/>
                                        </p:tgtEl>
                                        <p:attrNameLst>
                                          <p:attrName>r</p:attrName>
                                        </p:attrNameLst>
                                      </p:cBhvr>
                                    </p:animRot>
                                    <p:animRot by="240000">
                                      <p:cBhvr>
                                        <p:cTn id="20" dur="600" fill="hold">
                                          <p:stCondLst>
                                            <p:cond delay="1200"/>
                                          </p:stCondLst>
                                        </p:cTn>
                                        <p:tgtEl>
                                          <p:spTgt spid="9"/>
                                        </p:tgtEl>
                                        <p:attrNameLst>
                                          <p:attrName>r</p:attrName>
                                        </p:attrNameLst>
                                      </p:cBhvr>
                                    </p:animRot>
                                    <p:animRot by="-240000">
                                      <p:cBhvr>
                                        <p:cTn id="21" dur="600" fill="hold">
                                          <p:stCondLst>
                                            <p:cond delay="1800"/>
                                          </p:stCondLst>
                                        </p:cTn>
                                        <p:tgtEl>
                                          <p:spTgt spid="9"/>
                                        </p:tgtEl>
                                        <p:attrNameLst>
                                          <p:attrName>r</p:attrName>
                                        </p:attrNameLst>
                                      </p:cBhvr>
                                    </p:animRot>
                                    <p:animRot by="120000">
                                      <p:cBhvr>
                                        <p:cTn id="22" dur="600" fill="hold">
                                          <p:stCondLst>
                                            <p:cond delay="24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6"/>
                                        </p:tgtEl>
                                        <p:attrNameLst>
                                          <p:attrName>r</p:attrName>
                                        </p:attrNameLst>
                                      </p:cBhvr>
                                    </p:animRot>
                                    <p:animRot by="-240000">
                                      <p:cBhvr>
                                        <p:cTn id="25" dur="600" fill="hold">
                                          <p:stCondLst>
                                            <p:cond delay="600"/>
                                          </p:stCondLst>
                                        </p:cTn>
                                        <p:tgtEl>
                                          <p:spTgt spid="6"/>
                                        </p:tgtEl>
                                        <p:attrNameLst>
                                          <p:attrName>r</p:attrName>
                                        </p:attrNameLst>
                                      </p:cBhvr>
                                    </p:animRot>
                                    <p:animRot by="240000">
                                      <p:cBhvr>
                                        <p:cTn id="26" dur="600" fill="hold">
                                          <p:stCondLst>
                                            <p:cond delay="1200"/>
                                          </p:stCondLst>
                                        </p:cTn>
                                        <p:tgtEl>
                                          <p:spTgt spid="6"/>
                                        </p:tgtEl>
                                        <p:attrNameLst>
                                          <p:attrName>r</p:attrName>
                                        </p:attrNameLst>
                                      </p:cBhvr>
                                    </p:animRot>
                                    <p:animRot by="-240000">
                                      <p:cBhvr>
                                        <p:cTn id="27" dur="600" fill="hold">
                                          <p:stCondLst>
                                            <p:cond delay="1800"/>
                                          </p:stCondLst>
                                        </p:cTn>
                                        <p:tgtEl>
                                          <p:spTgt spid="6"/>
                                        </p:tgtEl>
                                        <p:attrNameLst>
                                          <p:attrName>r</p:attrName>
                                        </p:attrNameLst>
                                      </p:cBhvr>
                                    </p:animRot>
                                    <p:animRot by="120000">
                                      <p:cBhvr>
                                        <p:cTn id="28" dur="600" fill="hold">
                                          <p:stCondLst>
                                            <p:cond delay="2400"/>
                                          </p:stCondLst>
                                        </p:cTn>
                                        <p:tgtEl>
                                          <p:spTgt spid="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22"/>
                                        </p:tgtEl>
                                        <p:attrNameLst>
                                          <p:attrName>ppt_w</p:attrName>
                                        </p:attrNameLst>
                                      </p:cBhvr>
                                      <p:tavLst>
                                        <p:tav tm="0">
                                          <p:val>
                                            <p:strVal val="ppt_w"/>
                                          </p:val>
                                        </p:tav>
                                        <p:tav tm="100000">
                                          <p:val>
                                            <p:fltVal val="0"/>
                                          </p:val>
                                        </p:tav>
                                      </p:tavLst>
                                    </p:anim>
                                    <p:anim calcmode="lin" valueType="num">
                                      <p:cBhvr>
                                        <p:cTn id="37" dur="500"/>
                                        <p:tgtEl>
                                          <p:spTgt spid="22"/>
                                        </p:tgtEl>
                                        <p:attrNameLst>
                                          <p:attrName>ppt_h</p:attrName>
                                        </p:attrNameLst>
                                      </p:cBhvr>
                                      <p:tavLst>
                                        <p:tav tm="0">
                                          <p:val>
                                            <p:strVal val="ppt_h"/>
                                          </p:val>
                                        </p:tav>
                                        <p:tav tm="100000">
                                          <p:val>
                                            <p:fltVal val="0"/>
                                          </p:val>
                                        </p:tav>
                                      </p:tavLst>
                                    </p:anim>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23"/>
                                        </p:tgtEl>
                                        <p:attrNameLst>
                                          <p:attrName>ppt_w</p:attrName>
                                        </p:attrNameLst>
                                      </p:cBhvr>
                                      <p:tavLst>
                                        <p:tav tm="0">
                                          <p:val>
                                            <p:strVal val="ppt_w"/>
                                          </p:val>
                                        </p:tav>
                                        <p:tav tm="100000">
                                          <p:val>
                                            <p:fltVal val="0"/>
                                          </p:val>
                                        </p:tav>
                                      </p:tavLst>
                                    </p:anim>
                                    <p:anim calcmode="lin" valueType="num">
                                      <p:cBhvr>
                                        <p:cTn id="48" dur="500"/>
                                        <p:tgtEl>
                                          <p:spTgt spid="23"/>
                                        </p:tgtEl>
                                        <p:attrNameLst>
                                          <p:attrName>ppt_h</p:attrName>
                                        </p:attrNameLst>
                                      </p:cBhvr>
                                      <p:tavLst>
                                        <p:tav tm="0">
                                          <p:val>
                                            <p:strVal val="ppt_h"/>
                                          </p:val>
                                        </p:tav>
                                        <p:tav tm="100000">
                                          <p:val>
                                            <p:fltVal val="0"/>
                                          </p:val>
                                        </p:tav>
                                      </p:tavLst>
                                    </p:anim>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24"/>
                                        </p:tgtEl>
                                        <p:attrNameLst>
                                          <p:attrName>ppt_w</p:attrName>
                                        </p:attrNameLst>
                                      </p:cBhvr>
                                      <p:tavLst>
                                        <p:tav tm="0">
                                          <p:val>
                                            <p:strVal val="ppt_w"/>
                                          </p:val>
                                        </p:tav>
                                        <p:tav tm="100000">
                                          <p:val>
                                            <p:fltVal val="0"/>
                                          </p:val>
                                        </p:tav>
                                      </p:tavLst>
                                    </p:anim>
                                    <p:anim calcmode="lin" valueType="num">
                                      <p:cBhvr>
                                        <p:cTn id="59" dur="500"/>
                                        <p:tgtEl>
                                          <p:spTgt spid="24"/>
                                        </p:tgtEl>
                                        <p:attrNameLst>
                                          <p:attrName>ppt_h</p:attrName>
                                        </p:attrNameLst>
                                      </p:cBhvr>
                                      <p:tavLst>
                                        <p:tav tm="0">
                                          <p:val>
                                            <p:strVal val="ppt_h"/>
                                          </p:val>
                                        </p:tav>
                                        <p:tav tm="100000">
                                          <p:val>
                                            <p:fltVal val="0"/>
                                          </p:val>
                                        </p:tav>
                                      </p:tavLst>
                                    </p:anim>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25"/>
                                        </p:tgtEl>
                                        <p:attrNameLst>
                                          <p:attrName>ppt_w</p:attrName>
                                        </p:attrNameLst>
                                      </p:cBhvr>
                                      <p:tavLst>
                                        <p:tav tm="0">
                                          <p:val>
                                            <p:strVal val="ppt_w"/>
                                          </p:val>
                                        </p:tav>
                                        <p:tav tm="100000">
                                          <p:val>
                                            <p:fltVal val="0"/>
                                          </p:val>
                                        </p:tav>
                                      </p:tavLst>
                                    </p:anim>
                                    <p:anim calcmode="lin" valueType="num">
                                      <p:cBhvr>
                                        <p:cTn id="70" dur="500"/>
                                        <p:tgtEl>
                                          <p:spTgt spid="25"/>
                                        </p:tgtEl>
                                        <p:attrNameLst>
                                          <p:attrName>ppt_h</p:attrName>
                                        </p:attrNameLst>
                                      </p:cBhvr>
                                      <p:tavLst>
                                        <p:tav tm="0">
                                          <p:val>
                                            <p:strVal val="ppt_h"/>
                                          </p:val>
                                        </p:tav>
                                        <p:tav tm="100000">
                                          <p:val>
                                            <p:fltVal val="0"/>
                                          </p:val>
                                        </p:tav>
                                      </p:tavLst>
                                    </p:anim>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99201">
                        <a14:foregroundMark x1="16134" y1="14217" x2="84026" y2="12620"/>
                        <a14:foregroundMark x1="75879" y1="12620" x2="79712" y2="18051"/>
                        <a14:foregroundMark x1="34505" y1="44888" x2="38019" y2="70927"/>
                        <a14:foregroundMark x1="46006" y1="57188" x2="46006" y2="70607"/>
                        <a14:foregroundMark x1="70607" y1="56709" x2="74441" y2="71725"/>
                        <a14:foregroundMark x1="84026" y1="67093" x2="89297" y2="78914"/>
                        <a14:foregroundMark x1="83227" y1="73962" x2="85144" y2="80831"/>
                        <a14:foregroundMark x1="89297" y1="74441" x2="91693" y2="78275"/>
                      </a14:backgroundRemoval>
                    </a14:imgEffect>
                  </a14:imgLayer>
                </a14:imgProps>
              </a:ext>
              <a:ext uri="{28A0092B-C50C-407E-A947-70E740481C1C}">
                <a14:useLocalDpi xmlns:a14="http://schemas.microsoft.com/office/drawing/2010/main" val="0"/>
              </a:ext>
            </a:extLst>
          </a:blip>
          <a:stretch>
            <a:fillRect/>
          </a:stretch>
        </p:blipFill>
        <p:spPr>
          <a:xfrm>
            <a:off x="228600" y="2819400"/>
            <a:ext cx="7592039" cy="4572000"/>
          </a:xfrm>
          <a:prstGeom prst="rect">
            <a:avLst/>
          </a:prstGeom>
        </p:spPr>
      </p:pic>
      <p:pic>
        <p:nvPicPr>
          <p:cNvPr id="3076" name="Picture 4"/>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8350570" y="3657600"/>
            <a:ext cx="2897240" cy="320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438400" y="152402"/>
            <a:ext cx="770744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 chọn âm phù hợp hoàn thiện các từ sau: </a:t>
            </a:r>
            <a:r>
              <a:rPr kumimoji="0" lang="en-US" sz="36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….ì lạ</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…ỏ non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….ể chuyện </a:t>
            </a:r>
          </a:p>
        </p:txBody>
      </p:sp>
      <p:sp>
        <p:nvSpPr>
          <p:cNvPr id="10" name="Rectangle 9"/>
          <p:cNvSpPr/>
          <p:nvPr/>
        </p:nvSpPr>
        <p:spPr>
          <a:xfrm>
            <a:off x="567529" y="1686217"/>
            <a:ext cx="2151308"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L hay n </a:t>
            </a:r>
          </a:p>
        </p:txBody>
      </p:sp>
      <p:sp>
        <p:nvSpPr>
          <p:cNvPr id="11" name="Rectangle 10"/>
          <p:cNvSpPr/>
          <p:nvPr/>
        </p:nvSpPr>
        <p:spPr>
          <a:xfrm>
            <a:off x="9725307" y="1635839"/>
            <a:ext cx="238570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C hay k</a:t>
            </a:r>
          </a:p>
        </p:txBody>
      </p:sp>
      <p:sp>
        <p:nvSpPr>
          <p:cNvPr id="12" name="Rectangle 11"/>
          <p:cNvSpPr/>
          <p:nvPr/>
        </p:nvSpPr>
        <p:spPr>
          <a:xfrm>
            <a:off x="4754603" y="1635839"/>
            <a:ext cx="2311960"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V hay d</a:t>
            </a: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10000" y="876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6" name="Oval Callout 15"/>
          <p:cNvSpPr/>
          <p:nvPr/>
        </p:nvSpPr>
        <p:spPr>
          <a:xfrm>
            <a:off x="5496557" y="2343733"/>
            <a:ext cx="3437869" cy="1600200"/>
          </a:xfrm>
          <a:prstGeom prst="wedgeEllipseCallout">
            <a:avLst>
              <a:gd name="adj1" fmla="val 43250"/>
              <a:gd name="adj2" fmla="val 71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Oval Callout 16"/>
          <p:cNvSpPr/>
          <p:nvPr/>
        </p:nvSpPr>
        <p:spPr>
          <a:xfrm>
            <a:off x="3655771" y="5486400"/>
            <a:ext cx="2608627" cy="1197106"/>
          </a:xfrm>
          <a:prstGeom prst="wedgeEllipseCallout">
            <a:avLst>
              <a:gd name="adj1" fmla="val -43866"/>
              <a:gd name="adj2" fmla="val -999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18" name="Picture 8"/>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2203335" y="4184480"/>
            <a:ext cx="1031005" cy="157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166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76"/>
                                        </p:tgtEl>
                                        <p:attrNameLst>
                                          <p:attrName>r</p:attrName>
                                        </p:attrNameLst>
                                      </p:cBhvr>
                                    </p:animRot>
                                    <p:animRot by="-240000">
                                      <p:cBhvr>
                                        <p:cTn id="7" dur="600" fill="hold">
                                          <p:stCondLst>
                                            <p:cond delay="600"/>
                                          </p:stCondLst>
                                        </p:cTn>
                                        <p:tgtEl>
                                          <p:spTgt spid="3076"/>
                                        </p:tgtEl>
                                        <p:attrNameLst>
                                          <p:attrName>r</p:attrName>
                                        </p:attrNameLst>
                                      </p:cBhvr>
                                    </p:animRot>
                                    <p:animRot by="240000">
                                      <p:cBhvr>
                                        <p:cTn id="8" dur="600" fill="hold">
                                          <p:stCondLst>
                                            <p:cond delay="1200"/>
                                          </p:stCondLst>
                                        </p:cTn>
                                        <p:tgtEl>
                                          <p:spTgt spid="3076"/>
                                        </p:tgtEl>
                                        <p:attrNameLst>
                                          <p:attrName>r</p:attrName>
                                        </p:attrNameLst>
                                      </p:cBhvr>
                                    </p:animRot>
                                    <p:animRot by="-240000">
                                      <p:cBhvr>
                                        <p:cTn id="9" dur="600" fill="hold">
                                          <p:stCondLst>
                                            <p:cond delay="1800"/>
                                          </p:stCondLst>
                                        </p:cTn>
                                        <p:tgtEl>
                                          <p:spTgt spid="3076"/>
                                        </p:tgtEl>
                                        <p:attrNameLst>
                                          <p:attrName>r</p:attrName>
                                        </p:attrNameLst>
                                      </p:cBhvr>
                                    </p:animRot>
                                    <p:animRot by="120000">
                                      <p:cBhvr>
                                        <p:cTn id="10" dur="600" fill="hold">
                                          <p:stCondLst>
                                            <p:cond delay="2400"/>
                                          </p:stCondLst>
                                        </p:cTn>
                                        <p:tgtEl>
                                          <p:spTgt spid="307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6"/>
                                        </p:tgtEl>
                                        <p:attrNameLst>
                                          <p:attrName>ppt_w</p:attrName>
                                        </p:attrNameLst>
                                      </p:cBhvr>
                                      <p:tavLst>
                                        <p:tav tm="0">
                                          <p:val>
                                            <p:strVal val="ppt_w"/>
                                          </p:val>
                                        </p:tav>
                                        <p:tav tm="100000">
                                          <p:val>
                                            <p:fltVal val="0"/>
                                          </p:val>
                                        </p:tav>
                                      </p:tavLst>
                                    </p:anim>
                                    <p:anim calcmode="lin" valueType="num">
                                      <p:cBhvr>
                                        <p:cTn id="23" dur="500"/>
                                        <p:tgtEl>
                                          <p:spTgt spid="16"/>
                                        </p:tgtEl>
                                        <p:attrNameLst>
                                          <p:attrName>ppt_h</p:attrName>
                                        </p:attrNameLst>
                                      </p:cBhvr>
                                      <p:tavLst>
                                        <p:tav tm="0">
                                          <p:val>
                                            <p:strVal val="ppt_h"/>
                                          </p:val>
                                        </p:tav>
                                        <p:tav tm="100000">
                                          <p:val>
                                            <p:fltVal val="0"/>
                                          </p:val>
                                        </p:tav>
                                      </p:tavLst>
                                    </p:anim>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1.11111E-6 3.7037E-6 C 0.00121 -0.05533 -0.00382 -0.08496 0.01041 -0.12778 C 0.01493 -0.14121 0.01475 -0.15463 0.02083 -0.16667 C 0.02604 -0.19491 0.0335 -0.22199 0.04791 -0.24445 C 0.05399 -0.25394 0.06198 -0.25834 0.06875 -0.26667 C 0.07378 -0.27292 0.07847 -0.27963 0.08333 -0.28611 C 0.08507 -0.28843 0.08784 -0.28935 0.08958 -0.29167 C 0.09201 -0.29491 0.09323 -0.29977 0.09583 -0.30278 C 0.09757 -0.30463 0.10017 -0.30417 0.10208 -0.30556 C 0.1085 -0.30996 0.11267 -0.31713 0.11875 -0.32222 C 0.12066 -0.32384 0.12309 -0.32361 0.125 -0.325 C 0.13715 -0.33449 0.14826 -0.3463 0.16041 -0.35556 C 0.16319 -0.35764 0.16614 -0.3588 0.16875 -0.36111 C 0.17639 -0.36829 0.18663 -0.3831 0.19583 -0.38611 C 0.20746 -0.39005 0.21597 -0.39722 0.22708 -0.40278 C 0.23784 -0.4081 0.24913 -0.41088 0.26041 -0.41389 C 0.2717 -0.42153 0.2835 -0.42361 0.29583 -0.42778 C 0.2993 -0.42894 0.30277 -0.4294 0.30625 -0.43056 C 0.31041 -0.43218 0.31875 -0.43611 0.31875 -0.43611 C 0.36302 -0.43472 0.39896 -0.43588 0.43958 -0.42222 C 0.44166 -0.42037 0.44357 -0.41806 0.44583 -0.41667 C 0.44843 -0.41528 0.45173 -0.41574 0.45416 -0.41389 C 0.48489 -0.39005 0.46041 -0.40185 0.47708 -0.39445 C 0.4809 -0.38935 0.48576 -0.38565 0.48958 -0.38056 C 0.50347 -0.36204 0.51371 -0.33935 0.53333 -0.33056 C 0.54045 -0.31806 0.54757 -0.30764 0.55416 -0.29445 C 0.55764 -0.28727 0.56284 -0.26829 0.56458 -0.26111 C 0.56597 -0.25556 0.57014 -0.25185 0.57291 -0.24722 C 0.57743 -0.2294 0.57152 -0.24884 0.58333 -0.22778 C 0.58871 -0.21806 0.59288 -0.20718 0.59791 -0.19722 C 0.60764 -0.17778 0.60972 -0.1544 0.61666 -0.13334 C 0.62326 -0.11366 0.63437 -0.09028 0.64583 -0.075 C 0.65902 -0.02246 0.65173 -0.05741 0.64791 0.05833 C 0.64774 0.06134 0.64583 0.06666 0.64583 0.06666 L 0.65208 0.04444 " pathEditMode="relative" ptsTypes="fffffffffffffffffffffffffffffffffAA">
                                      <p:cBhvr>
                                        <p:cTn id="53" dur="2000" fill="hold"/>
                                        <p:tgtEl>
                                          <p:spTgt spid="18"/>
                                        </p:tgtEl>
                                        <p:attrNameLst>
                                          <p:attrName>ppt_x</p:attrName>
                                          <p:attrName>ppt_y</p:attrName>
                                        </p:attrNameLst>
                                      </p:cBhvr>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3030"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100000">
                <p:cTn id="64" fill="hold" display="0">
                  <p:stCondLst>
                    <p:cond delay="indefinite"/>
                  </p:stCondLst>
                  <p:endCondLst>
                    <p:cond evt="onStopAudio" delay="0">
                      <p:tgtEl>
                        <p:sldTgt/>
                      </p:tgtEl>
                    </p:cond>
                  </p:endCondLst>
                </p:cTn>
                <p:tgtEl>
                  <p:spTgt spid="13"/>
                </p:tgtEl>
              </p:cMediaNode>
            </p:audio>
            <p:audio>
              <p:cMediaNode vol="100000">
                <p:cTn id="65" fill="hold" display="0">
                  <p:stCondLst>
                    <p:cond delay="indefinite"/>
                  </p:stCondLst>
                  <p:endCondLst>
                    <p:cond evt="onStopAudio" delay="0">
                      <p:tgtEl>
                        <p:sldTgt/>
                      </p:tgtEl>
                    </p:cond>
                  </p:endCondLst>
                </p:cTn>
                <p:tgtEl>
                  <p:spTgt spid="14"/>
                </p:tgtEl>
              </p:cMediaNode>
            </p:audio>
            <p:audio>
              <p:cMediaNode vol="10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6" grpId="0" animBg="1"/>
      <p:bldP spid="16" grpId="1" animBg="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3384" l="200" r="100000">
                        <a14:backgroundMark x1="92400" y1="6333" x2="92400" y2="16068"/>
                        <a14:backgroundMark x1="94600" y1="19187" x2="96800" y2="73913"/>
                        <a14:backgroundMark x1="93500" y1="70321" x2="96800" y2="87713"/>
                        <a14:backgroundMark x1="6900" y1="7372" x2="2000" y2="85161"/>
                      </a14:backgroundRemoval>
                    </a14:imgEffect>
                  </a14:imgLayer>
                </a14:imgProps>
              </a:ext>
              <a:ext uri="{28A0092B-C50C-407E-A947-70E740481C1C}">
                <a14:useLocalDpi xmlns:a14="http://schemas.microsoft.com/office/drawing/2010/main" val="0"/>
              </a:ext>
            </a:extLst>
          </a:blip>
          <a:srcRect b="9340"/>
          <a:stretch/>
        </p:blipFill>
        <p:spPr bwMode="auto">
          <a:xfrm>
            <a:off x="228601" y="2286000"/>
            <a:ext cx="5962246" cy="451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6640641" y="3790951"/>
            <a:ext cx="1761565" cy="328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95028" y="3896924"/>
            <a:ext cx="1988713" cy="30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3135440" y="152402"/>
            <a:ext cx="70104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việc nào em được làm đúng với độ tuổi của mình hãy chọn đáp án đúng.</a:t>
            </a:r>
          </a:p>
        </p:txBody>
      </p:sp>
      <p:sp>
        <p:nvSpPr>
          <p:cNvPr id="13" name="Rectangle 12"/>
          <p:cNvSpPr/>
          <p:nvPr/>
        </p:nvSpPr>
        <p:spPr>
          <a:xfrm>
            <a:off x="9489384" y="1401374"/>
            <a:ext cx="2406540" cy="694126"/>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Tự giặt quần áo, tắm, gội đầu.</a:t>
            </a:r>
          </a:p>
        </p:txBody>
      </p:sp>
      <p:sp>
        <p:nvSpPr>
          <p:cNvPr id="14" name="Rectangle 13"/>
          <p:cNvSpPr/>
          <p:nvPr/>
        </p:nvSpPr>
        <p:spPr>
          <a:xfrm>
            <a:off x="675946" y="1419956"/>
            <a:ext cx="2911694" cy="705319"/>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mặc quần áo, đánh răng rửa mặt</a:t>
            </a:r>
          </a:p>
        </p:txBody>
      </p:sp>
      <p:sp>
        <p:nvSpPr>
          <p:cNvPr id="15" name="Rectangle 14"/>
          <p:cNvSpPr/>
          <p:nvPr/>
        </p:nvSpPr>
        <p:spPr>
          <a:xfrm>
            <a:off x="5257800" y="1447332"/>
            <a:ext cx="2362200" cy="705319"/>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lấy đồ vật trên cao.</a:t>
            </a:r>
          </a:p>
        </p:txBody>
      </p:sp>
      <p:pic>
        <p:nvPicPr>
          <p:cNvPr id="1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7"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8"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sp>
        <p:nvSpPr>
          <p:cNvPr id="19" name="Oval Callout 18"/>
          <p:cNvSpPr/>
          <p:nvPr/>
        </p:nvSpPr>
        <p:spPr>
          <a:xfrm>
            <a:off x="6974210" y="2286000"/>
            <a:ext cx="3171630" cy="1504950"/>
          </a:xfrm>
          <a:prstGeom prst="wedgeEllipseCallout">
            <a:avLst>
              <a:gd name="adj1" fmla="val -1072"/>
              <a:gd name="adj2" fmla="val 1015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0" name="Oval Callout 19"/>
          <p:cNvSpPr/>
          <p:nvPr/>
        </p:nvSpPr>
        <p:spPr>
          <a:xfrm>
            <a:off x="4475164" y="5105400"/>
            <a:ext cx="2942197" cy="1197106"/>
          </a:xfrm>
          <a:prstGeom prst="wedgeEllipseCallout">
            <a:avLst>
              <a:gd name="adj1" fmla="val -31422"/>
              <a:gd name="adj2" fmla="val -936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2050" name="Picture 2"/>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2390572" y="4224387"/>
            <a:ext cx="1447800" cy="108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37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054"/>
                                        </p:tgtEl>
                                        <p:attrNameLst>
                                          <p:attrName>r</p:attrName>
                                        </p:attrNameLst>
                                      </p:cBhvr>
                                    </p:animRot>
                                    <p:animRot by="-240000">
                                      <p:cBhvr>
                                        <p:cTn id="13" dur="600" fill="hold">
                                          <p:stCondLst>
                                            <p:cond delay="600"/>
                                          </p:stCondLst>
                                        </p:cTn>
                                        <p:tgtEl>
                                          <p:spTgt spid="2054"/>
                                        </p:tgtEl>
                                        <p:attrNameLst>
                                          <p:attrName>r</p:attrName>
                                        </p:attrNameLst>
                                      </p:cBhvr>
                                    </p:animRot>
                                    <p:animRot by="240000">
                                      <p:cBhvr>
                                        <p:cTn id="14" dur="600" fill="hold">
                                          <p:stCondLst>
                                            <p:cond delay="1200"/>
                                          </p:stCondLst>
                                        </p:cTn>
                                        <p:tgtEl>
                                          <p:spTgt spid="2054"/>
                                        </p:tgtEl>
                                        <p:attrNameLst>
                                          <p:attrName>r</p:attrName>
                                        </p:attrNameLst>
                                      </p:cBhvr>
                                    </p:animRot>
                                    <p:animRot by="-240000">
                                      <p:cBhvr>
                                        <p:cTn id="15" dur="600" fill="hold">
                                          <p:stCondLst>
                                            <p:cond delay="1800"/>
                                          </p:stCondLst>
                                        </p:cTn>
                                        <p:tgtEl>
                                          <p:spTgt spid="2054"/>
                                        </p:tgtEl>
                                        <p:attrNameLst>
                                          <p:attrName>r</p:attrName>
                                        </p:attrNameLst>
                                      </p:cBhvr>
                                    </p:animRot>
                                    <p:animRot by="120000">
                                      <p:cBhvr>
                                        <p:cTn id="16" dur="600" fill="hold">
                                          <p:stCondLst>
                                            <p:cond delay="2400"/>
                                          </p:stCondLst>
                                        </p:cTn>
                                        <p:tgtEl>
                                          <p:spTgt spid="20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9"/>
                                        </p:tgtEl>
                                        <p:attrNameLst>
                                          <p:attrName>ppt_w</p:attrName>
                                        </p:attrNameLst>
                                      </p:cBhvr>
                                      <p:tavLst>
                                        <p:tav tm="0">
                                          <p:val>
                                            <p:strVal val="ppt_w"/>
                                          </p:val>
                                        </p:tav>
                                        <p:tav tm="100000">
                                          <p:val>
                                            <p:fltVal val="0"/>
                                          </p:val>
                                        </p:tav>
                                      </p:tavLst>
                                    </p:anim>
                                    <p:anim calcmode="lin" valueType="num">
                                      <p:cBhvr>
                                        <p:cTn id="29" dur="500"/>
                                        <p:tgtEl>
                                          <p:spTgt spid="19"/>
                                        </p:tgtEl>
                                        <p:attrNameLst>
                                          <p:attrName>ppt_h</p:attrName>
                                        </p:attrNameLst>
                                      </p:cBhvr>
                                      <p:tavLst>
                                        <p:tav tm="0">
                                          <p:val>
                                            <p:strVal val="ppt_h"/>
                                          </p:val>
                                        </p:tav>
                                        <p:tav tm="100000">
                                          <p:val>
                                            <p:fltVal val="0"/>
                                          </p:val>
                                        </p:tav>
                                      </p:tavLst>
                                    </p:anim>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8"/>
                                        </p:tgtEl>
                                      </p:cBhvr>
                                    </p:cmd>
                                  </p:childTnLst>
                                </p:cTn>
                              </p:par>
                              <p:par>
                                <p:cTn id="58" presetID="0" presetClass="path" presetSubtype="0" accel="50000" decel="50000" fill="hold" nodeType="withEffect">
                                  <p:stCondLst>
                                    <p:cond delay="0"/>
                                  </p:stCondLst>
                                  <p:childTnLst>
                                    <p:animMotion origin="layout" path="M 1.66667E-6 0.025 C 0.00173 0.00556 0.00451 -0.00671 0.01024 -0.02338 C 0.01406 -0.03426 0.01076 -0.03356 0.01441 -0.04745 C 0.01528 -0.05093 0.01736 -0.05324 0.01857 -0.05648 C 0.02812 -0.08194 0.03594 -0.10556 0.04774 -0.12893 C 0.04826 -0.12986 0.05989 -0.15625 0.06232 -0.15926 C 0.06476 -0.16227 0.06823 -0.1625 0.07066 -0.16528 C 0.07378 -0.16875 0.07587 -0.17384 0.07899 -0.17731 C 0.09114 -0.19028 0.08351 -0.17662 0.09357 -0.18935 C 0.09792 -0.19514 0.10069 -0.2037 0.1059 -0.20741 C 0.10868 -0.20949 0.11163 -0.21111 0.11423 -0.21343 C 0.11667 -0.21597 0.11823 -0.22014 0.12048 -0.22268 C 0.12639 -0.2294 0.13385 -0.23287 0.13923 -0.24074 C 0.15173 -0.2588 0.16597 -0.26991 0.18298 -0.27384 C 0.19392 -0.28009 0.20503 -0.2838 0.21614 -0.28889 C 0.26198 -0.28796 0.30764 -0.28866 0.35347 -0.28588 C 0.37326 -0.28472 0.39305 -0.2625 0.41163 -0.25579 C 0.41875 -0.24907 0.42691 -0.24259 0.43455 -0.23773 C 0.43854 -0.23518 0.44305 -0.23449 0.44705 -0.23171 C 0.45156 -0.22847 0.45955 -0.21944 0.45955 -0.21921 C 0.46094 -0.21643 0.46267 -0.21366 0.46371 -0.21042 C 0.46476 -0.20764 0.46476 -0.20417 0.4658 -0.20139 C 0.47153 -0.18704 0.47917 -0.17431 0.48871 -0.16528 C 0.49357 -0.15463 0.49982 -0.15069 0.50521 -0.14097 C 0.50677 -0.13819 0.50764 -0.13472 0.50937 -0.13194 C 0.51337 -0.12569 0.51771 -0.11991 0.52187 -0.11389 C 0.5243 -0.11042 0.52552 -0.10509 0.52812 -0.10185 C 0.53194 -0.09699 0.54062 -0.08981 0.54062 -0.08935 C 0.54896 -0.07153 0.5467 -0.05972 0.55729 -0.04444 C 0.5625 -0.02176 0.55486 -0.04884 0.56562 -0.0294 C 0.56701 -0.02685 0.56667 -0.02292 0.56771 -0.02037 C 0.57153 -0.01018 0.5816 0.00417 0.58437 0.01597 C 0.58698 0.02708 0.59167 0.03542 0.59479 0.04607 C 0.59913 0.06111 0.59948 0.07894 0.60104 0.09444 C 0.60035 0.10162 0.59896 0.11574 0.59896 0.11597 " pathEditMode="relative" rAng="0" ptsTypes="ffffffffffffffffffffffffffffffffffA">
                                      <p:cBhvr>
                                        <p:cTn id="59" dur="2000" fill="hold"/>
                                        <p:tgtEl>
                                          <p:spTgt spid="2050"/>
                                        </p:tgtEl>
                                        <p:attrNameLst>
                                          <p:attrName>ppt_x</p:attrName>
                                          <p:attrName>ppt_y</p:attrName>
                                        </p:attrNameLst>
                                      </p:cBhvr>
                                      <p:rCtr x="30052" y="-11157"/>
                                    </p:animMotion>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3"/>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0584" fill="hold"/>
                                        <p:tgtEl>
                                          <p:spTgt spid="16"/>
                                        </p:tgtEl>
                                      </p:cBhvr>
                                    </p:cmd>
                                  </p:childTnLst>
                                </p:cTn>
                              </p:par>
                            </p:childTnLst>
                          </p:cTn>
                        </p:par>
                      </p:childTnLst>
                    </p:cTn>
                  </p:par>
                </p:childTnLst>
              </p:cTn>
              <p:nextCondLst>
                <p:cond evt="onClick" delay="0">
                  <p:tgtEl>
                    <p:spTgt spid="13"/>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10584"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audio>
              <p:cMediaNode vol="80000">
                <p:cTn id="72" fill="hold" display="0">
                  <p:stCondLst>
                    <p:cond delay="indefinite"/>
                  </p:stCondLst>
                  <p:endCondLst>
                    <p:cond evt="onStopAudio" delay="0">
                      <p:tgtEl>
                        <p:sldTgt/>
                      </p:tgtEl>
                    </p:cond>
                  </p:endCondLst>
                </p:cTn>
                <p:tgtEl>
                  <p:spTgt spid="18"/>
                </p:tgtEl>
              </p:cMediaNode>
            </p:audio>
          </p:childTnLst>
        </p:cTn>
      </p:par>
    </p:tnLst>
    <p:bldLst>
      <p:bldP spid="12" grpId="0" animBg="1"/>
      <p:bldP spid="13" grpId="0" animBg="1"/>
      <p:bldP spid="14" grpId="0" animBg="1"/>
      <p:bldP spid="15" grpId="0" animBg="1"/>
      <p:bldP spid="19" grpId="0" animBg="1"/>
      <p:bldP spid="19" grpId="1" animBg="1"/>
      <p:bldP spid="20" grpId="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8222"/>
          <a:stretch/>
        </p:blipFill>
        <p:spPr bwMode="auto">
          <a:xfrm>
            <a:off x="4091294" y="2498595"/>
            <a:ext cx="3505200" cy="4275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a:off x="573293" y="3238708"/>
            <a:ext cx="2904773" cy="356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3" b="93704" l="1122" r="100000"/>
                    </a14:imgEffect>
                  </a14:imgLayer>
                </a14:imgProps>
              </a:ext>
              <a:ext uri="{28A0092B-C50C-407E-A947-70E740481C1C}">
                <a14:useLocalDpi xmlns:a14="http://schemas.microsoft.com/office/drawing/2010/main" val="0"/>
              </a:ext>
            </a:extLst>
          </a:blip>
          <a:srcRect b="8519"/>
          <a:stretch/>
        </p:blipFill>
        <p:spPr bwMode="auto">
          <a:xfrm>
            <a:off x="8209722" y="2498595"/>
            <a:ext cx="2819381" cy="430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3135440" y="152402"/>
            <a:ext cx="70104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 sát tranh SHS: Bạn nhỏ đang ở đâu? Vì sao bạn khóc? </a:t>
            </a:r>
          </a:p>
        </p:txBody>
      </p:sp>
      <p:sp>
        <p:nvSpPr>
          <p:cNvPr id="9" name="Rectangle 8"/>
          <p:cNvSpPr/>
          <p:nvPr/>
        </p:nvSpPr>
        <p:spPr>
          <a:xfrm>
            <a:off x="838200" y="1614309"/>
            <a:ext cx="2728686" cy="8001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Đang đi chơi và rất vui vẻ.</a:t>
            </a:r>
          </a:p>
        </p:txBody>
      </p:sp>
      <p:sp>
        <p:nvSpPr>
          <p:cNvPr id="10" name="Rectangle 9"/>
          <p:cNvSpPr/>
          <p:nvPr/>
        </p:nvSpPr>
        <p:spPr>
          <a:xfrm>
            <a:off x="4939978" y="1592833"/>
            <a:ext cx="2298107" cy="806028"/>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Ở công viên và bị lạc bố mẹ.</a:t>
            </a:r>
          </a:p>
        </p:txBody>
      </p:sp>
      <p:sp>
        <p:nvSpPr>
          <p:cNvPr id="11" name="Rectangle 10"/>
          <p:cNvSpPr/>
          <p:nvPr/>
        </p:nvSpPr>
        <p:spPr>
          <a:xfrm>
            <a:off x="9220200" y="1614309"/>
            <a:ext cx="2642607" cy="84884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Đang đi chơi công viên cùng bố mẹ.</a:t>
            </a:r>
          </a:p>
        </p:txBody>
      </p:sp>
      <p:pic>
        <p:nvPicPr>
          <p:cNvPr id="12"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4"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53000" y="2819400"/>
            <a:ext cx="609600" cy="609600"/>
          </a:xfrm>
          <a:prstGeom prst="rect">
            <a:avLst/>
          </a:prstGeom>
        </p:spPr>
      </p:pic>
      <p:sp>
        <p:nvSpPr>
          <p:cNvPr id="15" name="Oval Callout 14"/>
          <p:cNvSpPr/>
          <p:nvPr/>
        </p:nvSpPr>
        <p:spPr>
          <a:xfrm>
            <a:off x="3652595" y="2551882"/>
            <a:ext cx="3281605" cy="1600200"/>
          </a:xfrm>
          <a:prstGeom prst="wedgeEllipseCallout">
            <a:avLst>
              <a:gd name="adj1" fmla="val -60925"/>
              <a:gd name="adj2" fmla="val 77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Oval Callout 15"/>
          <p:cNvSpPr/>
          <p:nvPr/>
        </p:nvSpPr>
        <p:spPr>
          <a:xfrm>
            <a:off x="4939978" y="4686496"/>
            <a:ext cx="2608627" cy="1197106"/>
          </a:xfrm>
          <a:prstGeom prst="wedgeEllipseCallout">
            <a:avLst>
              <a:gd name="adj1" fmla="val 75168"/>
              <a:gd name="adj2" fmla="val -95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101"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000" l="1500" r="90000"/>
                    </a14:imgEffect>
                  </a14:imgLayer>
                </a14:imgProps>
              </a:ext>
              <a:ext uri="{28A0092B-C50C-407E-A947-70E740481C1C}">
                <a14:useLocalDpi xmlns:a14="http://schemas.microsoft.com/office/drawing/2010/main" val="0"/>
              </a:ext>
            </a:extLst>
          </a:blip>
          <a:srcRect/>
          <a:stretch>
            <a:fillRect/>
          </a:stretch>
        </p:blipFill>
        <p:spPr bwMode="auto">
          <a:xfrm>
            <a:off x="7548605" y="4239143"/>
            <a:ext cx="1522647" cy="164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6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099"/>
                                        </p:tgtEl>
                                        <p:attrNameLst>
                                          <p:attrName>r</p:attrName>
                                        </p:attrNameLst>
                                      </p:cBhvr>
                                    </p:animRot>
                                    <p:animRot by="-240000">
                                      <p:cBhvr>
                                        <p:cTn id="7" dur="600" fill="hold">
                                          <p:stCondLst>
                                            <p:cond delay="600"/>
                                          </p:stCondLst>
                                        </p:cTn>
                                        <p:tgtEl>
                                          <p:spTgt spid="4099"/>
                                        </p:tgtEl>
                                        <p:attrNameLst>
                                          <p:attrName>r</p:attrName>
                                        </p:attrNameLst>
                                      </p:cBhvr>
                                    </p:animRot>
                                    <p:animRot by="240000">
                                      <p:cBhvr>
                                        <p:cTn id="8" dur="600" fill="hold">
                                          <p:stCondLst>
                                            <p:cond delay="1200"/>
                                          </p:stCondLst>
                                        </p:cTn>
                                        <p:tgtEl>
                                          <p:spTgt spid="4099"/>
                                        </p:tgtEl>
                                        <p:attrNameLst>
                                          <p:attrName>r</p:attrName>
                                        </p:attrNameLst>
                                      </p:cBhvr>
                                    </p:animRot>
                                    <p:animRot by="-240000">
                                      <p:cBhvr>
                                        <p:cTn id="9" dur="600" fill="hold">
                                          <p:stCondLst>
                                            <p:cond delay="1800"/>
                                          </p:stCondLst>
                                        </p:cTn>
                                        <p:tgtEl>
                                          <p:spTgt spid="4099"/>
                                        </p:tgtEl>
                                        <p:attrNameLst>
                                          <p:attrName>r</p:attrName>
                                        </p:attrNameLst>
                                      </p:cBhvr>
                                    </p:animRot>
                                    <p:animRot by="120000">
                                      <p:cBhvr>
                                        <p:cTn id="10" dur="600" fill="hold">
                                          <p:stCondLst>
                                            <p:cond delay="2400"/>
                                          </p:stCondLst>
                                        </p:cTn>
                                        <p:tgtEl>
                                          <p:spTgt spid="409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5"/>
                                        </p:tgtEl>
                                        <p:attrNameLst>
                                          <p:attrName>ppt_w</p:attrName>
                                        </p:attrNameLst>
                                      </p:cBhvr>
                                      <p:tavLst>
                                        <p:tav tm="0">
                                          <p:val>
                                            <p:strVal val="ppt_w"/>
                                          </p:val>
                                        </p:tav>
                                        <p:tav tm="100000">
                                          <p:val>
                                            <p:fltVal val="0"/>
                                          </p:val>
                                        </p:tav>
                                      </p:tavLst>
                                    </p:anim>
                                    <p:anim calcmode="lin" valueType="num">
                                      <p:cBhvr>
                                        <p:cTn id="29" dur="500"/>
                                        <p:tgtEl>
                                          <p:spTgt spid="15"/>
                                        </p:tgtEl>
                                        <p:attrNameLst>
                                          <p:attrName>ppt_h</p:attrName>
                                        </p:attrNameLst>
                                      </p:cBhvr>
                                      <p:tavLst>
                                        <p:tav tm="0">
                                          <p:val>
                                            <p:strVal val="ppt_h"/>
                                          </p:val>
                                        </p:tav>
                                        <p:tav tm="100000">
                                          <p:val>
                                            <p:fltVal val="0"/>
                                          </p:val>
                                        </p:tav>
                                      </p:tavLst>
                                    </p:anim>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6"/>
                                        </p:tgtEl>
                                        <p:attrNameLst>
                                          <p:attrName>ppt_w</p:attrName>
                                        </p:attrNameLst>
                                      </p:cBhvr>
                                      <p:tavLst>
                                        <p:tav tm="0">
                                          <p:val>
                                            <p:strVal val="ppt_w"/>
                                          </p:val>
                                        </p:tav>
                                        <p:tav tm="100000">
                                          <p:val>
                                            <p:fltVal val="0"/>
                                          </p:val>
                                        </p:tav>
                                      </p:tavLst>
                                    </p:anim>
                                    <p:anim calcmode="lin" valueType="num">
                                      <p:cBhvr>
                                        <p:cTn id="34" dur="500"/>
                                        <p:tgtEl>
                                          <p:spTgt spid="16"/>
                                        </p:tgtEl>
                                        <p:attrNameLst>
                                          <p:attrName>ppt_h</p:attrName>
                                        </p:attrNameLst>
                                      </p:cBhvr>
                                      <p:tavLst>
                                        <p:tav tm="0">
                                          <p:val>
                                            <p:strVal val="ppt_h"/>
                                          </p:val>
                                        </p:tav>
                                        <p:tav tm="100000">
                                          <p:val>
                                            <p:fltVal val="0"/>
                                          </p:val>
                                        </p:tav>
                                      </p:tavLst>
                                    </p:anim>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4"/>
                                        </p:tgtEl>
                                      </p:cBhvr>
                                    </p:cmd>
                                  </p:childTnLst>
                                </p:cTn>
                              </p:par>
                              <p:par>
                                <p:cTn id="58" presetID="0" presetClass="path" presetSubtype="0" accel="50000" decel="50000" fill="hold" nodeType="withEffect">
                                  <p:stCondLst>
                                    <p:cond delay="0"/>
                                  </p:stCondLst>
                                  <p:childTnLst>
                                    <p:animMotion origin="layout" path="M 0.00104 0.02547 C 0.00221 0.01945 0.00469 0.01389 0.00469 0.00764 C 0.00365 -0.05787 0.00833 -0.15208 -0.01719 -0.21389 C -0.01979 -0.23078 -0.02383 -0.24722 -0.03008 -0.26111 C -0.03164 -0.26458 -0.03398 -0.26666 -0.03542 -0.27014 C -0.03789 -0.27523 -0.03945 -0.28611 -0.04271 -0.29074 C -0.05299 -0.30532 -0.06719 -0.31435 -0.07917 -0.32338 C -0.08906 -0.33032 -0.09857 -0.33912 -0.10833 -0.34699 C -0.11081 -0.34884 -0.11159 -0.3537 -0.11393 -0.35578 C -0.12096 -0.36227 -0.12656 -0.36134 -0.13385 -0.36458 C -0.1625 -0.37731 -0.19102 -0.38842 -0.21966 -0.4 C -0.26198 -0.39815 -0.30312 -0.39444 -0.34531 -0.3912 C -0.35781 -0.38727 -0.372 -0.38588 -0.38372 -0.37639 C -0.38997 -0.37129 -0.39518 -0.36527 -0.40195 -0.3618 C -0.40781 -0.33264 -0.39831 -0.37384 -0.40924 -0.34699 C -0.41758 -0.32639 -0.4043 -0.34305 -0.41458 -0.32615 C -0.422 -0.31412 -0.425 -0.31365 -0.42917 -0.29676 C -0.44206 -0.24514 -0.44909 -0.19213 -0.45299 -0.13703 C -0.45404 -0.09722 -0.45208 -0.0794 -0.45833 -0.04838 C -0.46055 -0.01597 -0.46654 0.01158 -0.46029 0.04607 C -0.45937 0.05093 -0.45417 0.04607 -0.45104 0.04607 " pathEditMode="relative" rAng="0" ptsTypes="AAAAAAAAAAAAAAAAAAAAA">
                                      <p:cBhvr>
                                        <p:cTn id="59" dur="2000" fill="hold"/>
                                        <p:tgtEl>
                                          <p:spTgt spid="4101"/>
                                        </p:tgtEl>
                                        <p:attrNameLst>
                                          <p:attrName>ppt_x</p:attrName>
                                          <p:attrName>ppt_y</p:attrName>
                                        </p:attrNameLst>
                                      </p:cBhvr>
                                      <p:rCtr x="-23034" y="-20139"/>
                                    </p:animMotion>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0584" fill="hold"/>
                                        <p:tgtEl>
                                          <p:spTgt spid="12"/>
                                        </p:tgtEl>
                                      </p:cBhvr>
                                    </p:cmd>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3030" fill="hold"/>
                                        <p:tgtEl>
                                          <p:spTgt spid="13"/>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2"/>
                </p:tgtEl>
              </p:cMediaNode>
            </p:audio>
            <p:audio>
              <p:cMediaNode vol="80000">
                <p:cTn id="71" fill="hold" display="0">
                  <p:stCondLst>
                    <p:cond delay="indefinite"/>
                  </p:stCondLst>
                  <p:endCondLst>
                    <p:cond evt="onStopAudio" delay="0">
                      <p:tgtEl>
                        <p:sldTgt/>
                      </p:tgtEl>
                    </p:cond>
                  </p:endCondLst>
                </p:cTn>
                <p:tgtEl>
                  <p:spTgt spid="13"/>
                </p:tgtEl>
              </p:cMediaNode>
            </p:audio>
            <p:audio>
              <p:cMediaNode vol="80000">
                <p:cTn id="72" fill="hold" display="0">
                  <p:stCondLst>
                    <p:cond delay="indefinite"/>
                  </p:stCondLst>
                  <p:endCondLst>
                    <p:cond evt="onStopAudio" delay="0">
                      <p:tgtEl>
                        <p:sldTgt/>
                      </p:tgtEl>
                    </p:cond>
                  </p:endCondLst>
                </p:cTn>
                <p:tgtEl>
                  <p:spTgt spid="14"/>
                </p:tgtEl>
              </p:cMediaNode>
            </p:audio>
          </p:childTnLst>
        </p:cTn>
      </p:par>
    </p:tnLst>
    <p:bldLst>
      <p:bldP spid="8" grpId="0" animBg="1"/>
      <p:bldP spid="9" grpId="0" animBg="1"/>
      <p:bldP spid="10" grpId="0" animBg="1"/>
      <p:bldP spid="11" grpId="0" animBg="1"/>
      <p:bldP spid="15" grpId="0" animBg="1"/>
      <p:bldP spid="15" grpId="1" animBg="1"/>
      <p:bldP spid="16" grpId="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9" b="99178" l="160" r="100000"/>
                    </a14:imgEffect>
                  </a14:imgLayer>
                </a14:imgProps>
              </a:ext>
              <a:ext uri="{28A0092B-C50C-407E-A947-70E740481C1C}">
                <a14:useLocalDpi xmlns:a14="http://schemas.microsoft.com/office/drawing/2010/main" val="0"/>
              </a:ext>
            </a:extLst>
          </a:blip>
          <a:srcRect/>
          <a:stretch>
            <a:fillRect/>
          </a:stretch>
        </p:blipFill>
        <p:spPr bwMode="auto">
          <a:xfrm>
            <a:off x="2514600" y="2552700"/>
            <a:ext cx="6832851"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flipH="1">
            <a:off x="459015" y="2820461"/>
            <a:ext cx="291394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648" l="0" r="97857">
                        <a14:foregroundMark x1="36000" y1="21759" x2="38714" y2="31852"/>
                        <a14:foregroundMark x1="53714" y1="18241" x2="63857" y2="31389"/>
                        <a14:foregroundMark x1="44857" y1="54722" x2="51714" y2="71019"/>
                        <a14:foregroundMark x1="40857" y1="80278" x2="39429" y2="88148"/>
                        <a14:foregroundMark x1="57714" y1="78519" x2="66571" y2="89537"/>
                        <a14:foregroundMark x1="49000" y1="74537" x2="42143" y2="85185"/>
                        <a14:foregroundMark x1="42857" y1="76296" x2="39429" y2="86019"/>
                        <a14:foregroundMark x1="68000" y1="92593" x2="78143" y2="90833"/>
                        <a14:foregroundMark x1="23143" y1="90833" x2="42857" y2="93519"/>
                      </a14:backgroundRemoval>
                    </a14:imgEffect>
                  </a14:imgLayer>
                </a14:imgProps>
              </a:ext>
              <a:ext uri="{28A0092B-C50C-407E-A947-70E740481C1C}">
                <a14:useLocalDpi xmlns:a14="http://schemas.microsoft.com/office/drawing/2010/main" val="0"/>
              </a:ext>
            </a:extLst>
          </a:blip>
          <a:srcRect/>
          <a:stretch>
            <a:fillRect/>
          </a:stretch>
        </p:blipFill>
        <p:spPr bwMode="auto">
          <a:xfrm>
            <a:off x="9208545" y="2717752"/>
            <a:ext cx="2044830" cy="397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514600" y="67472"/>
            <a:ext cx="70104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 gặp phải trường hợp như bạn nhỏ, em sẽ làm gì? </a:t>
            </a:r>
          </a:p>
        </p:txBody>
      </p:sp>
      <p:sp>
        <p:nvSpPr>
          <p:cNvPr id="10" name="Rectangle 9"/>
          <p:cNvSpPr/>
          <p:nvPr/>
        </p:nvSpPr>
        <p:spPr>
          <a:xfrm>
            <a:off x="693038" y="1336893"/>
            <a:ext cx="2590800" cy="108938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Khóc to và chạy đi tìm bố mẹ. Gặp người lạ đi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9295568" y="1367236"/>
            <a:ext cx="2667000" cy="1115751"/>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Không đi lung tung, nhờ loa thông báo, hoặc công an tìm bố mẹ tại công viên.</a:t>
            </a:r>
          </a:p>
        </p:txBody>
      </p:sp>
      <p:sp>
        <p:nvSpPr>
          <p:cNvPr id="12" name="Rectangle 11"/>
          <p:cNvSpPr/>
          <p:nvPr/>
        </p:nvSpPr>
        <p:spPr>
          <a:xfrm>
            <a:off x="4780025" y="1350076"/>
            <a:ext cx="2667000" cy="1089385"/>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Chạy khắp nơi và nhờ sự giúp đỡ tìm bố mẹ.</a:t>
            </a: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pic>
        <p:nvPicPr>
          <p:cNvPr id="16" name="Picture 9"/>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10250010" y="4953000"/>
            <a:ext cx="1596776" cy="159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Callout 16"/>
          <p:cNvSpPr/>
          <p:nvPr/>
        </p:nvSpPr>
        <p:spPr>
          <a:xfrm>
            <a:off x="3426073" y="3482448"/>
            <a:ext cx="2876550" cy="1600200"/>
          </a:xfrm>
          <a:prstGeom prst="wedgeEllipseCallout">
            <a:avLst>
              <a:gd name="adj1" fmla="val -70673"/>
              <a:gd name="adj2" fmla="val -21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Oval Callout 17"/>
          <p:cNvSpPr/>
          <p:nvPr/>
        </p:nvSpPr>
        <p:spPr>
          <a:xfrm>
            <a:off x="6470902" y="2439461"/>
            <a:ext cx="2876550" cy="1600200"/>
          </a:xfrm>
          <a:prstGeom prst="wedgeEllipseCallout">
            <a:avLst>
              <a:gd name="adj1" fmla="val 28431"/>
              <a:gd name="adj2" fmla="val 95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spTree>
    <p:extLst>
      <p:ext uri="{BB962C8B-B14F-4D97-AF65-F5344CB8AC3E}">
        <p14:creationId xmlns:p14="http://schemas.microsoft.com/office/powerpoint/2010/main" val="772245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123"/>
                                        </p:tgtEl>
                                        <p:attrNameLst>
                                          <p:attrName>r</p:attrName>
                                        </p:attrNameLst>
                                      </p:cBhvr>
                                    </p:animRot>
                                    <p:animRot by="-240000">
                                      <p:cBhvr>
                                        <p:cTn id="7" dur="600" fill="hold">
                                          <p:stCondLst>
                                            <p:cond delay="600"/>
                                          </p:stCondLst>
                                        </p:cTn>
                                        <p:tgtEl>
                                          <p:spTgt spid="5123"/>
                                        </p:tgtEl>
                                        <p:attrNameLst>
                                          <p:attrName>r</p:attrName>
                                        </p:attrNameLst>
                                      </p:cBhvr>
                                    </p:animRot>
                                    <p:animRot by="240000">
                                      <p:cBhvr>
                                        <p:cTn id="8" dur="600" fill="hold">
                                          <p:stCondLst>
                                            <p:cond delay="1200"/>
                                          </p:stCondLst>
                                        </p:cTn>
                                        <p:tgtEl>
                                          <p:spTgt spid="5123"/>
                                        </p:tgtEl>
                                        <p:attrNameLst>
                                          <p:attrName>r</p:attrName>
                                        </p:attrNameLst>
                                      </p:cBhvr>
                                    </p:animRot>
                                    <p:animRot by="-240000">
                                      <p:cBhvr>
                                        <p:cTn id="9" dur="600" fill="hold">
                                          <p:stCondLst>
                                            <p:cond delay="1800"/>
                                          </p:stCondLst>
                                        </p:cTn>
                                        <p:tgtEl>
                                          <p:spTgt spid="5123"/>
                                        </p:tgtEl>
                                        <p:attrNameLst>
                                          <p:attrName>r</p:attrName>
                                        </p:attrNameLst>
                                      </p:cBhvr>
                                    </p:animRot>
                                    <p:animRot by="120000">
                                      <p:cBhvr>
                                        <p:cTn id="10" dur="600" fill="hold">
                                          <p:stCondLst>
                                            <p:cond delay="2400"/>
                                          </p:stCondLst>
                                        </p:cTn>
                                        <p:tgtEl>
                                          <p:spTgt spid="51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7"/>
                                        </p:tgtEl>
                                        <p:attrNameLst>
                                          <p:attrName>ppt_w</p:attrName>
                                        </p:attrNameLst>
                                      </p:cBhvr>
                                      <p:tavLst>
                                        <p:tav tm="0">
                                          <p:val>
                                            <p:strVal val="ppt_w"/>
                                          </p:val>
                                        </p:tav>
                                        <p:tav tm="100000">
                                          <p:val>
                                            <p:fltVal val="0"/>
                                          </p:val>
                                        </p:tav>
                                      </p:tavLst>
                                    </p:anim>
                                    <p:anim calcmode="lin" valueType="num">
                                      <p:cBhvr>
                                        <p:cTn id="23" dur="500"/>
                                        <p:tgtEl>
                                          <p:spTgt spid="17"/>
                                        </p:tgtEl>
                                        <p:attrNameLst>
                                          <p:attrName>ppt_h</p:attrName>
                                        </p:attrNameLst>
                                      </p:cBhvr>
                                      <p:tavLst>
                                        <p:tav tm="0">
                                          <p:val>
                                            <p:strVal val="ppt_h"/>
                                          </p:val>
                                        </p:tav>
                                        <p:tav tm="100000">
                                          <p:val>
                                            <p:fltVal val="0"/>
                                          </p:val>
                                        </p:tav>
                                      </p:tavLst>
                                    </p:anim>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8"/>
                                        </p:tgtEl>
                                        <p:attrNameLst>
                                          <p:attrName>ppt_w</p:attrName>
                                        </p:attrNameLst>
                                      </p:cBhvr>
                                      <p:tavLst>
                                        <p:tav tm="0">
                                          <p:val>
                                            <p:strVal val="ppt_w"/>
                                          </p:val>
                                        </p:tav>
                                        <p:tav tm="100000">
                                          <p:val>
                                            <p:fltVal val="0"/>
                                          </p:val>
                                        </p:tav>
                                      </p:tavLst>
                                    </p:anim>
                                    <p:anim calcmode="lin" valueType="num">
                                      <p:cBhvr>
                                        <p:cTn id="28" dur="500"/>
                                        <p:tgtEl>
                                          <p:spTgt spid="18"/>
                                        </p:tgtEl>
                                        <p:attrNameLst>
                                          <p:attrName>ppt_h</p:attrName>
                                        </p:attrNameLst>
                                      </p:cBhvr>
                                      <p:tavLst>
                                        <p:tav tm="0">
                                          <p:val>
                                            <p:strVal val="ppt_h"/>
                                          </p:val>
                                        </p:tav>
                                        <p:tav tm="100000">
                                          <p:val>
                                            <p:fltVal val="0"/>
                                          </p:val>
                                        </p:tav>
                                      </p:tavLst>
                                    </p:anim>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0 2.59259E-6 C 0.01458 -0.05834 0.00469 -0.01435 0 -0.16088 C -0.00104 -0.19607 -0.00846 -0.25718 -0.03242 -0.27847 C -0.03437 -0.28635 -0.03646 -0.29422 -0.03841 -0.30209 C -0.03945 -0.30648 -0.0444 -0.30695 -0.04701 -0.30996 C -0.05013 -0.31343 -0.05221 -0.31898 -0.05586 -0.32176 C -0.06628 -0.3294 -0.07721 -0.32986 -0.08841 -0.33334 C -0.10716 -0.33912 -0.12227 -0.34537 -0.14128 -0.34908 C -0.17435 -0.36389 -0.20833 -0.37385 -0.24128 -0.38843 C -0.2599 -0.39676 -0.28034 -0.39422 -0.3 -0.3963 C -0.34023 -0.39491 -0.38034 -0.39468 -0.4207 -0.39236 C -0.44414 -0.39097 -0.46367 -0.37315 -0.48542 -0.36482 C -0.4974 -0.36019 -0.51315 -0.35834 -0.52357 -0.34908 C -0.53659 -0.3375 -0.55052 -0.32986 -0.56471 -0.32176 C -0.56875 -0.31945 -0.57279 -0.3169 -0.57656 -0.31389 C -0.57969 -0.31158 -0.58216 -0.30787 -0.58542 -0.30602 C -0.59102 -0.30255 -0.59779 -0.30278 -0.60299 -0.29815 C -0.64219 -0.2632 -0.58398 -0.31343 -0.6207 -0.28635 C -0.62695 -0.28172 -0.63841 -0.2706 -0.63841 -0.27037 C -0.6474 -0.25278 -0.65195 -0.23334 -0.66185 -0.21574 C -0.6681 -0.19121 -0.66771 -0.2007 -0.66771 -0.18843 " pathEditMode="relative" rAng="0" ptsTypes="AAAAAAAAAAAAAAAAAAAAA">
                                      <p:cBhvr>
                                        <p:cTn id="53" dur="2000" fill="hold"/>
                                        <p:tgtEl>
                                          <p:spTgt spid="16"/>
                                        </p:tgtEl>
                                        <p:attrNameLst>
                                          <p:attrName>ppt_x</p:attrName>
                                          <p:attrName>ppt_y</p:attrName>
                                        </p:attrNameLst>
                                      </p:cBhvr>
                                      <p:rCtr x="-33021" y="-19815"/>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7" grpId="0" animBg="1"/>
      <p:bldP spid="17"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143000" y="763813"/>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197186" y="1371601"/>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479272" y="2514599"/>
            <a:ext cx="3176993" cy="5149972"/>
            <a:chOff x="1955271" y="2514599"/>
            <a:chExt cx="3176993" cy="5149972"/>
          </a:xfrm>
        </p:grpSpPr>
        <p:pic>
          <p:nvPicPr>
            <p:cNvPr id="10"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3333" l="0" r="92378">
                          <a14:foregroundMark x1="35611" y1="29074" x2="35085" y2="37222"/>
                          <a14:foregroundMark x1="54928" y1="26574" x2="54928" y2="372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55271" y="3155829"/>
              <a:ext cx="3176993" cy="450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2320264" y="2514599"/>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Happy-Birthday-To-You-English-hu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2286000" y="2240639"/>
            <a:ext cx="609600" cy="609600"/>
          </a:xfrm>
          <a:prstGeom prst="rect">
            <a:avLst/>
          </a:prstGeom>
        </p:spPr>
      </p:pic>
    </p:spTree>
    <p:extLst>
      <p:ext uri="{BB962C8B-B14F-4D97-AF65-F5344CB8AC3E}">
        <p14:creationId xmlns:p14="http://schemas.microsoft.com/office/powerpoint/2010/main" val="853692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04" fill="hold"/>
                                        <p:tgtEl>
                                          <p:spTgt spid="13"/>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7"/>
                                        </p:tgtEl>
                                        <p:attrNameLst>
                                          <p:attrName>r</p:attrName>
                                        </p:attrNameLst>
                                      </p:cBhvr>
                                    </p:animRot>
                                    <p:animRot by="-240000">
                                      <p:cBhvr>
                                        <p:cTn id="9" dur="600" fill="hold">
                                          <p:stCondLst>
                                            <p:cond delay="600"/>
                                          </p:stCondLst>
                                        </p:cTn>
                                        <p:tgtEl>
                                          <p:spTgt spid="7"/>
                                        </p:tgtEl>
                                        <p:attrNameLst>
                                          <p:attrName>r</p:attrName>
                                        </p:attrNameLst>
                                      </p:cBhvr>
                                    </p:animRot>
                                    <p:animRot by="240000">
                                      <p:cBhvr>
                                        <p:cTn id="10" dur="600" fill="hold">
                                          <p:stCondLst>
                                            <p:cond delay="1200"/>
                                          </p:stCondLst>
                                        </p:cTn>
                                        <p:tgtEl>
                                          <p:spTgt spid="7"/>
                                        </p:tgtEl>
                                        <p:attrNameLst>
                                          <p:attrName>r</p:attrName>
                                        </p:attrNameLst>
                                      </p:cBhvr>
                                    </p:animRot>
                                    <p:animRot by="-240000">
                                      <p:cBhvr>
                                        <p:cTn id="11" dur="600" fill="hold">
                                          <p:stCondLst>
                                            <p:cond delay="1800"/>
                                          </p:stCondLst>
                                        </p:cTn>
                                        <p:tgtEl>
                                          <p:spTgt spid="7"/>
                                        </p:tgtEl>
                                        <p:attrNameLst>
                                          <p:attrName>r</p:attrName>
                                        </p:attrNameLst>
                                      </p:cBhvr>
                                    </p:animRot>
                                    <p:animRot by="120000">
                                      <p:cBhvr>
                                        <p:cTn id="12" dur="600" fill="hold">
                                          <p:stCondLst>
                                            <p:cond delay="2400"/>
                                          </p:stCondLst>
                                        </p:cTn>
                                        <p:tgtEl>
                                          <p:spTgt spid="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8"/>
                                        </p:tgtEl>
                                        <p:attrNameLst>
                                          <p:attrName>r</p:attrName>
                                        </p:attrNameLst>
                                      </p:cBhvr>
                                    </p:animRot>
                                    <p:animRot by="-240000">
                                      <p:cBhvr>
                                        <p:cTn id="15" dur="600" fill="hold">
                                          <p:stCondLst>
                                            <p:cond delay="600"/>
                                          </p:stCondLst>
                                        </p:cTn>
                                        <p:tgtEl>
                                          <p:spTgt spid="8"/>
                                        </p:tgtEl>
                                        <p:attrNameLst>
                                          <p:attrName>r</p:attrName>
                                        </p:attrNameLst>
                                      </p:cBhvr>
                                    </p:animRot>
                                    <p:animRot by="240000">
                                      <p:cBhvr>
                                        <p:cTn id="16" dur="600" fill="hold">
                                          <p:stCondLst>
                                            <p:cond delay="1200"/>
                                          </p:stCondLst>
                                        </p:cTn>
                                        <p:tgtEl>
                                          <p:spTgt spid="8"/>
                                        </p:tgtEl>
                                        <p:attrNameLst>
                                          <p:attrName>r</p:attrName>
                                        </p:attrNameLst>
                                      </p:cBhvr>
                                    </p:animRot>
                                    <p:animRot by="-240000">
                                      <p:cBhvr>
                                        <p:cTn id="17" dur="600" fill="hold">
                                          <p:stCondLst>
                                            <p:cond delay="1800"/>
                                          </p:stCondLst>
                                        </p:cTn>
                                        <p:tgtEl>
                                          <p:spTgt spid="8"/>
                                        </p:tgtEl>
                                        <p:attrNameLst>
                                          <p:attrName>r</p:attrName>
                                        </p:attrNameLst>
                                      </p:cBhvr>
                                    </p:animRot>
                                    <p:animRot by="120000">
                                      <p:cBhvr>
                                        <p:cTn id="18" dur="600" fill="hold">
                                          <p:stCondLst>
                                            <p:cond delay="2400"/>
                                          </p:stCondLst>
                                        </p:cTn>
                                        <p:tgtEl>
                                          <p:spTgt spid="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9"/>
                                        </p:tgtEl>
                                        <p:attrNameLst>
                                          <p:attrName>r</p:attrName>
                                        </p:attrNameLst>
                                      </p:cBhvr>
                                    </p:animRot>
                                    <p:animRot by="-240000">
                                      <p:cBhvr>
                                        <p:cTn id="27" dur="600" fill="hold">
                                          <p:stCondLst>
                                            <p:cond delay="600"/>
                                          </p:stCondLst>
                                        </p:cTn>
                                        <p:tgtEl>
                                          <p:spTgt spid="9"/>
                                        </p:tgtEl>
                                        <p:attrNameLst>
                                          <p:attrName>r</p:attrName>
                                        </p:attrNameLst>
                                      </p:cBhvr>
                                    </p:animRot>
                                    <p:animRot by="240000">
                                      <p:cBhvr>
                                        <p:cTn id="28" dur="600" fill="hold">
                                          <p:stCondLst>
                                            <p:cond delay="1200"/>
                                          </p:stCondLst>
                                        </p:cTn>
                                        <p:tgtEl>
                                          <p:spTgt spid="9"/>
                                        </p:tgtEl>
                                        <p:attrNameLst>
                                          <p:attrName>r</p:attrName>
                                        </p:attrNameLst>
                                      </p:cBhvr>
                                    </p:animRot>
                                    <p:animRot by="-240000">
                                      <p:cBhvr>
                                        <p:cTn id="29" dur="600" fill="hold">
                                          <p:stCondLst>
                                            <p:cond delay="1800"/>
                                          </p:stCondLst>
                                        </p:cTn>
                                        <p:tgtEl>
                                          <p:spTgt spid="9"/>
                                        </p:tgtEl>
                                        <p:attrNameLst>
                                          <p:attrName>r</p:attrName>
                                        </p:attrNameLst>
                                      </p:cBhvr>
                                    </p:animRot>
                                    <p:animRot by="120000">
                                      <p:cBhvr>
                                        <p:cTn id="30" dur="600" fill="hold">
                                          <p:stCondLst>
                                            <p:cond delay="2400"/>
                                          </p:stCondLst>
                                        </p:cTn>
                                        <p:tgtEl>
                                          <p:spTgt spid="9"/>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4"/>
                                        </p:tgtEl>
                                        <p:attrNameLst>
                                          <p:attrName>r</p:attrName>
                                        </p:attrNameLst>
                                      </p:cBhvr>
                                    </p:animRot>
                                    <p:animRot by="-240000">
                                      <p:cBhvr>
                                        <p:cTn id="33" dur="600" fill="hold">
                                          <p:stCondLst>
                                            <p:cond delay="600"/>
                                          </p:stCondLst>
                                        </p:cTn>
                                        <p:tgtEl>
                                          <p:spTgt spid="4"/>
                                        </p:tgtEl>
                                        <p:attrNameLst>
                                          <p:attrName>r</p:attrName>
                                        </p:attrNameLst>
                                      </p:cBhvr>
                                    </p:animRot>
                                    <p:animRot by="240000">
                                      <p:cBhvr>
                                        <p:cTn id="34" dur="600" fill="hold">
                                          <p:stCondLst>
                                            <p:cond delay="1200"/>
                                          </p:stCondLst>
                                        </p:cTn>
                                        <p:tgtEl>
                                          <p:spTgt spid="4"/>
                                        </p:tgtEl>
                                        <p:attrNameLst>
                                          <p:attrName>r</p:attrName>
                                        </p:attrNameLst>
                                      </p:cBhvr>
                                    </p:animRot>
                                    <p:animRot by="-240000">
                                      <p:cBhvr>
                                        <p:cTn id="35" dur="600" fill="hold">
                                          <p:stCondLst>
                                            <p:cond delay="1800"/>
                                          </p:stCondLst>
                                        </p:cTn>
                                        <p:tgtEl>
                                          <p:spTgt spid="4"/>
                                        </p:tgtEl>
                                        <p:attrNameLst>
                                          <p:attrName>r</p:attrName>
                                        </p:attrNameLst>
                                      </p:cBhvr>
                                    </p:animRot>
                                    <p:animRot by="120000">
                                      <p:cBhvr>
                                        <p:cTn id="36" dur="600" fill="hold">
                                          <p:stCondLst>
                                            <p:cond delay="2400"/>
                                          </p:stCondLst>
                                        </p:cTn>
                                        <p:tgtEl>
                                          <p:spTgt spid="4"/>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00" fill="hold">
                                          <p:stCondLst>
                                            <p:cond delay="0"/>
                                          </p:stCondLst>
                                        </p:cTn>
                                        <p:tgtEl>
                                          <p:spTgt spid="6"/>
                                        </p:tgtEl>
                                        <p:attrNameLst>
                                          <p:attrName>r</p:attrName>
                                        </p:attrNameLst>
                                      </p:cBhvr>
                                    </p:animRot>
                                    <p:animRot by="-240000">
                                      <p:cBhvr>
                                        <p:cTn id="39" dur="600" fill="hold">
                                          <p:stCondLst>
                                            <p:cond delay="600"/>
                                          </p:stCondLst>
                                        </p:cTn>
                                        <p:tgtEl>
                                          <p:spTgt spid="6"/>
                                        </p:tgtEl>
                                        <p:attrNameLst>
                                          <p:attrName>r</p:attrName>
                                        </p:attrNameLst>
                                      </p:cBhvr>
                                    </p:animRot>
                                    <p:animRot by="240000">
                                      <p:cBhvr>
                                        <p:cTn id="40" dur="600" fill="hold">
                                          <p:stCondLst>
                                            <p:cond delay="1200"/>
                                          </p:stCondLst>
                                        </p:cTn>
                                        <p:tgtEl>
                                          <p:spTgt spid="6"/>
                                        </p:tgtEl>
                                        <p:attrNameLst>
                                          <p:attrName>r</p:attrName>
                                        </p:attrNameLst>
                                      </p:cBhvr>
                                    </p:animRot>
                                    <p:animRot by="-240000">
                                      <p:cBhvr>
                                        <p:cTn id="41" dur="600" fill="hold">
                                          <p:stCondLst>
                                            <p:cond delay="1800"/>
                                          </p:stCondLst>
                                        </p:cTn>
                                        <p:tgtEl>
                                          <p:spTgt spid="6"/>
                                        </p:tgtEl>
                                        <p:attrNameLst>
                                          <p:attrName>r</p:attrName>
                                        </p:attrNameLst>
                                      </p:cBhvr>
                                    </p:animRot>
                                    <p:animRot by="120000">
                                      <p:cBhvr>
                                        <p:cTn id="42"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àm gì khi đi lạc- - Tập 212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12192000" cy="6037758"/>
          </a:xfrm>
          <a:prstGeom prst="rect">
            <a:avLst/>
          </a:prstGeom>
        </p:spPr>
      </p:pic>
    </p:spTree>
    <p:extLst>
      <p:ext uri="{BB962C8B-B14F-4D97-AF65-F5344CB8AC3E}">
        <p14:creationId xmlns:p14="http://schemas.microsoft.com/office/powerpoint/2010/main" val="997808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TotalTime>
  <Words>1027</Words>
  <Application>Microsoft Office PowerPoint</Application>
  <PresentationFormat>Widescreen</PresentationFormat>
  <Paragraphs>112</Paragraphs>
  <Slides>26</Slides>
  <Notes>11</Notes>
  <HiddenSlides>0</HiddenSlides>
  <MMClips>16</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26</vt:i4>
      </vt:variant>
    </vt:vector>
  </HeadingPairs>
  <TitlesOfParts>
    <vt:vector size="47" baseType="lpstr">
      <vt:lpstr>微软雅黑</vt:lpstr>
      <vt:lpstr>宋体</vt:lpstr>
      <vt:lpstr>Arial</vt:lpstr>
      <vt:lpstr>Arial-Rounded</vt:lpstr>
      <vt:lpstr>Calibri</vt:lpstr>
      <vt:lpstr>Calibri Light</vt:lpstr>
      <vt:lpstr>等线</vt:lpstr>
      <vt:lpstr>等线</vt:lpstr>
      <vt:lpstr>HP001 4 hàng</vt:lpstr>
      <vt:lpstr>inpin heiti</vt:lpstr>
      <vt:lpstr>Wingdings</vt:lpstr>
      <vt:lpstr>华康海报体W12</vt:lpstr>
      <vt:lpstr>方正汉真广标简体</vt:lpstr>
      <vt:lpstr>杨任东竹石体-Semibold</vt:lpstr>
      <vt:lpstr>自定义设计方案</vt:lpstr>
      <vt:lpstr>1_Office Theme</vt:lpstr>
      <vt:lpstr>2_Office Theme</vt:lpstr>
      <vt:lpstr>Office Theme</vt:lpstr>
      <vt:lpstr>Office 主题​​</vt:lpstr>
      <vt:lpstr>Office 主题</vt:lpstr>
      <vt:lpstr>包图主题2</vt:lpstr>
      <vt:lpstr>PowerPoint Presentation</vt:lpstr>
      <vt:lpstr>1. Ôn và Khởi động ngày mới bằng trò chơi:  “Tổ chức sinh nhật” nhé.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40</cp:revision>
  <dcterms:created xsi:type="dcterms:W3CDTF">2021-07-24T01:07:49Z</dcterms:created>
  <dcterms:modified xsi:type="dcterms:W3CDTF">2025-04-22T14:36:00Z</dcterms:modified>
</cp:coreProperties>
</file>