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4" r:id="rId3"/>
    <p:sldMasterId id="2147483719" r:id="rId4"/>
    <p:sldMasterId id="2147483736" r:id="rId5"/>
    <p:sldMasterId id="2147483745" r:id="rId6"/>
    <p:sldMasterId id="2147483754" r:id="rId7"/>
  </p:sldMasterIdLst>
  <p:notesMasterIdLst>
    <p:notesMasterId r:id="rId37"/>
  </p:notesMasterIdLst>
  <p:handoutMasterIdLst>
    <p:handoutMasterId r:id="rId38"/>
  </p:handoutMasterIdLst>
  <p:sldIdLst>
    <p:sldId id="257" r:id="rId8"/>
    <p:sldId id="303" r:id="rId9"/>
    <p:sldId id="304" r:id="rId10"/>
    <p:sldId id="305" r:id="rId11"/>
    <p:sldId id="306" r:id="rId12"/>
    <p:sldId id="307" r:id="rId13"/>
    <p:sldId id="262" r:id="rId14"/>
    <p:sldId id="272" r:id="rId15"/>
    <p:sldId id="308" r:id="rId16"/>
    <p:sldId id="261" r:id="rId17"/>
    <p:sldId id="334" r:id="rId18"/>
    <p:sldId id="309" r:id="rId19"/>
    <p:sldId id="336" r:id="rId20"/>
    <p:sldId id="2007577134" r:id="rId21"/>
    <p:sldId id="2007577120" r:id="rId22"/>
    <p:sldId id="2007577135" r:id="rId23"/>
    <p:sldId id="2007577136" r:id="rId24"/>
    <p:sldId id="342" r:id="rId25"/>
    <p:sldId id="2007577137" r:id="rId26"/>
    <p:sldId id="2007577125" r:id="rId27"/>
    <p:sldId id="2007577138" r:id="rId28"/>
    <p:sldId id="346" r:id="rId29"/>
    <p:sldId id="351" r:id="rId30"/>
    <p:sldId id="2007577130" r:id="rId31"/>
    <p:sldId id="2007577139" r:id="rId32"/>
    <p:sldId id="353" r:id="rId33"/>
    <p:sldId id="357" r:id="rId34"/>
    <p:sldId id="2007577140" r:id="rId35"/>
    <p:sldId id="200757713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989D40-6F2C-44D0-9972-0787879887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A1B28-2C46-4531-982C-08567CD5AC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B7BC8-C0F1-4B3E-B0DA-A512BE1611C8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439F5-6019-46DC-8CE0-A99E3D5F33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2D777-7A60-4850-9673-34F848B048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94ECE-AAE7-4B1B-A7E3-33325BBD0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DDADC-00A5-40E8-8BA2-89D0F284FED4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0F06-721E-4294-8874-470C25273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493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45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31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36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90829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43206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69157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80651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40674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2331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29912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412734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52292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75675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56201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73759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3160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8219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115341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86535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481603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295118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1924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374445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63199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394344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09391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048566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690574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3817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31128853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143104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445785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127354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385313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63007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8394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53367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398291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66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2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0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16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35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35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5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426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84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88120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269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68993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823144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042095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92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50405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6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573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961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1562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0687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9140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45723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4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53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cover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77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cover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63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4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8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12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openxmlformats.org/officeDocument/2006/relationships/image" Target="../media/image44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29.png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slide" Target="slide8.xml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5" Type="http://schemas.openxmlformats.org/officeDocument/2006/relationships/image" Target="../media/image53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3.xml"/><Relationship Id="rId5" Type="http://schemas.openxmlformats.org/officeDocument/2006/relationships/image" Target="../media/image40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Relationship Id="rId5" Type="http://schemas.openxmlformats.org/officeDocument/2006/relationships/image" Target="../media/image55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7.png"/><Relationship Id="rId18" Type="http://schemas.microsoft.com/office/2007/relationships/hdphoto" Target="../media/hdphoto8.wdp"/><Relationship Id="rId3" Type="http://schemas.openxmlformats.org/officeDocument/2006/relationships/image" Target="../media/image14.png"/><Relationship Id="rId21" Type="http://schemas.openxmlformats.org/officeDocument/2006/relationships/image" Target="../media/image21.png"/><Relationship Id="rId7" Type="http://schemas.openxmlformats.org/officeDocument/2006/relationships/slide" Target="slide5.xml"/><Relationship Id="rId12" Type="http://schemas.microsoft.com/office/2007/relationships/hdphoto" Target="../media/hdphoto4.wdp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23" Type="http://schemas.openxmlformats.org/officeDocument/2006/relationships/image" Target="../media/image22.GIF"/><Relationship Id="rId10" Type="http://schemas.microsoft.com/office/2007/relationships/hdphoto" Target="../media/hdphoto5.wdp"/><Relationship Id="rId19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3.wdp"/><Relationship Id="rId5" Type="http://schemas.openxmlformats.org/officeDocument/2006/relationships/slide" Target="slide3.xml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3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1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3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1. </a:t>
            </a:r>
            <a:r>
              <a:rPr lang="en-US" sz="34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Cùng nhau </a:t>
            </a:r>
            <a:r>
              <a:rPr lang="en-US" sz="3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pic>
        <p:nvPicPr>
          <p:cNvPr id="6" name="[hanhtrangso.nxbgd.vn] Video_ Khi mẹ vắng nhà_HTS">
            <a:hlinkClick r:id="" action="ppaction://media"/>
            <a:extLst>
              <a:ext uri="{FF2B5EF4-FFF2-40B4-BE49-F238E27FC236}">
                <a16:creationId xmlns:a16="http://schemas.microsoft.com/office/drawing/2014/main" id="{E4B80BA1-4BD9-4BF8-8945-BC82CAE37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790" y="5949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29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615" y="185794"/>
            <a:ext cx="6435852" cy="501107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64408" y="1533912"/>
            <a:ext cx="43231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vi-VN" sz="3600">
                <a:solidFill>
                  <a:prstClr val="black"/>
                </a:solidFill>
                <a:latin typeface="Calibri"/>
              </a:rPr>
              <a:t>Chú ý đọc đúng lời người kể và lời nhân vật, ngắt giọng, nhấn giọng đúng chỗ</a:t>
            </a:r>
            <a:endParaRPr lang="vi-VN" sz="3600" dirty="0" err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45" y="3407377"/>
            <a:ext cx="1836990" cy="18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6864B-BA56-42F7-B6D4-4A371D864D68}"/>
              </a:ext>
            </a:extLst>
          </p:cNvPr>
          <p:cNvSpPr txBox="1"/>
          <p:nvPr/>
        </p:nvSpPr>
        <p:spPr>
          <a:xfrm>
            <a:off x="6629400" y="6037702"/>
            <a:ext cx="4181824" cy="594970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tíu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tít</a:t>
            </a:r>
            <a:endParaRPr lang="en-US" altLang="en-US" sz="28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D343FB-6278-4061-A0AA-03778D92DBDC}"/>
              </a:ext>
            </a:extLst>
          </p:cNvPr>
          <p:cNvSpPr txBox="1"/>
          <p:nvPr/>
        </p:nvSpPr>
        <p:spPr>
          <a:xfrm>
            <a:off x="9048147" y="2247275"/>
            <a:ext cx="176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giọng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94B914-D67F-4B0E-B4D8-CD640239A177}"/>
              </a:ext>
            </a:extLst>
          </p:cNvPr>
          <p:cNvSpPr txBox="1"/>
          <p:nvPr/>
        </p:nvSpPr>
        <p:spPr>
          <a:xfrm>
            <a:off x="11264741" y="3519854"/>
            <a:ext cx="176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tíu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F2901C-483D-4E3A-BD17-C5C192E82F88}"/>
              </a:ext>
            </a:extLst>
          </p:cNvPr>
          <p:cNvSpPr txBox="1"/>
          <p:nvPr/>
        </p:nvSpPr>
        <p:spPr>
          <a:xfrm>
            <a:off x="396240" y="3939618"/>
            <a:ext cx="176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tít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6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4264167" y="1570809"/>
            <a:ext cx="5388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43671-C924-4F1C-907F-30AAC5B445A2}"/>
              </a:ext>
            </a:extLst>
          </p:cNvPr>
          <p:cNvSpPr txBox="1"/>
          <p:nvPr/>
        </p:nvSpPr>
        <p:spPr>
          <a:xfrm>
            <a:off x="1702419" y="2486722"/>
            <a:ext cx="8787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Giả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giọng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bắt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chước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giọng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người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khác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Tíu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tít</a:t>
            </a:r>
            <a:r>
              <a:rPr lang="en-US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  <a:r>
              <a:rPr lang="vi-VN" sz="3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từ gợi tả những tiếng cười nói, hỏi han dồn dập không ngớt , từ gợi tả vẻ bận rộn, tất bật, thường của nhiều người </a:t>
            </a: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khoe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. 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xoa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vắng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7AFA2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charset="0"/>
              </a:rPr>
              <a:t>nhà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7AFA2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truyện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cổ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Grim)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D3DCA0-DC10-4943-9140-7C4A24C7ACC2}"/>
              </a:ext>
            </a:extLst>
          </p:cNvPr>
          <p:cNvCxnSpPr/>
          <p:nvPr/>
        </p:nvCxnSpPr>
        <p:spPr>
          <a:xfrm flipH="1">
            <a:off x="8403559" y="1075814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32F7D4-2E7B-4EFB-B839-5C3AFE4E3DE1}"/>
              </a:ext>
            </a:extLst>
          </p:cNvPr>
          <p:cNvCxnSpPr/>
          <p:nvPr/>
        </p:nvCxnSpPr>
        <p:spPr>
          <a:xfrm flipH="1">
            <a:off x="4178919" y="1412085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D85FFA-ADDD-4AAC-8517-42758477B664}"/>
              </a:ext>
            </a:extLst>
          </p:cNvPr>
          <p:cNvCxnSpPr/>
          <p:nvPr/>
        </p:nvCxnSpPr>
        <p:spPr>
          <a:xfrm flipH="1">
            <a:off x="6682089" y="186872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53E716-1620-4B7F-9755-A46F3AEC298C}"/>
              </a:ext>
            </a:extLst>
          </p:cNvPr>
          <p:cNvCxnSpPr/>
          <p:nvPr/>
        </p:nvCxnSpPr>
        <p:spPr>
          <a:xfrm flipH="1">
            <a:off x="4500585" y="2205276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4A8A8F-FE25-4D52-B8E8-A27214ABAEB4}"/>
              </a:ext>
            </a:extLst>
          </p:cNvPr>
          <p:cNvCxnSpPr/>
          <p:nvPr/>
        </p:nvCxnSpPr>
        <p:spPr>
          <a:xfrm flipH="1">
            <a:off x="5015703" y="265556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2F5761-4C2D-4055-A819-C2B549743EA1}"/>
              </a:ext>
            </a:extLst>
          </p:cNvPr>
          <p:cNvCxnSpPr/>
          <p:nvPr/>
        </p:nvCxnSpPr>
        <p:spPr>
          <a:xfrm flipH="1">
            <a:off x="6096000" y="3084942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2805BC-5107-4091-ACAD-359A0FB4F6C8}"/>
              </a:ext>
            </a:extLst>
          </p:cNvPr>
          <p:cNvCxnSpPr/>
          <p:nvPr/>
        </p:nvCxnSpPr>
        <p:spPr>
          <a:xfrm flipH="1">
            <a:off x="4178919" y="3564444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B8797-A65F-4F16-AD71-DD8FA0BDE57C}"/>
              </a:ext>
            </a:extLst>
          </p:cNvPr>
          <p:cNvCxnSpPr/>
          <p:nvPr/>
        </p:nvCxnSpPr>
        <p:spPr>
          <a:xfrm flipH="1">
            <a:off x="1610648" y="3924676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730970D-4A04-4D30-B0DA-831FAB706A19}"/>
              </a:ext>
            </a:extLst>
          </p:cNvPr>
          <p:cNvCxnSpPr/>
          <p:nvPr/>
        </p:nvCxnSpPr>
        <p:spPr>
          <a:xfrm flipH="1">
            <a:off x="4400224" y="4752606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C8A16C-340C-45C7-BC1B-AE93409F4B94}"/>
              </a:ext>
            </a:extLst>
          </p:cNvPr>
          <p:cNvCxnSpPr/>
          <p:nvPr/>
        </p:nvCxnSpPr>
        <p:spPr>
          <a:xfrm flipH="1">
            <a:off x="4543469" y="515078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22F8CF4-EE8E-4EBC-817E-F9DE0F2D48E2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nối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tiếp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câu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052028-64B3-41CA-B304-D1C75457DB00}"/>
              </a:ext>
            </a:extLst>
          </p:cNvPr>
          <p:cNvGrpSpPr/>
          <p:nvPr/>
        </p:nvGrpSpPr>
        <p:grpSpPr>
          <a:xfrm>
            <a:off x="8453739" y="3084942"/>
            <a:ext cx="200722" cy="479502"/>
            <a:chOff x="11301435" y="1891587"/>
            <a:chExt cx="200722" cy="47950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2BCDEA8-E783-4CF1-A44D-2F0DE56F141C}"/>
                </a:ext>
              </a:extLst>
            </p:cNvPr>
            <p:cNvCxnSpPr/>
            <p:nvPr/>
          </p:nvCxnSpPr>
          <p:spPr>
            <a:xfrm flipH="1">
              <a:off x="11301435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27B2A4-A164-4133-82EC-6F3C6E4BD21F}"/>
                </a:ext>
              </a:extLst>
            </p:cNvPr>
            <p:cNvCxnSpPr/>
            <p:nvPr/>
          </p:nvCxnSpPr>
          <p:spPr>
            <a:xfrm flipH="1">
              <a:off x="11401796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E660F6-F2D9-4BDE-AECD-43E18C048C2D}"/>
              </a:ext>
            </a:extLst>
          </p:cNvPr>
          <p:cNvGrpSpPr/>
          <p:nvPr/>
        </p:nvGrpSpPr>
        <p:grpSpPr>
          <a:xfrm>
            <a:off x="4199502" y="5715575"/>
            <a:ext cx="200722" cy="479502"/>
            <a:chOff x="11301435" y="1891587"/>
            <a:chExt cx="200722" cy="47950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617EFCA-D263-4735-83B4-3DE3C0C813AE}"/>
                </a:ext>
              </a:extLst>
            </p:cNvPr>
            <p:cNvCxnSpPr/>
            <p:nvPr/>
          </p:nvCxnSpPr>
          <p:spPr>
            <a:xfrm flipH="1">
              <a:off x="11301435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80D8F3E-0B06-4293-B423-8BA6D383A440}"/>
                </a:ext>
              </a:extLst>
            </p:cNvPr>
            <p:cNvCxnSpPr/>
            <p:nvPr/>
          </p:nvCxnSpPr>
          <p:spPr>
            <a:xfrm flipH="1">
              <a:off x="11401796" y="189158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D950CD-025F-4F44-8139-6767A4825C72}"/>
              </a:ext>
            </a:extLst>
          </p:cNvPr>
          <p:cNvCxnSpPr/>
          <p:nvPr/>
        </p:nvCxnSpPr>
        <p:spPr>
          <a:xfrm flipH="1">
            <a:off x="11189970" y="1858155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3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5633E1-08BC-4420-93EE-EBECA89C8E78}"/>
              </a:ext>
            </a:extLst>
          </p:cNvPr>
          <p:cNvSpPr/>
          <p:nvPr/>
        </p:nvSpPr>
        <p:spPr>
          <a:xfrm>
            <a:off x="403860" y="968375"/>
            <a:ext cx="411680" cy="441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7D78BB-D9AB-442F-8BA4-94172C3564A0}"/>
              </a:ext>
            </a:extLst>
          </p:cNvPr>
          <p:cNvSpPr/>
          <p:nvPr/>
        </p:nvSpPr>
        <p:spPr>
          <a:xfrm>
            <a:off x="444987" y="3535669"/>
            <a:ext cx="451546" cy="441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C2DB62-5A8B-45AD-B442-163922AFD234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nối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tiếp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đoạn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5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5633E1-08BC-4420-93EE-EBECA89C8E78}"/>
              </a:ext>
            </a:extLst>
          </p:cNvPr>
          <p:cNvSpPr/>
          <p:nvPr/>
        </p:nvSpPr>
        <p:spPr>
          <a:xfrm>
            <a:off x="403860" y="968375"/>
            <a:ext cx="411680" cy="441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7D78BB-D9AB-442F-8BA4-94172C3564A0}"/>
              </a:ext>
            </a:extLst>
          </p:cNvPr>
          <p:cNvSpPr/>
          <p:nvPr/>
        </p:nvSpPr>
        <p:spPr>
          <a:xfrm>
            <a:off x="444987" y="3535669"/>
            <a:ext cx="451546" cy="441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C2DB62-5A8B-45AD-B442-163922AFD234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nối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tiếp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đoạn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8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4822265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Trời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bắt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đầu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lạnh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nghĩ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nên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rừng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nhặt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ít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hạt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dẻ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trữ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mùa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Vâng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ạ!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Bây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giờ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hãy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ngay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thôi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!</a:t>
            </a:r>
          </a:p>
        </p:txBody>
      </p:sp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1D47345B-BE69-456A-B777-609562FD6EAE}"/>
              </a:ext>
            </a:extLst>
          </p:cNvPr>
          <p:cNvSpPr/>
          <p:nvPr/>
        </p:nvSpPr>
        <p:spPr>
          <a:xfrm>
            <a:off x="9669930" y="165474"/>
            <a:ext cx="2115671" cy="5756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Đến</a:t>
            </a:r>
            <a:r>
              <a:rPr lang="en-US" sz="1867" kern="0" dirty="0">
                <a:solidFill>
                  <a:prstClr val="white"/>
                </a:solidFill>
                <a:latin typeface="Calibri"/>
                <a:sym typeface="Arial" panose="020B0604020202020204"/>
              </a:rPr>
              <a:t> </a:t>
            </a: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bài</a:t>
            </a:r>
            <a:r>
              <a:rPr lang="en-US" sz="1867" kern="0" dirty="0">
                <a:solidFill>
                  <a:prstClr val="white"/>
                </a:solidFill>
                <a:latin typeface="Calibri"/>
                <a:sym typeface="Arial" panose="020B0604020202020204"/>
              </a:rPr>
              <a:t> </a:t>
            </a: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mới</a:t>
            </a:r>
            <a:endParaRPr lang="en-US" sz="1867" kern="0" dirty="0">
              <a:solidFill>
                <a:prstClr val="white"/>
              </a:solidFill>
              <a:latin typeface="Calibri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C2DB62-5A8B-45AD-B442-163922AFD234}"/>
              </a:ext>
            </a:extLst>
          </p:cNvPr>
          <p:cNvSpPr/>
          <p:nvPr/>
        </p:nvSpPr>
        <p:spPr>
          <a:xfrm>
            <a:off x="4414047" y="6002195"/>
            <a:ext cx="3928669" cy="67119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toàn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bài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21511" y="744319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zh-CN" sz="36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66899" y="1542396"/>
            <a:ext cx="10882201" cy="155764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102812" y="1788487"/>
            <a:ext cx="10563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F7C1B-C298-45B5-A011-82650F2D2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160" y="3292242"/>
            <a:ext cx="3412273" cy="26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  <p:bldP spid="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3513404" y="751157"/>
            <a:ext cx="6121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1739590" y="1635349"/>
            <a:ext cx="8530684" cy="113015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2842" y="1647852"/>
            <a:ext cx="69841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200" dirty="0">
                <a:cs typeface="Arial-Rounded" panose="020B0500000000000000" charset="0"/>
              </a:rPr>
              <a:t>Khi </a:t>
            </a: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vừa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đi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xa</a:t>
            </a:r>
            <a:r>
              <a:rPr lang="en-US" sz="3200" dirty="0">
                <a:cs typeface="Arial-Rounded" panose="020B0500000000000000" charset="0"/>
              </a:rPr>
              <a:t>, </a:t>
            </a:r>
            <a:r>
              <a:rPr lang="en-US" sz="3200" dirty="0" err="1">
                <a:cs typeface="Arial-Rounded" panose="020B0500000000000000" charset="0"/>
              </a:rPr>
              <a:t>sói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gõ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cửa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và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giả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giọng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25569" y="676744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0D120C6-61B3-4F21-90D8-7A9D2CF7F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875" y="2765502"/>
            <a:ext cx="352425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2B0DD34-DED1-44D0-B09B-DA0FF53A8702}"/>
              </a:ext>
            </a:extLst>
          </p:cNvPr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019E35D-CD74-4ABA-ADD0-F078DF84E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1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0" grpId="1"/>
      <p:bldP spid="8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2955843" y="787332"/>
            <a:ext cx="7938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altLang="zh-CN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con?</a:t>
            </a:r>
            <a:endParaRPr lang="vi-VN" altLang="zh-CN" sz="32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2062976" y="1635349"/>
            <a:ext cx="8530684" cy="113015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955843" y="1929988"/>
            <a:ext cx="8314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đã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nói</a:t>
            </a:r>
            <a:r>
              <a:rPr lang="en-US" sz="3200" dirty="0">
                <a:cs typeface="Arial-Rounded" panose="020B0500000000000000" charset="0"/>
              </a:rPr>
              <a:t>: “</a:t>
            </a:r>
            <a:r>
              <a:rPr lang="en-US" sz="3200" dirty="0" err="1">
                <a:cs typeface="Arial-Rounded" panose="020B0500000000000000" charset="0"/>
              </a:rPr>
              <a:t>Các</a:t>
            </a:r>
            <a:r>
              <a:rPr lang="en-US" sz="3200" dirty="0">
                <a:cs typeface="Arial-Rounded" panose="020B0500000000000000" charset="0"/>
              </a:rPr>
              <a:t> con </a:t>
            </a:r>
            <a:r>
              <a:rPr lang="en-US" sz="3200" dirty="0" err="1">
                <a:cs typeface="Arial-Rounded" panose="020B0500000000000000" charset="0"/>
              </a:rPr>
              <a:t>ngoan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lắm</a:t>
            </a:r>
            <a:r>
              <a:rPr lang="en-US" sz="3200" dirty="0">
                <a:cs typeface="Arial-Rounded" panose="020B0500000000000000" charset="0"/>
              </a:rPr>
              <a:t>”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368008" y="712919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171C1CD-482B-4A55-9DC7-50493402C582}"/>
              </a:ext>
            </a:extLst>
          </p:cNvPr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DB2C1B-4934-40EC-92F7-E84D57F9F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08614-977E-4019-9E38-BDC593376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542" y="2954333"/>
            <a:ext cx="4004915" cy="360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0" grpId="1"/>
      <p:bldP spid="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 Ligh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56869" y="74161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vở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Calibri Light"/>
                <a:ea typeface="inpin heiti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mục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3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"/>
          <p:cNvGrpSpPr/>
          <p:nvPr/>
        </p:nvGrpSpPr>
        <p:grpSpPr>
          <a:xfrm>
            <a:off x="1354129" y="1774794"/>
            <a:ext cx="9513228" cy="2747409"/>
            <a:chOff x="1354129" y="1774794"/>
            <a:chExt cx="9513228" cy="2747409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id="{A0FBA709-7ADA-4829-B5FC-963396AEC836}"/>
                </a:ext>
              </a:extLst>
            </p:cNvPr>
            <p:cNvSpPr txBox="1"/>
            <p:nvPr/>
          </p:nvSpPr>
          <p:spPr>
            <a:xfrm>
              <a:off x="3137472" y="2755079"/>
              <a:ext cx="69198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Khi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dê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vừa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xa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sói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gõ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cửa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giả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giọng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dê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/>
                  <a:ea typeface="Arial-Rounded"/>
                  <a:cs typeface="Arial-Rounded" panose="020B0500000000000000" charset="0"/>
                </a:rPr>
                <a:t>mẹ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43" t="11379" r="20842" b="8142"/>
            <a:stretch/>
          </p:blipFill>
          <p:spPr>
            <a:xfrm>
              <a:off x="1354129" y="1774794"/>
              <a:ext cx="1595489" cy="2372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525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461" y="2038991"/>
            <a:ext cx="535884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B7343311-8CFE-4DF9-AD3B-A876140F7B34}"/>
              </a:ext>
            </a:extLst>
          </p:cNvPr>
          <p:cNvSpPr txBox="1"/>
          <p:nvPr/>
        </p:nvSpPr>
        <p:spPr>
          <a:xfrm>
            <a:off x="403860" y="968375"/>
            <a:ext cx="11384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Trong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nọ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sống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cùng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hôm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trước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kiếm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dặn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Ai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đến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đừng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nhé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Chỉ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nấp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gần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đó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gõ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giả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Nhớ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lời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: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Sói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đành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bỏ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đi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Một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sau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về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Nghe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ra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và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tít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khoe</a:t>
            </a:r>
            <a:r>
              <a:rPr lang="en-US" sz="2800" dirty="0">
                <a:latin typeface="+mj-lt"/>
                <a:cs typeface="Arial-Rounded" panose="020B0500000000000000" charset="0"/>
              </a:rPr>
              <a:t>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Lúc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vắng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nhà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có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tiếng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gọi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cửa</a:t>
            </a:r>
            <a:r>
              <a:rPr lang="en-US" sz="2800" dirty="0">
                <a:latin typeface="+mj-lt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nhưng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phải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giọng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của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nên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chúng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không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mở</a:t>
            </a:r>
            <a:r>
              <a:rPr lang="en-US" sz="2800" dirty="0">
                <a:latin typeface="+mj-lt"/>
                <a:cs typeface="Arial-Rounded" panose="020B0500000000000000" charset="0"/>
              </a:rPr>
              <a:t>. 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 err="1">
                <a:latin typeface="+mj-lt"/>
                <a:cs typeface="Arial-Rounded" panose="020B0500000000000000" charset="0"/>
              </a:rPr>
              <a:t>Dê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mẹ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xoa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đầu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đàn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con.</a:t>
            </a:r>
          </a:p>
          <a:p>
            <a:pPr indent="457200" algn="just">
              <a:lnSpc>
                <a:spcPct val="100000"/>
              </a:lnSpc>
            </a:pPr>
            <a:r>
              <a:rPr lang="en-US" sz="2800" dirty="0">
                <a:latin typeface="+mj-lt"/>
                <a:cs typeface="Arial-Rounded" panose="020B0500000000000000" charset="0"/>
              </a:rPr>
              <a:t>-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Các</a:t>
            </a:r>
            <a:r>
              <a:rPr lang="en-US" sz="2800" dirty="0">
                <a:latin typeface="+mj-lt"/>
                <a:cs typeface="Arial-Rounded" panose="020B0500000000000000" charset="0"/>
              </a:rPr>
              <a:t> con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ngoan</a:t>
            </a:r>
            <a:r>
              <a:rPr lang="en-US" sz="2800" dirty="0">
                <a:latin typeface="+mj-lt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+mj-lt"/>
                <a:cs typeface="Arial-Rounded" panose="020B0500000000000000" charset="0"/>
              </a:rPr>
              <a:t>lắm</a:t>
            </a:r>
            <a:r>
              <a:rPr lang="en-US" sz="2800" dirty="0">
                <a:latin typeface="+mj-lt"/>
                <a:cs typeface="Arial-Rounded" panose="020B0500000000000000" charset="0"/>
              </a:rPr>
              <a:t>!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29B65B8-E8E4-4A8A-9D06-46D2D055C8D1}"/>
              </a:ext>
            </a:extLst>
          </p:cNvPr>
          <p:cNvSpPr/>
          <p:nvPr/>
        </p:nvSpPr>
        <p:spPr>
          <a:xfrm>
            <a:off x="3321050" y="297180"/>
            <a:ext cx="5549900" cy="671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Khi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mẹ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vắng</a:t>
            </a:r>
            <a:r>
              <a:rPr lang="en-US" sz="3600" b="1" dirty="0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+mj-lt"/>
                <a:cs typeface="Arial-Rounded" panose="020B0500000000000000" charset="0"/>
              </a:rPr>
              <a:t>nhà</a:t>
            </a:r>
            <a:endParaRPr lang="en-US" sz="3600" b="1" dirty="0">
              <a:solidFill>
                <a:schemeClr val="accent1"/>
              </a:solidFill>
              <a:latin typeface="+mj-lt"/>
              <a:cs typeface="Arial-Rounded" panose="020B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D3F92A-D808-46D0-8E4B-70F0E8B7771C}"/>
              </a:ext>
            </a:extLst>
          </p:cNvPr>
          <p:cNvSpPr txBox="1"/>
          <p:nvPr/>
        </p:nvSpPr>
        <p:spPr>
          <a:xfrm>
            <a:off x="8503920" y="6069687"/>
            <a:ext cx="268605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i="1" dirty="0"/>
              <a:t>(Theo </a:t>
            </a:r>
            <a:r>
              <a:rPr lang="en-US" i="1" dirty="0" err="1"/>
              <a:t>truyện</a:t>
            </a:r>
            <a:r>
              <a:rPr lang="en-US" i="1" dirty="0"/>
              <a:t> </a:t>
            </a:r>
            <a:r>
              <a:rPr lang="en-US" i="1" dirty="0" err="1"/>
              <a:t>cổ</a:t>
            </a:r>
            <a:r>
              <a:rPr lang="en-US" i="1" dirty="0"/>
              <a:t>  Grim)</a:t>
            </a:r>
          </a:p>
        </p:txBody>
      </p:sp>
    </p:spTree>
    <p:extLst>
      <p:ext uri="{BB962C8B-B14F-4D97-AF65-F5344CB8AC3E}">
        <p14:creationId xmlns:p14="http://schemas.microsoft.com/office/powerpoint/2010/main" val="289719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76DC9D-7145-4014-9372-B40142E54EB9}"/>
              </a:ext>
            </a:extLst>
          </p:cNvPr>
          <p:cNvSpPr txBox="1"/>
          <p:nvPr/>
        </p:nvSpPr>
        <p:spPr>
          <a:xfrm>
            <a:off x="3738338" y="6588554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tranthao121006@gmail.com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8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9" y="646793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2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3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2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7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9" y="4099758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1" y="638888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60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8" y="6413005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0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4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4" y="9906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1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3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7" y="5561805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5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7" y="4470501"/>
            <a:ext cx="6459683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1"/>
            <a:ext cx="5884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Trước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khi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ăn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phải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61558" y="4985244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Rửa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tay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trước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ăn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5" y="566822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5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1" y="3505200"/>
            <a:ext cx="5694831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859" y="647867"/>
            <a:ext cx="5884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Vi trùng đi vào cơ thể người bằng cách nào?</a:t>
            </a:r>
            <a:endParaRPr lang="en-US" sz="40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55117" y="4433362"/>
            <a:ext cx="4025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Vi trùng từ tay theo tay đi vào cơ thể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7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6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1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9375" y="1087249"/>
            <a:ext cx="5445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phòng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bệnh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phải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09375" y="4693533"/>
            <a:ext cx="5554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 phòng bệnh, chúng ta phải rửa tay sạch trước khi ăn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830951" y="3852197"/>
            <a:ext cx="531305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0" y="919485"/>
            <a:ext cx="664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Cần rửa tay như thế nào cho đúng?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71651" y="4569589"/>
            <a:ext cx="3177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Cần rửa tay bằng xà phòng với nước sạch.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6038850" y="1850886"/>
            <a:ext cx="5886450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C1D5E5-24A3-475D-9058-9261E9392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880" y="2813201"/>
            <a:ext cx="5828281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87;p33">
            <a:extLst>
              <a:ext uri="{FF2B5EF4-FFF2-40B4-BE49-F238E27FC236}">
                <a16:creationId xmlns:a16="http://schemas.microsoft.com/office/drawing/2014/main" id="{14B066EA-BAE4-4EA2-8094-CF34F44ED029}"/>
              </a:ext>
            </a:extLst>
          </p:cNvPr>
          <p:cNvSpPr txBox="1">
            <a:spLocks/>
          </p:cNvSpPr>
          <p:nvPr/>
        </p:nvSpPr>
        <p:spPr>
          <a:xfrm>
            <a:off x="2778788" y="584624"/>
            <a:ext cx="663442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endParaRPr lang="vi-VN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33312-4BBB-4724-836E-77F6BCB50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1249979"/>
            <a:ext cx="4263390" cy="3705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1049D0-8493-4192-A1BE-509E0116A49D}"/>
              </a:ext>
            </a:extLst>
          </p:cNvPr>
          <p:cNvSpPr txBox="1"/>
          <p:nvPr/>
        </p:nvSpPr>
        <p:spPr>
          <a:xfrm>
            <a:off x="3030248" y="5097819"/>
            <a:ext cx="6536662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tranh</a:t>
            </a:r>
            <a:r>
              <a:rPr lang="en-US" sz="2800" dirty="0">
                <a:latin typeface="+mj-lt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B8AF6D-F7E3-46DA-A3A2-2B47BEAC5F26}"/>
              </a:ext>
            </a:extLst>
          </p:cNvPr>
          <p:cNvSpPr txBox="1"/>
          <p:nvPr/>
        </p:nvSpPr>
        <p:spPr>
          <a:xfrm>
            <a:off x="3030248" y="5594382"/>
            <a:ext cx="6536662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>
                <a:latin typeface="+mj-lt"/>
              </a:rPr>
              <a:t>b. Theo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?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1608</Words>
  <Application>Microsoft Office PowerPoint</Application>
  <PresentationFormat>Widescreen</PresentationFormat>
  <Paragraphs>166</Paragraphs>
  <Slides>29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微软雅黑</vt:lpstr>
      <vt:lpstr>宋体</vt:lpstr>
      <vt:lpstr>Arial</vt:lpstr>
      <vt:lpstr>Arial-Rounded</vt:lpstr>
      <vt:lpstr>Bubblegum Sans</vt:lpstr>
      <vt:lpstr>Calibri</vt:lpstr>
      <vt:lpstr>Calibri Light</vt:lpstr>
      <vt:lpstr>等线</vt:lpstr>
      <vt:lpstr>inpin heiti</vt:lpstr>
      <vt:lpstr>Times New Roman</vt:lpstr>
      <vt:lpstr>仓耳今楷05-6763 W05</vt:lpstr>
      <vt:lpstr>仓耳玄三M W05</vt:lpstr>
      <vt:lpstr>方正静蕾简体</vt:lpstr>
      <vt:lpstr>汉仪帅线体简</vt:lpstr>
      <vt:lpstr>1_Office Theme</vt:lpstr>
      <vt:lpstr>1_Office 主题</vt:lpstr>
      <vt:lpstr>2_Office 主题​​</vt:lpstr>
      <vt:lpstr>2_Office 主题</vt:lpstr>
      <vt:lpstr>3_Office 主题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32</cp:revision>
  <dcterms:created xsi:type="dcterms:W3CDTF">2021-10-28T14:14:03Z</dcterms:created>
  <dcterms:modified xsi:type="dcterms:W3CDTF">2025-03-03T08:02:55Z</dcterms:modified>
</cp:coreProperties>
</file>