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  <p:sldMasterId id="2147483710" r:id="rId6"/>
    <p:sldMasterId id="2147483722" r:id="rId7"/>
  </p:sldMasterIdLst>
  <p:notesMasterIdLst>
    <p:notesMasterId r:id="rId36"/>
  </p:notesMasterIdLst>
  <p:sldIdLst>
    <p:sldId id="268" r:id="rId8"/>
    <p:sldId id="258" r:id="rId9"/>
    <p:sldId id="1142" r:id="rId10"/>
    <p:sldId id="262" r:id="rId11"/>
    <p:sldId id="263" r:id="rId12"/>
    <p:sldId id="264" r:id="rId13"/>
    <p:sldId id="265" r:id="rId14"/>
    <p:sldId id="266" r:id="rId15"/>
    <p:sldId id="267" r:id="rId16"/>
    <p:sldId id="256" r:id="rId17"/>
    <p:sldId id="259" r:id="rId18"/>
    <p:sldId id="257" r:id="rId19"/>
    <p:sldId id="2007577112" r:id="rId20"/>
    <p:sldId id="1123" r:id="rId21"/>
    <p:sldId id="313" r:id="rId22"/>
    <p:sldId id="1143" r:id="rId23"/>
    <p:sldId id="1144" r:id="rId24"/>
    <p:sldId id="2007577123" r:id="rId25"/>
    <p:sldId id="2007577124" r:id="rId26"/>
    <p:sldId id="2007577119" r:id="rId27"/>
    <p:sldId id="2007577125" r:id="rId28"/>
    <p:sldId id="1138" r:id="rId29"/>
    <p:sldId id="260" r:id="rId30"/>
    <p:sldId id="1125" r:id="rId31"/>
    <p:sldId id="1126" r:id="rId32"/>
    <p:sldId id="1140" r:id="rId33"/>
    <p:sldId id="2007577126" r:id="rId34"/>
    <p:sldId id="261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60"/>
  </p:normalViewPr>
  <p:slideViewPr>
    <p:cSldViewPr snapToGrid="0">
      <p:cViewPr varScale="1">
        <p:scale>
          <a:sx n="79" d="100"/>
          <a:sy n="79" d="100"/>
        </p:scale>
        <p:origin x="63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54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6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3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2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1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7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slide" Target="slide5.xml"/><Relationship Id="rId17" Type="http://schemas.microsoft.com/office/2007/relationships/hdphoto" Target="../media/hdphoto5.wdp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microsoft.com/office/2007/relationships/hdphoto" Target="../media/hdphoto6.wdp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6.xml"/><Relationship Id="rId32" Type="http://schemas.openxmlformats.org/officeDocument/2006/relationships/slide" Target="slide2.xml"/><Relationship Id="rId5" Type="http://schemas.openxmlformats.org/officeDocument/2006/relationships/image" Target="../media/image17.png"/><Relationship Id="rId15" Type="http://schemas.openxmlformats.org/officeDocument/2006/relationships/slide" Target="slide4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6.jpg"/><Relationship Id="rId9" Type="http://schemas.openxmlformats.org/officeDocument/2006/relationships/slide" Target="slide8.xml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5.png"/><Relationship Id="rId30" Type="http://schemas.microsoft.com/office/2007/relationships/hdphoto" Target="../media/hdphoto10.wdp"/><Relationship Id="rId8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2.mp3"/><Relationship Id="rId7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microsoft.com/office/2007/relationships/hdphoto" Target="../media/hdphoto25.wdp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2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1.jpeg"/><Relationship Id="rId4" Type="http://schemas.openxmlformats.org/officeDocument/2006/relationships/image" Target="../media/image77.sv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3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77.svg"/><Relationship Id="rId9" Type="http://schemas.openxmlformats.org/officeDocument/2006/relationships/image" Target="../media/image9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3.png"/><Relationship Id="rId12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2.png"/><Relationship Id="rId11" Type="http://schemas.openxmlformats.org/officeDocument/2006/relationships/image" Target="../media/image91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4.xml"/><Relationship Id="rId18" Type="http://schemas.microsoft.com/office/2007/relationships/hdphoto" Target="../media/hdphoto17.wdp"/><Relationship Id="rId3" Type="http://schemas.openxmlformats.org/officeDocument/2006/relationships/image" Target="../media/image17.png"/><Relationship Id="rId21" Type="http://schemas.microsoft.com/office/2007/relationships/hdphoto" Target="../media/hdphoto18.wdp"/><Relationship Id="rId7" Type="http://schemas.openxmlformats.org/officeDocument/2006/relationships/slide" Target="slide8.xml"/><Relationship Id="rId12" Type="http://schemas.microsoft.com/office/2007/relationships/hdphoto" Target="../media/hdphoto15.wdp"/><Relationship Id="rId17" Type="http://schemas.openxmlformats.org/officeDocument/2006/relationships/image" Target="../media/image36.png"/><Relationship Id="rId2" Type="http://schemas.openxmlformats.org/officeDocument/2006/relationships/image" Target="../media/image16.jpg"/><Relationship Id="rId16" Type="http://schemas.openxmlformats.org/officeDocument/2006/relationships/slide" Target="slide7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24" Type="http://schemas.microsoft.com/office/2007/relationships/hdphoto" Target="../media/hdphoto19.wdp"/><Relationship Id="rId5" Type="http://schemas.openxmlformats.org/officeDocument/2006/relationships/image" Target="../media/image18.png"/><Relationship Id="rId15" Type="http://schemas.microsoft.com/office/2007/relationships/hdphoto" Target="../media/hdphoto16.wdp"/><Relationship Id="rId23" Type="http://schemas.openxmlformats.org/officeDocument/2006/relationships/image" Target="../media/image38.png"/><Relationship Id="rId10" Type="http://schemas.openxmlformats.org/officeDocument/2006/relationships/slide" Target="slide5.xml"/><Relationship Id="rId19" Type="http://schemas.openxmlformats.org/officeDocument/2006/relationships/slide" Target="slide9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35.png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1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5" Type="http://schemas.openxmlformats.org/officeDocument/2006/relationships/image" Target="../media/image39.png"/><Relationship Id="rId1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microsoft.com/office/2007/relationships/hdphoto" Target="../media/hdphoto21.wdp"/><Relationship Id="rId5" Type="http://schemas.openxmlformats.org/officeDocument/2006/relationships/image" Target="../media/image41.png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40.png"/><Relationship Id="rId10" Type="http://schemas.microsoft.com/office/2007/relationships/hdphoto" Target="../media/hdphoto21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microsoft.com/office/2007/relationships/hdphoto" Target="../media/hdphoto2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microsoft.com/office/2007/relationships/hdphoto" Target="../media/hdphoto21.wdp"/><Relationship Id="rId5" Type="http://schemas.openxmlformats.org/officeDocument/2006/relationships/image" Target="../media/image41.png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5.png"/><Relationship Id="rId1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slide" Target="slide3.xml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microsoft.com/office/2007/relationships/hdphoto" Target="../media/hdphoto21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microsoft.com/office/2007/relationships/hdphoto" Target="../media/hdphoto2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3.xml"/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12" Type="http://schemas.microsoft.com/office/2007/relationships/hdphoto" Target="../media/hdphoto2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0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2" action="ppaction://hlinksldjump"/>
              </a:rPr>
              <a:t>PLAY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83685" y="613479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84060" y="89354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69" y="-95902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BC4F3-47BF-4DC5-B0FF-FD2FDA842B2E}"/>
              </a:ext>
            </a:extLst>
          </p:cNvPr>
          <p:cNvSpPr txBox="1"/>
          <p:nvPr/>
        </p:nvSpPr>
        <p:spPr>
          <a:xfrm>
            <a:off x="6794661" y="2212195"/>
            <a:ext cx="219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  <a:sym typeface="Arial"/>
              </a:rPr>
              <a:t>Tiếng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b="17907"/>
          <a:stretch/>
        </p:blipFill>
        <p:spPr>
          <a:xfrm>
            <a:off x="7519937" y="3788579"/>
            <a:ext cx="4672063" cy="2998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A9534-26DA-4404-9789-ABD4ACED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677" y="2687145"/>
            <a:ext cx="7888908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02AA6-6EEC-4BB2-B4F4-28C107C4C211}"/>
              </a:ext>
            </a:extLst>
          </p:cNvPr>
          <p:cNvGrpSpPr/>
          <p:nvPr/>
        </p:nvGrpSpPr>
        <p:grpSpPr>
          <a:xfrm>
            <a:off x="3514222" y="1013021"/>
            <a:ext cx="5651554" cy="3618780"/>
            <a:chOff x="3562784" y="1496322"/>
            <a:chExt cx="4318721" cy="30328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300F46-9A83-4A78-AF71-E9D061A52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1050" y="2328862"/>
              <a:ext cx="3009900" cy="2200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2B082C-D8DC-45A5-BD22-DF630007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2784" y="1918408"/>
              <a:ext cx="1447800" cy="9620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E0DF0C-DCFA-4A4D-91ED-5CA19FE1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1330" y="1496322"/>
              <a:ext cx="1400175" cy="952500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21892" y="452291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519865"/>
            <a:ext cx="382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678605" y="1230544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3" name="Đọc_ Lời chào_HTS">
            <a:hlinkClick r:id="" action="ppaction://media"/>
            <a:extLst>
              <a:ext uri="{FF2B5EF4-FFF2-40B4-BE49-F238E27FC236}">
                <a16:creationId xmlns:a16="http://schemas.microsoft.com/office/drawing/2014/main" id="{F5F55689-0EDE-4967-94CD-44C436DF51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0286" y="5257041"/>
            <a:ext cx="1439524" cy="14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361387" y="390127"/>
            <a:ext cx="3820915" cy="999768"/>
          </a:xfrm>
          <a:prstGeom prst="roundRect">
            <a:avLst>
              <a:gd name="adj" fmla="val 2969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019502" y="1859340"/>
            <a:ext cx="1086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43A618-1AD2-4678-AC5E-A9126F2B33CA}"/>
              </a:ext>
            </a:extLst>
          </p:cNvPr>
          <p:cNvSpPr txBox="1"/>
          <p:nvPr/>
        </p:nvSpPr>
        <p:spPr>
          <a:xfrm>
            <a:off x="1019502" y="2979312"/>
            <a:ext cx="10425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 tỏ tâm tình một cách dễ dàng và hồn nhiên , gần gũi trong giao tiếp và dễ dàng để cho người khác hiểu biết tâm tình của mình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529334" y="1451425"/>
            <a:ext cx="2433410" cy="1786294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9DB4DA-CAF3-40BE-9C78-C209C1D514C4}"/>
              </a:ext>
            </a:extLst>
          </p:cNvPr>
          <p:cNvCxnSpPr/>
          <p:nvPr/>
        </p:nvCxnSpPr>
        <p:spPr>
          <a:xfrm flipH="1">
            <a:off x="5705990" y="153297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C7B2F0-935F-4944-ADF2-FE7305B74F8C}"/>
              </a:ext>
            </a:extLst>
          </p:cNvPr>
          <p:cNvCxnSpPr/>
          <p:nvPr/>
        </p:nvCxnSpPr>
        <p:spPr>
          <a:xfrm flipH="1">
            <a:off x="5937273" y="195820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5722C1-33A2-4A18-8DFE-875D442D34AE}"/>
              </a:ext>
            </a:extLst>
          </p:cNvPr>
          <p:cNvCxnSpPr/>
          <p:nvPr/>
        </p:nvCxnSpPr>
        <p:spPr>
          <a:xfrm flipH="1">
            <a:off x="6323557" y="257173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743D2-A964-411B-A1D6-10DFA524D532}"/>
              </a:ext>
            </a:extLst>
          </p:cNvPr>
          <p:cNvGrpSpPr/>
          <p:nvPr/>
        </p:nvGrpSpPr>
        <p:grpSpPr>
          <a:xfrm>
            <a:off x="6169816" y="2961162"/>
            <a:ext cx="134691" cy="425226"/>
            <a:chOff x="6169816" y="2961162"/>
            <a:chExt cx="134691" cy="4252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7C6CD2-0404-4A9C-B510-403B6F179E99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251F41-9A4B-4D23-86E5-C409620FC628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8FEBF-1F88-4D25-AA44-725A9E567835}"/>
              </a:ext>
            </a:extLst>
          </p:cNvPr>
          <p:cNvCxnSpPr/>
          <p:nvPr/>
        </p:nvCxnSpPr>
        <p:spPr>
          <a:xfrm flipH="1">
            <a:off x="6054265" y="381842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6B3F40-D11F-47F5-99B4-971B4939484E}"/>
              </a:ext>
            </a:extLst>
          </p:cNvPr>
          <p:cNvCxnSpPr/>
          <p:nvPr/>
        </p:nvCxnSpPr>
        <p:spPr>
          <a:xfrm flipH="1">
            <a:off x="6285457" y="4363693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4648F-AB47-4955-8187-21B6EC109340}"/>
              </a:ext>
            </a:extLst>
          </p:cNvPr>
          <p:cNvCxnSpPr/>
          <p:nvPr/>
        </p:nvCxnSpPr>
        <p:spPr>
          <a:xfrm flipH="1">
            <a:off x="5777813" y="478891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7F5D3F-274D-44EE-8F4E-24F2356206E4}"/>
              </a:ext>
            </a:extLst>
          </p:cNvPr>
          <p:cNvCxnSpPr/>
          <p:nvPr/>
        </p:nvCxnSpPr>
        <p:spPr>
          <a:xfrm flipH="1">
            <a:off x="9821723" y="153297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26E09C-CFB7-4D03-B38A-B5EC68C5E89A}"/>
              </a:ext>
            </a:extLst>
          </p:cNvPr>
          <p:cNvCxnSpPr/>
          <p:nvPr/>
        </p:nvCxnSpPr>
        <p:spPr>
          <a:xfrm flipH="1">
            <a:off x="10746003" y="196680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2F0B84-BC58-401C-ADD2-60A02E729559}"/>
              </a:ext>
            </a:extLst>
          </p:cNvPr>
          <p:cNvCxnSpPr/>
          <p:nvPr/>
        </p:nvCxnSpPr>
        <p:spPr>
          <a:xfrm flipH="1">
            <a:off x="10124680" y="248247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02E21-47D3-45D1-A29E-044C531F3977}"/>
              </a:ext>
            </a:extLst>
          </p:cNvPr>
          <p:cNvCxnSpPr/>
          <p:nvPr/>
        </p:nvCxnSpPr>
        <p:spPr>
          <a:xfrm flipH="1">
            <a:off x="9570208" y="380988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BEAF3-04B5-456F-B739-5DD1BBC914F0}"/>
              </a:ext>
            </a:extLst>
          </p:cNvPr>
          <p:cNvCxnSpPr/>
          <p:nvPr/>
        </p:nvCxnSpPr>
        <p:spPr>
          <a:xfrm flipH="1">
            <a:off x="10667681" y="424364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412000-2656-49AF-81F7-D81262E2721B}"/>
              </a:ext>
            </a:extLst>
          </p:cNvPr>
          <p:cNvCxnSpPr/>
          <p:nvPr/>
        </p:nvCxnSpPr>
        <p:spPr>
          <a:xfrm flipH="1">
            <a:off x="9608308" y="479374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296C9C-E69E-4043-91BA-B7DF357EE9DE}"/>
              </a:ext>
            </a:extLst>
          </p:cNvPr>
          <p:cNvGrpSpPr/>
          <p:nvPr/>
        </p:nvGrpSpPr>
        <p:grpSpPr>
          <a:xfrm>
            <a:off x="5526726" y="5326384"/>
            <a:ext cx="134691" cy="425226"/>
            <a:chOff x="6169816" y="2961162"/>
            <a:chExt cx="134691" cy="4252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3549371-A57E-4C3D-A064-ACA2939EAD2F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0FB6B3E-2266-45D0-868E-2F83D32D8EE1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DEB4F0-823F-4F2A-93E6-B6BEC73F83E1}"/>
              </a:ext>
            </a:extLst>
          </p:cNvPr>
          <p:cNvGrpSpPr/>
          <p:nvPr/>
        </p:nvGrpSpPr>
        <p:grpSpPr>
          <a:xfrm>
            <a:off x="10273387" y="5292714"/>
            <a:ext cx="134691" cy="425226"/>
            <a:chOff x="6169816" y="2961162"/>
            <a:chExt cx="134691" cy="42522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C1AE46-92E4-4542-BD55-06333194F7A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EE349B-CF2F-48AC-AB45-B0408EC68AEC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BBF38F-2A65-4AC5-9D48-3893C7CF8835}"/>
              </a:ext>
            </a:extLst>
          </p:cNvPr>
          <p:cNvGrpSpPr/>
          <p:nvPr/>
        </p:nvGrpSpPr>
        <p:grpSpPr>
          <a:xfrm>
            <a:off x="10589182" y="2944975"/>
            <a:ext cx="134691" cy="425226"/>
            <a:chOff x="6169816" y="2961162"/>
            <a:chExt cx="134691" cy="42522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D2B184A-EE9B-424B-AE54-3D25F00F9A1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BA83707-B677-44D7-8A56-3F9268C16B0F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4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752165" y="228600"/>
            <a:ext cx="5351006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50867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3DFD568-03FA-452E-95EC-E74E62EC9602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1728206" y="1233318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2194931" y="1183483"/>
            <a:ext cx="761307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84BDC0-70B0-4AEC-94D4-61F3E66B39CC}"/>
              </a:ext>
            </a:extLst>
          </p:cNvPr>
          <p:cNvSpPr/>
          <p:nvPr/>
        </p:nvSpPr>
        <p:spPr>
          <a:xfrm>
            <a:off x="2653517" y="3053652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3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B89C5A-E3B3-4BCF-955B-BE8CDAB93A6D}"/>
              </a:ext>
            </a:extLst>
          </p:cNvPr>
          <p:cNvSpPr/>
          <p:nvPr/>
        </p:nvSpPr>
        <p:spPr>
          <a:xfrm>
            <a:off x="2653517" y="4715646"/>
            <a:ext cx="1252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3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A6BA3C-0F65-43E2-97D6-71BED014BEB5}"/>
              </a:ext>
            </a:extLst>
          </p:cNvPr>
          <p:cNvSpPr/>
          <p:nvPr/>
        </p:nvSpPr>
        <p:spPr>
          <a:xfrm>
            <a:off x="4945848" y="3037265"/>
            <a:ext cx="1255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3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0550E4-580B-465A-BF48-85763EC47EF0}"/>
              </a:ext>
            </a:extLst>
          </p:cNvPr>
          <p:cNvSpPr/>
          <p:nvPr/>
        </p:nvSpPr>
        <p:spPr>
          <a:xfrm>
            <a:off x="5074667" y="4715645"/>
            <a:ext cx="86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CF91B3-603A-4F60-BD6B-474EC5B5DAC0}"/>
              </a:ext>
            </a:extLst>
          </p:cNvPr>
          <p:cNvSpPr/>
          <p:nvPr/>
        </p:nvSpPr>
        <p:spPr>
          <a:xfrm>
            <a:off x="7229131" y="3074434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7292F8-4C02-46D6-8B55-5892AA6503CA}"/>
              </a:ext>
            </a:extLst>
          </p:cNvPr>
          <p:cNvSpPr/>
          <p:nvPr/>
        </p:nvSpPr>
        <p:spPr>
          <a:xfrm>
            <a:off x="7378217" y="4648999"/>
            <a:ext cx="766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D22221-A4A3-4EE8-BF0C-07E87D2B5331}"/>
              </a:ext>
            </a:extLst>
          </p:cNvPr>
          <p:cNvSpPr/>
          <p:nvPr/>
        </p:nvSpPr>
        <p:spPr>
          <a:xfrm>
            <a:off x="9227127" y="306918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2E2CCC-EAC8-4140-938D-BD1739AB945D}"/>
              </a:ext>
            </a:extLst>
          </p:cNvPr>
          <p:cNvSpPr/>
          <p:nvPr/>
        </p:nvSpPr>
        <p:spPr>
          <a:xfrm>
            <a:off x="9355436" y="4638507"/>
            <a:ext cx="936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600" dirty="0"/>
          </a:p>
        </p:txBody>
      </p:sp>
      <p:sp>
        <p:nvSpPr>
          <p:cNvPr id="38" name="Minus 32">
            <a:extLst>
              <a:ext uri="{FF2B5EF4-FFF2-40B4-BE49-F238E27FC236}">
                <a16:creationId xmlns:a16="http://schemas.microsoft.com/office/drawing/2014/main" id="{BB75D870-9318-453C-8700-8DD5D2D98475}"/>
              </a:ext>
            </a:extLst>
          </p:cNvPr>
          <p:cNvSpPr/>
          <p:nvPr/>
        </p:nvSpPr>
        <p:spPr>
          <a:xfrm>
            <a:off x="2893737" y="3561735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Minus 33">
            <a:extLst>
              <a:ext uri="{FF2B5EF4-FFF2-40B4-BE49-F238E27FC236}">
                <a16:creationId xmlns:a16="http://schemas.microsoft.com/office/drawing/2014/main" id="{B910EE42-CF98-441D-87E6-5A9EFC571AF0}"/>
              </a:ext>
            </a:extLst>
          </p:cNvPr>
          <p:cNvSpPr/>
          <p:nvPr/>
        </p:nvSpPr>
        <p:spPr>
          <a:xfrm>
            <a:off x="2867559" y="521897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Minus 34">
            <a:extLst>
              <a:ext uri="{FF2B5EF4-FFF2-40B4-BE49-F238E27FC236}">
                <a16:creationId xmlns:a16="http://schemas.microsoft.com/office/drawing/2014/main" id="{6DE509DC-FCEC-4066-B2E2-D884567B6CB7}"/>
              </a:ext>
            </a:extLst>
          </p:cNvPr>
          <p:cNvSpPr/>
          <p:nvPr/>
        </p:nvSpPr>
        <p:spPr>
          <a:xfrm flipV="1">
            <a:off x="5334639" y="3572320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Minus 35">
            <a:extLst>
              <a:ext uri="{FF2B5EF4-FFF2-40B4-BE49-F238E27FC236}">
                <a16:creationId xmlns:a16="http://schemas.microsoft.com/office/drawing/2014/main" id="{F2AA6847-0AC0-4E28-92C4-264A3360AF2B}"/>
              </a:ext>
            </a:extLst>
          </p:cNvPr>
          <p:cNvSpPr/>
          <p:nvPr/>
        </p:nvSpPr>
        <p:spPr>
          <a:xfrm flipV="1">
            <a:off x="5130605" y="524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Minus 36">
            <a:extLst>
              <a:ext uri="{FF2B5EF4-FFF2-40B4-BE49-F238E27FC236}">
                <a16:creationId xmlns:a16="http://schemas.microsoft.com/office/drawing/2014/main" id="{2164BF31-2500-4451-A663-1D60B2E3B308}"/>
              </a:ext>
            </a:extLst>
          </p:cNvPr>
          <p:cNvSpPr/>
          <p:nvPr/>
        </p:nvSpPr>
        <p:spPr>
          <a:xfrm flipV="1">
            <a:off x="7749049" y="3584594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Minus 37">
            <a:extLst>
              <a:ext uri="{FF2B5EF4-FFF2-40B4-BE49-F238E27FC236}">
                <a16:creationId xmlns:a16="http://schemas.microsoft.com/office/drawing/2014/main" id="{901CBCC4-C51F-43F1-BF1B-4763830BF584}"/>
              </a:ext>
            </a:extLst>
          </p:cNvPr>
          <p:cNvSpPr/>
          <p:nvPr/>
        </p:nvSpPr>
        <p:spPr>
          <a:xfrm flipV="1">
            <a:off x="7639806" y="517326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4" name="Minus 38">
            <a:extLst>
              <a:ext uri="{FF2B5EF4-FFF2-40B4-BE49-F238E27FC236}">
                <a16:creationId xmlns:a16="http://schemas.microsoft.com/office/drawing/2014/main" id="{ACC7DDC3-8393-4811-8B8C-4BF1EB8F87BA}"/>
              </a:ext>
            </a:extLst>
          </p:cNvPr>
          <p:cNvSpPr/>
          <p:nvPr/>
        </p:nvSpPr>
        <p:spPr>
          <a:xfrm flipV="1">
            <a:off x="9445906" y="3572320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Minus 39">
            <a:extLst>
              <a:ext uri="{FF2B5EF4-FFF2-40B4-BE49-F238E27FC236}">
                <a16:creationId xmlns:a16="http://schemas.microsoft.com/office/drawing/2014/main" id="{A2C48304-B5CD-4BFE-B5F1-D1BA9FCF6821}"/>
              </a:ext>
            </a:extLst>
          </p:cNvPr>
          <p:cNvSpPr/>
          <p:nvPr/>
        </p:nvSpPr>
        <p:spPr>
          <a:xfrm flipV="1">
            <a:off x="9597099" y="5150399"/>
            <a:ext cx="662956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126030" y="1999439"/>
            <a:ext cx="9565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2948354" y="387687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Bông hoa, cơn gió, bàn tay.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8">
            <a:extLst>
              <a:ext uri="{FF2B5EF4-FFF2-40B4-BE49-F238E27FC236}">
                <a16:creationId xmlns:a16="http://schemas.microsoft.com/office/drawing/2014/main" id="{E89EA8AF-A704-46A6-B18C-E6697548658F}"/>
              </a:ext>
            </a:extLst>
          </p:cNvPr>
          <p:cNvSpPr/>
          <p:nvPr/>
        </p:nvSpPr>
        <p:spPr>
          <a:xfrm>
            <a:off x="2561493" y="3428828"/>
            <a:ext cx="6826885" cy="1281691"/>
          </a:xfrm>
          <a:prstGeom prst="wedgeEllipseCallou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 đường phải biết chào hỏi mọi người.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85633482-832E-491B-87D5-20FEA65BF2B8}"/>
              </a:ext>
            </a:extLst>
          </p:cNvPr>
          <p:cNvSpPr txBox="1"/>
          <p:nvPr/>
        </p:nvSpPr>
        <p:spPr>
          <a:xfrm>
            <a:off x="1910993" y="2203552"/>
            <a:ext cx="907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FE63AE-A293-48BD-A4CD-D60B517C7D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9" y="3255302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97CBB-5910-4F4F-BF15-F5F2608E5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04" y="2899911"/>
            <a:ext cx="488632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DE87D-CBEC-4DDC-AA91-090777003796}"/>
              </a:ext>
            </a:extLst>
          </p:cNvPr>
          <p:cNvSpPr txBox="1"/>
          <p:nvPr/>
        </p:nvSpPr>
        <p:spPr>
          <a:xfrm>
            <a:off x="2913181" y="1796561"/>
            <a:ext cx="582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0914" y="467737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và hoàn thiện từ sau:(vi….ùng, cố…..ắng, ….ữ gìn).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mũ nón hoặc dầm mưa lâu bị lạnh.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bị cảm sốt?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chào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hỏi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gặp thầy cô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bè, ông bà bố mẹ khi đi học về các em cần phải làm gì?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Hai người trong tranh đang làm gì?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/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 thường chào những ai? Em chào như thế nào?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985</Words>
  <Application>Microsoft Office PowerPoint</Application>
  <PresentationFormat>Widescreen</PresentationFormat>
  <Paragraphs>215</Paragraphs>
  <Slides>28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inpin heiti</vt:lpstr>
      <vt:lpstr>Times New Roman</vt:lpstr>
      <vt:lpstr>字魂107号-萌趣欢乐体</vt:lpstr>
      <vt:lpstr>Office 主题</vt:lpstr>
      <vt:lpstr>Office 主题​​</vt:lpstr>
      <vt:lpstr>2_Office Theme</vt:lpstr>
      <vt:lpstr>Office Theme</vt:lpstr>
      <vt:lpstr>4_Office 主题</vt:lpstr>
      <vt:lpstr>2_Office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DELL</cp:lastModifiedBy>
  <cp:revision>98</cp:revision>
  <dcterms:modified xsi:type="dcterms:W3CDTF">2025-03-03T08:01:54Z</dcterms:modified>
</cp:coreProperties>
</file>