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270" r:id="rId3"/>
    <p:sldId id="256" r:id="rId4"/>
    <p:sldId id="257" r:id="rId5"/>
    <p:sldId id="258" r:id="rId6"/>
    <p:sldId id="259" r:id="rId7"/>
    <p:sldId id="261" r:id="rId8"/>
    <p:sldId id="263" r:id="rId9"/>
    <p:sldId id="264" r:id="rId10"/>
    <p:sldId id="265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67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A5ED-7FE4-4D4F-B2AC-F56FA679AB8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2743200" y="1711956"/>
            <a:ext cx="39814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NGHI XUÂN</a:t>
            </a: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2886075" y="1991916"/>
            <a:ext cx="33718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XUÂN YÊN</a:t>
            </a:r>
          </a:p>
        </p:txBody>
      </p:sp>
      <p:sp>
        <p:nvSpPr>
          <p:cNvPr id="3078" name="TextBox 2"/>
          <p:cNvSpPr txBox="1">
            <a:spLocks noChangeArrowheads="1"/>
          </p:cNvSpPr>
          <p:nvPr/>
        </p:nvSpPr>
        <p:spPr bwMode="auto">
          <a:xfrm>
            <a:off x="1800225" y="4181281"/>
            <a:ext cx="5543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Thị Thanh Thuỷ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(LỚP 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(BỘ SÁCH KẾT NỐI TRI THỨC VÀ CUỘC SỐNG)</a:t>
            </a:r>
          </a:p>
        </p:txBody>
      </p:sp>
      <p:sp>
        <p:nvSpPr>
          <p:cNvPr id="3" name="Rectangle 2"/>
          <p:cNvSpPr/>
          <p:nvPr/>
        </p:nvSpPr>
        <p:spPr>
          <a:xfrm>
            <a:off x="1199355" y="2967336"/>
            <a:ext cx="674530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ĐẾN VỚI </a:t>
            </a:r>
          </a:p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GIỎI.</a:t>
            </a:r>
          </a:p>
        </p:txBody>
      </p:sp>
    </p:spTree>
    <p:extLst>
      <p:ext uri="{BB962C8B-B14F-4D97-AF65-F5344CB8AC3E}">
        <p14:creationId xmlns:p14="http://schemas.microsoft.com/office/powerpoint/2010/main" val="137710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</a:p>
          <a:p>
            <a:pPr marL="514350" indent="-51435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suốt 		ước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</a:p>
          <a:p>
            <a:pPr marL="514350" indent="-51435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</a:p>
          <a:p>
            <a:pPr marL="514350" indent="-51435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	con 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âm th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  <a:p>
            <a:pPr marL="514350" indent="-51435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hung\Desktop\CD7 BAI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256588" cy="551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7 BAI 5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7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Nhung\Desktop\CD7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2667000"/>
          </a:xfrm>
          <a:prstGeom prst="rect">
            <a:avLst/>
          </a:prstGeom>
          <a:noFill/>
        </p:spPr>
      </p:pic>
      <p:pic>
        <p:nvPicPr>
          <p:cNvPr id="2051" name="Picture 3" descr="C:\Users\Nhung\Desktop\CD7 BA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14600"/>
            <a:ext cx="8513763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7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525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hung\Desktop\CD7 BAI 5.png"/>
          <p:cNvPicPr>
            <a:picLocks noChangeAspect="1" noChangeArrowheads="1"/>
          </p:cNvPicPr>
          <p:nvPr/>
        </p:nvPicPr>
        <p:blipFill rotWithShape="1">
          <a:blip r:embed="rId2"/>
          <a:srcRect r="301" b="35484"/>
          <a:stretch/>
        </p:blipFill>
        <p:spPr bwMode="auto">
          <a:xfrm>
            <a:off x="685800" y="990600"/>
            <a:ext cx="8128819" cy="1143000"/>
          </a:xfrm>
          <a:prstGeom prst="rect">
            <a:avLst/>
          </a:prstGeom>
          <a:noFill/>
        </p:spPr>
      </p:pic>
      <p:pic>
        <p:nvPicPr>
          <p:cNvPr id="2" name="Picture 2" descr="C:\Users\Nhung\Desktop\CD7 BAI 5.png">
            <a:extLst>
              <a:ext uri="{FF2B5EF4-FFF2-40B4-BE49-F238E27FC236}">
                <a16:creationId xmlns:a16="http://schemas.microsoft.com/office/drawing/2014/main" id="{F31747FF-FCB0-8F32-DEAA-722706AC6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60215"/>
          <a:stretch/>
        </p:blipFill>
        <p:spPr bwMode="auto">
          <a:xfrm>
            <a:off x="685800" y="3810000"/>
            <a:ext cx="8153400" cy="70485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DE6895-9447-E369-BB6F-1334D64258E4}"/>
              </a:ext>
            </a:extLst>
          </p:cNvPr>
          <p:cNvSpPr/>
          <p:nvPr/>
        </p:nvSpPr>
        <p:spPr>
          <a:xfrm>
            <a:off x="838200" y="2133600"/>
            <a:ext cx="7467600" cy="1295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6F7BE9-2488-6817-4146-20C912543B99}"/>
              </a:ext>
            </a:extLst>
          </p:cNvPr>
          <p:cNvSpPr/>
          <p:nvPr/>
        </p:nvSpPr>
        <p:spPr>
          <a:xfrm>
            <a:off x="457200" y="4648200"/>
            <a:ext cx="7619999" cy="121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hung\Desktop\CD7 BAI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8780462" cy="1724025"/>
          </a:xfrm>
          <a:prstGeom prst="rect">
            <a:avLst/>
          </a:prstGeom>
          <a:noFill/>
        </p:spPr>
      </p:pic>
      <p:pic>
        <p:nvPicPr>
          <p:cNvPr id="5123" name="Picture 3" descr="C:\Users\Nhung\Desktop\CD7 BAI 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486025"/>
            <a:ext cx="7627937" cy="112395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D4DE0F-D4C9-C11C-867C-758E797F2E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005"/>
          <a:stretch/>
        </p:blipFill>
        <p:spPr>
          <a:xfrm>
            <a:off x="309191" y="3578020"/>
            <a:ext cx="8525618" cy="1123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E32447-9DFF-06F7-9633-C5BB489789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306"/>
          <a:stretch/>
        </p:blipFill>
        <p:spPr>
          <a:xfrm>
            <a:off x="263013" y="4948163"/>
            <a:ext cx="8525618" cy="1490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7 BAI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3400"/>
            <a:ext cx="9323388" cy="784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7 BAI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8732838" cy="5191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hung\Desktop\CD7 BAI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1828800"/>
            <a:ext cx="822960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121</Words>
  <Application>Microsoft Office PowerPoint</Application>
  <PresentationFormat>On-screen Show (4:3)</PresentationFormat>
  <Paragraphs>18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Admin</cp:lastModifiedBy>
  <cp:revision>14</cp:revision>
  <dcterms:created xsi:type="dcterms:W3CDTF">2020-08-20T13:13:00Z</dcterms:created>
  <dcterms:modified xsi:type="dcterms:W3CDTF">2025-04-21T03:01:08Z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