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8" r:id="rId2"/>
    <p:sldId id="322" r:id="rId3"/>
    <p:sldId id="308" r:id="rId4"/>
    <p:sldId id="323" r:id="rId5"/>
    <p:sldId id="324" r:id="rId6"/>
    <p:sldId id="320" r:id="rId7"/>
    <p:sldId id="290" r:id="rId8"/>
    <p:sldId id="289" r:id="rId9"/>
    <p:sldId id="325" r:id="rId10"/>
    <p:sldId id="327" r:id="rId11"/>
    <p:sldId id="342" r:id="rId12"/>
    <p:sldId id="329" r:id="rId13"/>
    <p:sldId id="331" r:id="rId14"/>
    <p:sldId id="333" r:id="rId15"/>
    <p:sldId id="335" r:id="rId16"/>
    <p:sldId id="337" r:id="rId17"/>
    <p:sldId id="339" r:id="rId18"/>
    <p:sldId id="341" r:id="rId19"/>
    <p:sldId id="314" r:id="rId20"/>
  </p:sldIdLst>
  <p:sldSz cx="9144000" cy="5143500" type="screen16x9"/>
  <p:notesSz cx="6858000" cy="9144000"/>
  <p:embeddedFontLst>
    <p:embeddedFont>
      <p:font typeface="DFPOP1-W9" panose="020B0604020202020204" charset="-128"/>
      <p:regular r:id="rId22"/>
    </p:embeddedFont>
    <p:embeddedFont>
      <p:font typeface=".VnArial" panose="020B7200000000000000" pitchFamily="34" charset="0"/>
      <p:regular r:id="rId23"/>
      <p:bold r:id="rId24"/>
      <p:italic r:id="rId25"/>
      <p:boldItalic r:id="rId26"/>
    </p:embeddedFont>
    <p:embeddedFont>
      <p:font typeface=".VnAvant" panose="020B7200000000000000" pitchFamily="34" charset="0"/>
      <p:regular r:id="rId27"/>
      <p:bold r:id="rId28"/>
      <p:italic r:id="rId29"/>
    </p:embeddedFont>
    <p:embeddedFont>
      <p:font typeface="Arial-Rounded" panose="020B0604020202020204" charset="0"/>
      <p:regular r:id="rId30"/>
    </p:embeddedFont>
    <p:embeddedFont>
      <p:font typeface="HP001 4 hang 1 ô ly" panose="020B0603050302020204" pitchFamily="34" charset="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VNI-Brush" pitchFamily="2" charset="0"/>
      <p:italic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22"/>
            <p14:sldId id="308"/>
            <p14:sldId id="323"/>
            <p14:sldId id="324"/>
            <p14:sldId id="320"/>
            <p14:sldId id="290"/>
            <p14:sldId id="289"/>
            <p14:sldId id="325"/>
            <p14:sldId id="327"/>
            <p14:sldId id="342"/>
            <p14:sldId id="329"/>
            <p14:sldId id="331"/>
            <p14:sldId id="333"/>
            <p14:sldId id="335"/>
            <p14:sldId id="337"/>
            <p14:sldId id="339"/>
            <p14:sldId id="341"/>
            <p14:sldId id="314"/>
          </p14:sldIdLst>
        </p14:section>
        <p14:section name="Tiết 2" id="{47239A1A-9B72-4DA5-96A7-F8786F1630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6600"/>
    <a:srgbClr val="EF2A19"/>
    <a:srgbClr val="4CA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8" y="90"/>
      </p:cViewPr>
      <p:guideLst>
        <p:guide orient="horz" pos="161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8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6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1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9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8278253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613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đưa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386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8788445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820102" y="1959393"/>
            <a:ext cx="6138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88848" y="935225"/>
            <a:ext cx="386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</a:t>
            </a:r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giãn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Ư GIÃ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436" y="48880"/>
            <a:ext cx="8709403" cy="48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125" y="171450"/>
            <a:ext cx="8566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3200" b="1" dirty="0">
                <a:solidFill>
                  <a:srgbClr val="C00000"/>
                </a:solidFill>
                <a:latin typeface=".VnAvant" pitchFamily="34" charset="0"/>
              </a:rPr>
              <a:t>4. Tr¶ lêi c©u hái.</a:t>
            </a:r>
            <a:endParaRPr lang="en-US" altLang="en-US" sz="3200" b="1" dirty="0">
              <a:solidFill>
                <a:srgbClr val="C00000"/>
              </a:solidFill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a.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s¸ng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thức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dËy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thÊy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ë ®©u</a:t>
            </a:r>
            <a:r>
              <a:rPr lang="vi-VN" altLang="en-US" sz="3200" dirty="0">
                <a:latin typeface=".VnAvant" pitchFamily="34" charset="0"/>
              </a:rPr>
              <a:t>?</a:t>
            </a:r>
            <a:endParaRPr lang="en-US" altLang="en-US" sz="3200" dirty="0"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 b. </a:t>
            </a:r>
            <a:r>
              <a:rPr lang="en-US" altLang="en-US" sz="3200" dirty="0">
                <a:latin typeface=".VnAvant" pitchFamily="34" charset="0"/>
              </a:rPr>
              <a:t>Theo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tèi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®i ®©u?</a:t>
            </a:r>
          </a:p>
          <a:p>
            <a:r>
              <a:rPr lang="vi-VN" altLang="en-US" sz="3200" dirty="0">
                <a:latin typeface=".VnAvant" pitchFamily="34" charset="0"/>
              </a:rPr>
              <a:t> c</a:t>
            </a:r>
            <a:r>
              <a:rPr lang="en-US" altLang="en-US" sz="3200" dirty="0">
                <a:latin typeface=".VnAvant" pitchFamily="34" charset="0"/>
              </a:rPr>
              <a:t>. Theo </a:t>
            </a:r>
            <a:r>
              <a:rPr lang="en-US" altLang="en-US" sz="3200" dirty="0" err="1">
                <a:latin typeface=".VnAvant" pitchFamily="34" charset="0"/>
              </a:rPr>
              <a:t>em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nh</a:t>
            </a:r>
            <a:r>
              <a:rPr lang="en-US" altLang="en-US" sz="3200" dirty="0">
                <a:latin typeface=".VnAvant" pitchFamily="34" charset="0"/>
              </a:rPr>
              <a:t>µ n¾ng ë ®©u</a:t>
            </a:r>
            <a:r>
              <a:rPr lang="vi-VN" altLang="en-US" sz="3200" dirty="0">
                <a:latin typeface=".VnAvant" pitchFamily="34" charset="0"/>
              </a:rPr>
              <a:t>? </a:t>
            </a:r>
            <a:endParaRPr lang="en-US" alt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47577" y="400050"/>
            <a:ext cx="450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.VnAvant" pitchFamily="34" charset="0"/>
              </a:rPr>
              <a:t>Tia n¾ng ®i ®©u?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28600" y="1085850"/>
            <a:ext cx="3733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(1)  </a:t>
            </a:r>
            <a:r>
              <a:rPr lang="en-US" altLang="en-US" sz="2400" dirty="0" err="1">
                <a:latin typeface=".VnAvant" pitchFamily="34" charset="0"/>
              </a:rPr>
              <a:t>Buæi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s¸ng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th</a:t>
            </a:r>
            <a:r>
              <a:rPr lang="en-US" altLang="en-US" sz="3200" dirty="0" err="1">
                <a:latin typeface=".VnAvant" pitchFamily="34" charset="0"/>
              </a:rPr>
              <a:t>ư</a:t>
            </a:r>
            <a:r>
              <a:rPr lang="en-US" altLang="en-US" sz="2400" dirty="0" err="1">
                <a:latin typeface=".VnAvant" pitchFamily="34" charset="0"/>
              </a:rPr>
              <a:t>́c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dËy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BÐ </a:t>
            </a:r>
            <a:r>
              <a:rPr lang="en-US" altLang="en-US" sz="2400" dirty="0" err="1">
                <a:latin typeface=".VnAvant" pitchFamily="34" charset="0"/>
              </a:rPr>
              <a:t>thÊy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buån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cười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Cã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ai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ang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Mét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572000" y="11430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(2) </a:t>
            </a:r>
            <a:r>
              <a:rPr lang="en-US" altLang="en-US" sz="2400" dirty="0" err="1">
                <a:latin typeface=".VnAvant" pitchFamily="34" charset="0"/>
              </a:rPr>
              <a:t>Đã</a:t>
            </a:r>
            <a:r>
              <a:rPr lang="en-US" altLang="en-US" sz="2400" dirty="0">
                <a:latin typeface=".VnAvant" pitchFamily="34" charset="0"/>
              </a:rPr>
              <a:t> lµ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trong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lßng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tay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häc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t¸n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c©y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8600" y="2914650"/>
            <a:ext cx="358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latin typeface=".VnAvant" pitchFamily="34" charset="0"/>
              </a:rPr>
              <a:t>(3</a:t>
            </a:r>
            <a:r>
              <a:rPr lang="en-US" altLang="en-US" sz="2400" dirty="0">
                <a:latin typeface=".VnAvant" pitchFamily="34" charset="0"/>
              </a:rPr>
              <a:t>) </a:t>
            </a:r>
            <a:r>
              <a:rPr lang="en-US" altLang="en-US" sz="2400" dirty="0" err="1">
                <a:latin typeface=".VnAvant" pitchFamily="34" charset="0"/>
              </a:rPr>
              <a:t>Tèi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giê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800" dirty="0" err="1">
                <a:latin typeface=".VnAvant" pitchFamily="34" charset="0"/>
              </a:rPr>
              <a:t>Sực</a:t>
            </a:r>
            <a:r>
              <a:rPr lang="en-US" altLang="en-US" sz="2800" dirty="0">
                <a:latin typeface=".VnAvant" pitchFamily="34" charset="0"/>
              </a:rPr>
              <a:t> </a:t>
            </a:r>
            <a:r>
              <a:rPr lang="en-US" altLang="en-US" sz="2800" dirty="0" err="1">
                <a:latin typeface=".VnAvant" pitchFamily="34" charset="0"/>
              </a:rPr>
              <a:t>nhí</a:t>
            </a:r>
            <a:r>
              <a:rPr lang="en-US" altLang="en-US" sz="2800" dirty="0">
                <a:latin typeface=".VnAvant" pitchFamily="34" charset="0"/>
              </a:rPr>
              <a:t> </a:t>
            </a:r>
            <a:r>
              <a:rPr lang="en-US" altLang="en-US" sz="2800" dirty="0" err="1">
                <a:latin typeface=".VnAvant" pitchFamily="34" charset="0"/>
              </a:rPr>
              <a:t>bÐ</a:t>
            </a:r>
            <a:r>
              <a:rPr lang="en-US" altLang="en-US" sz="2800" dirty="0">
                <a:latin typeface=".VnAvant" pitchFamily="34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 </a:t>
            </a:r>
            <a:r>
              <a:rPr lang="en-US" altLang="en-US" sz="2400" dirty="0" err="1">
                <a:latin typeface=".VnAvant" pitchFamily="34" charset="0"/>
              </a:rPr>
              <a:t>nhá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råi</a:t>
            </a:r>
            <a:r>
              <a:rPr lang="en-US" altLang="en-US" sz="2400" dirty="0">
                <a:latin typeface=".VnAvant" pitchFamily="34" charset="0"/>
              </a:rPr>
              <a:t>. </a:t>
            </a:r>
            <a:r>
              <a:rPr lang="en-US" altLang="en-US" sz="2400" dirty="0" err="1">
                <a:latin typeface=".VnAvant" pitchFamily="34" charset="0"/>
              </a:rPr>
              <a:t>LÆng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im</a:t>
            </a:r>
            <a:r>
              <a:rPr lang="en-US" altLang="en-US" sz="2400" dirty="0">
                <a:latin typeface=".VnAvant" pitchFamily="34" charset="0"/>
              </a:rPr>
              <a:t>…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419599" y="2800350"/>
            <a:ext cx="45630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(4)   BÐ </a:t>
            </a:r>
            <a:r>
              <a:rPr lang="en-US" altLang="en-US" sz="2400" dirty="0" err="1">
                <a:latin typeface=".VnAvant" pitchFamily="34" charset="0"/>
              </a:rPr>
              <a:t>nằm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ngÉm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nghÜ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ë ®©u?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</a:t>
            </a:r>
            <a:r>
              <a:rPr lang="en-US" altLang="en-US" sz="2400" dirty="0">
                <a:latin typeface=".VnAvant" pitchFamily="34" charset="0"/>
              </a:rPr>
              <a:t>µ n¾ng!</a:t>
            </a:r>
          </a:p>
          <a:p>
            <a:r>
              <a:rPr lang="en-US" altLang="en-US" sz="2400" dirty="0">
                <a:latin typeface=".VnAvant" pitchFamily="34" charset="0"/>
              </a:rPr>
              <a:t>        Mai </a:t>
            </a:r>
            <a:r>
              <a:rPr lang="en-US" altLang="en-US" sz="2400" dirty="0" err="1">
                <a:latin typeface=".VnAvant" pitchFamily="34" charset="0"/>
              </a:rPr>
              <a:t>gÆp</a:t>
            </a:r>
            <a:r>
              <a:rPr lang="en-US" altLang="en-US" sz="2400" dirty="0">
                <a:latin typeface=".VnAvant" pitchFamily="34" charset="0"/>
              </a:rPr>
              <a:t> l¹i </a:t>
            </a:r>
            <a:r>
              <a:rPr lang="en-US" altLang="en-US" sz="2400" dirty="0" err="1">
                <a:latin typeface=".VnAvant" pitchFamily="34" charset="0"/>
              </a:rPr>
              <a:t>nhau</a:t>
            </a:r>
            <a:r>
              <a:rPr lang="en-US" altLang="en-US" sz="2400" dirty="0">
                <a:latin typeface=".VnAvant" pitchFamily="34" charset="0"/>
              </a:rPr>
              <a:t>,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995894" y="4550714"/>
            <a:ext cx="231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Thuỵ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4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125" y="171450"/>
            <a:ext cx="8566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3200" b="1" dirty="0">
                <a:solidFill>
                  <a:srgbClr val="C00000"/>
                </a:solidFill>
                <a:latin typeface=".VnAvant" pitchFamily="34" charset="0"/>
              </a:rPr>
              <a:t>4. Tr¶ lêi c©u hái.</a:t>
            </a:r>
            <a:endParaRPr lang="en-US" altLang="en-US" sz="3200" b="1" dirty="0">
              <a:solidFill>
                <a:srgbClr val="C00000"/>
              </a:solidFill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a.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s¸ng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thức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dËy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thÊy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ë ®©u</a:t>
            </a:r>
            <a:r>
              <a:rPr lang="vi-VN" altLang="en-US" sz="3200" dirty="0">
                <a:latin typeface=".VnAvant" pitchFamily="34" charset="0"/>
              </a:rPr>
              <a:t>?</a:t>
            </a:r>
            <a:endParaRPr lang="en-US" altLang="en-US" sz="3200" dirty="0"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 b. </a:t>
            </a:r>
            <a:r>
              <a:rPr lang="en-US" altLang="en-US" sz="3200" dirty="0">
                <a:latin typeface=".VnAvant" pitchFamily="34" charset="0"/>
              </a:rPr>
              <a:t>Theo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tèi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®i ®©u?</a:t>
            </a:r>
          </a:p>
          <a:p>
            <a:r>
              <a:rPr lang="vi-VN" altLang="en-US" sz="3200" dirty="0">
                <a:latin typeface=".VnAvant" pitchFamily="34" charset="0"/>
              </a:rPr>
              <a:t> c</a:t>
            </a:r>
            <a:r>
              <a:rPr lang="en-US" altLang="en-US" sz="3200" dirty="0">
                <a:latin typeface=".VnAvant" pitchFamily="34" charset="0"/>
              </a:rPr>
              <a:t>. Theo </a:t>
            </a:r>
            <a:r>
              <a:rPr lang="en-US" altLang="en-US" sz="3200" dirty="0" err="1">
                <a:latin typeface=".VnAvant" pitchFamily="34" charset="0"/>
              </a:rPr>
              <a:t>em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nh</a:t>
            </a:r>
            <a:r>
              <a:rPr lang="en-US" altLang="en-US" sz="3200" dirty="0">
                <a:latin typeface=".VnAvant" pitchFamily="34" charset="0"/>
              </a:rPr>
              <a:t>µ n¾ng ë ®©u</a:t>
            </a:r>
            <a:r>
              <a:rPr lang="vi-VN" altLang="en-US" sz="3200" dirty="0">
                <a:latin typeface=".VnAvant" pitchFamily="34" charset="0"/>
              </a:rPr>
              <a:t>? </a:t>
            </a:r>
            <a:endParaRPr lang="en-US" alt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47577" y="400050"/>
            <a:ext cx="450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.VnAvant" pitchFamily="34" charset="0"/>
              </a:rPr>
              <a:t>Tia n¾ng ®i ®©u?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28600" y="108585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(1)  </a:t>
            </a:r>
            <a:r>
              <a:rPr lang="en-US" altLang="en-US" sz="2400" dirty="0" err="1">
                <a:latin typeface=".VnAvant" pitchFamily="34" charset="0"/>
              </a:rPr>
              <a:t>Buæi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s¸ng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thức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dËy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BÐ </a:t>
            </a:r>
            <a:r>
              <a:rPr lang="en-US" altLang="en-US" sz="2400" dirty="0" err="1">
                <a:latin typeface=".VnAvant" pitchFamily="34" charset="0"/>
              </a:rPr>
              <a:t>thÊy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buån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cười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Cã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ai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ang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Mét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572000" y="11430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(2) </a:t>
            </a:r>
            <a:r>
              <a:rPr lang="en-US" altLang="en-US" sz="2400" dirty="0" err="1">
                <a:latin typeface=".VnAvant" pitchFamily="34" charset="0"/>
              </a:rPr>
              <a:t>Đã</a:t>
            </a:r>
            <a:r>
              <a:rPr lang="en-US" altLang="en-US" sz="2400" dirty="0">
                <a:latin typeface=".VnAvant" pitchFamily="34" charset="0"/>
              </a:rPr>
              <a:t> lµ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trong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lßng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tay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häc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t¸n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c©y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8600" y="2914650"/>
            <a:ext cx="358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latin typeface=".VnAvant" pitchFamily="34" charset="0"/>
              </a:rPr>
              <a:t>(3</a:t>
            </a:r>
            <a:r>
              <a:rPr lang="en-US" altLang="en-US" sz="2400" dirty="0">
                <a:latin typeface=".VnAvant" pitchFamily="34" charset="0"/>
              </a:rPr>
              <a:t>) </a:t>
            </a:r>
            <a:r>
              <a:rPr lang="en-US" altLang="en-US" sz="2400" dirty="0" err="1">
                <a:latin typeface=".VnAvant" pitchFamily="34" charset="0"/>
              </a:rPr>
              <a:t>Tèi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giê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Sực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nhí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bÐ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 </a:t>
            </a:r>
            <a:r>
              <a:rPr lang="en-US" altLang="en-US" sz="2400" dirty="0" err="1">
                <a:latin typeface=".VnAvant" pitchFamily="34" charset="0"/>
              </a:rPr>
              <a:t>nhá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råi</a:t>
            </a:r>
            <a:r>
              <a:rPr lang="en-US" altLang="en-US" sz="2400" dirty="0">
                <a:latin typeface=".VnAvant" pitchFamily="34" charset="0"/>
              </a:rPr>
              <a:t>. </a:t>
            </a:r>
            <a:r>
              <a:rPr lang="en-US" altLang="en-US" sz="2400" dirty="0" err="1">
                <a:latin typeface=".VnAvant" pitchFamily="34" charset="0"/>
              </a:rPr>
              <a:t>LÆng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im</a:t>
            </a:r>
            <a:r>
              <a:rPr lang="en-US" altLang="en-US" sz="2400" dirty="0">
                <a:latin typeface=".VnAvant" pitchFamily="34" charset="0"/>
              </a:rPr>
              <a:t>…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419599" y="2800350"/>
            <a:ext cx="45630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(4)   BÐ </a:t>
            </a:r>
            <a:r>
              <a:rPr lang="en-US" altLang="en-US" sz="2400" dirty="0" err="1">
                <a:latin typeface=".VnAvant" pitchFamily="34" charset="0"/>
              </a:rPr>
              <a:t>nằm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ngÉm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nghÜ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ë ®©u?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</a:t>
            </a:r>
            <a:r>
              <a:rPr lang="en-US" altLang="en-US" sz="2400" dirty="0">
                <a:latin typeface=".VnAvant" pitchFamily="34" charset="0"/>
              </a:rPr>
              <a:t>µ n¾ng!</a:t>
            </a:r>
          </a:p>
          <a:p>
            <a:r>
              <a:rPr lang="en-US" altLang="en-US" sz="2400" dirty="0">
                <a:latin typeface=".VnAvant" pitchFamily="34" charset="0"/>
              </a:rPr>
              <a:t>        Mai </a:t>
            </a:r>
            <a:r>
              <a:rPr lang="en-US" altLang="en-US" sz="2400" dirty="0" err="1">
                <a:latin typeface=".VnAvant" pitchFamily="34" charset="0"/>
              </a:rPr>
              <a:t>gÆp</a:t>
            </a:r>
            <a:r>
              <a:rPr lang="en-US" altLang="en-US" sz="2400" dirty="0">
                <a:latin typeface=".VnAvant" pitchFamily="34" charset="0"/>
              </a:rPr>
              <a:t> l¹i </a:t>
            </a:r>
            <a:r>
              <a:rPr lang="en-US" altLang="en-US" sz="2400" dirty="0" err="1">
                <a:latin typeface=".VnAvant" pitchFamily="34" charset="0"/>
              </a:rPr>
              <a:t>nhau</a:t>
            </a:r>
            <a:r>
              <a:rPr lang="en-US" altLang="en-US" sz="2400" dirty="0">
                <a:latin typeface=".VnAvant" pitchFamily="34" charset="0"/>
              </a:rPr>
              <a:t>,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995894" y="4550714"/>
            <a:ext cx="231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Thuỵ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1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125" y="171450"/>
            <a:ext cx="8566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3200" b="1" dirty="0">
                <a:solidFill>
                  <a:srgbClr val="C00000"/>
                </a:solidFill>
                <a:latin typeface=".VnAvant" pitchFamily="34" charset="0"/>
              </a:rPr>
              <a:t>4. Tr¶ lêi c©u hái.</a:t>
            </a:r>
            <a:endParaRPr lang="en-US" altLang="en-US" sz="3200" b="1" dirty="0">
              <a:solidFill>
                <a:srgbClr val="C00000"/>
              </a:solidFill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a.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s¸ng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thức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dËy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thÊy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ë ®©u</a:t>
            </a:r>
            <a:r>
              <a:rPr lang="vi-VN" altLang="en-US" sz="3200" dirty="0">
                <a:latin typeface=".VnAvant" pitchFamily="34" charset="0"/>
              </a:rPr>
              <a:t>?</a:t>
            </a:r>
            <a:endParaRPr lang="en-US" altLang="en-US" sz="3200" dirty="0">
              <a:latin typeface=".VnAvant" pitchFamily="34" charset="0"/>
            </a:endParaRPr>
          </a:p>
          <a:p>
            <a:r>
              <a:rPr lang="vi-VN" altLang="en-US" sz="3200" dirty="0">
                <a:latin typeface=".VnAvant" pitchFamily="34" charset="0"/>
              </a:rPr>
              <a:t> b. </a:t>
            </a:r>
            <a:r>
              <a:rPr lang="en-US" altLang="en-US" sz="3200" dirty="0">
                <a:latin typeface=".VnAvant" pitchFamily="34" charset="0"/>
              </a:rPr>
              <a:t>Theo </a:t>
            </a:r>
            <a:r>
              <a:rPr lang="en-US" altLang="en-US" sz="3200" dirty="0" err="1">
                <a:latin typeface=".VnAvant" pitchFamily="34" charset="0"/>
              </a:rPr>
              <a:t>bÐ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tèi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®i ®©u?</a:t>
            </a:r>
          </a:p>
          <a:p>
            <a:r>
              <a:rPr lang="vi-VN" altLang="en-US" sz="3200" dirty="0">
                <a:latin typeface=".VnAvant" pitchFamily="34" charset="0"/>
              </a:rPr>
              <a:t> c</a:t>
            </a:r>
            <a:r>
              <a:rPr lang="en-US" altLang="en-US" sz="3200" dirty="0">
                <a:latin typeface=".VnAvant" pitchFamily="34" charset="0"/>
              </a:rPr>
              <a:t>. Theo </a:t>
            </a:r>
            <a:r>
              <a:rPr lang="en-US" altLang="en-US" sz="3200" dirty="0" err="1">
                <a:latin typeface=".VnAvant" pitchFamily="34" charset="0"/>
              </a:rPr>
              <a:t>em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nh</a:t>
            </a:r>
            <a:r>
              <a:rPr lang="en-US" altLang="en-US" sz="3200" dirty="0">
                <a:latin typeface=".VnAvant" pitchFamily="34" charset="0"/>
              </a:rPr>
              <a:t>µ n¾ng ë ®©u</a:t>
            </a:r>
            <a:r>
              <a:rPr lang="vi-VN" altLang="en-US" sz="3200" dirty="0">
                <a:latin typeface=".VnAvant" pitchFamily="34" charset="0"/>
              </a:rPr>
              <a:t>? </a:t>
            </a:r>
            <a:endParaRPr lang="en-US" alt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1" y="995363"/>
            <a:ext cx="905232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>
          <a:xfrm>
            <a:off x="382191" y="970360"/>
            <a:ext cx="7937897" cy="3626644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177653" y="934641"/>
            <a:ext cx="566738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532210" y="1772842"/>
            <a:ext cx="725090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5037535" y="1784748"/>
            <a:ext cx="920353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6467475" y="3483769"/>
            <a:ext cx="884635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5999560" y="2625329"/>
            <a:ext cx="566738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5991225" y="898923"/>
            <a:ext cx="848916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2374106" y="2562226"/>
            <a:ext cx="681038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1133475" y="3477817"/>
            <a:ext cx="725091" cy="74533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046560" y="975122"/>
            <a:ext cx="656034" cy="63698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2132410" y="1768079"/>
            <a:ext cx="657225" cy="63698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2427685" y="3537347"/>
            <a:ext cx="657225" cy="63817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476250" y="2680097"/>
            <a:ext cx="657225" cy="63698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4708922" y="970360"/>
            <a:ext cx="656034" cy="63817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6840141" y="1757363"/>
            <a:ext cx="656034" cy="63698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7246144" y="2713435"/>
            <a:ext cx="656035" cy="63817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4882754" y="3483769"/>
            <a:ext cx="656034" cy="63698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476250" y="995363"/>
            <a:ext cx="65722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1607344" y="970360"/>
            <a:ext cx="65722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1133475" y="1818085"/>
            <a:ext cx="65603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7-Point Star 27"/>
          <p:cNvSpPr/>
          <p:nvPr/>
        </p:nvSpPr>
        <p:spPr>
          <a:xfrm>
            <a:off x="1634729" y="1813322"/>
            <a:ext cx="65722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7-Point Star 28"/>
          <p:cNvSpPr/>
          <p:nvPr/>
        </p:nvSpPr>
        <p:spPr>
          <a:xfrm>
            <a:off x="1156097" y="2699148"/>
            <a:ext cx="657225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7-Point Star 29"/>
          <p:cNvSpPr/>
          <p:nvPr/>
        </p:nvSpPr>
        <p:spPr>
          <a:xfrm>
            <a:off x="1658541" y="2694385"/>
            <a:ext cx="656034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7-Point Star 30"/>
          <p:cNvSpPr/>
          <p:nvPr/>
        </p:nvSpPr>
        <p:spPr>
          <a:xfrm>
            <a:off x="588169" y="3508773"/>
            <a:ext cx="656035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7-Point Star 31"/>
          <p:cNvSpPr/>
          <p:nvPr/>
        </p:nvSpPr>
        <p:spPr>
          <a:xfrm>
            <a:off x="1788319" y="3531394"/>
            <a:ext cx="65603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7-Point Star 32"/>
          <p:cNvSpPr/>
          <p:nvPr/>
        </p:nvSpPr>
        <p:spPr>
          <a:xfrm>
            <a:off x="5356622" y="995363"/>
            <a:ext cx="65722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7-Point Star 33"/>
          <p:cNvSpPr/>
          <p:nvPr/>
        </p:nvSpPr>
        <p:spPr>
          <a:xfrm>
            <a:off x="6858000" y="1001316"/>
            <a:ext cx="656035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7-Point Star 34"/>
          <p:cNvSpPr/>
          <p:nvPr/>
        </p:nvSpPr>
        <p:spPr>
          <a:xfrm>
            <a:off x="5943600" y="1813322"/>
            <a:ext cx="896541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5226844" y="2694385"/>
            <a:ext cx="656035" cy="6131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6668691" y="2636044"/>
            <a:ext cx="656034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7-Point Star 37"/>
          <p:cNvSpPr/>
          <p:nvPr/>
        </p:nvSpPr>
        <p:spPr>
          <a:xfrm>
            <a:off x="5951935" y="3517107"/>
            <a:ext cx="657225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7-Point Star 47"/>
          <p:cNvSpPr/>
          <p:nvPr/>
        </p:nvSpPr>
        <p:spPr>
          <a:xfrm>
            <a:off x="5451872" y="3558779"/>
            <a:ext cx="657225" cy="6119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Subtitle 2"/>
          <p:cNvSpPr txBox="1">
            <a:spLocks/>
          </p:cNvSpPr>
          <p:nvPr/>
        </p:nvSpPr>
        <p:spPr bwMode="auto">
          <a:xfrm>
            <a:off x="459582" y="145257"/>
            <a:ext cx="793789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en-US" sz="1800"/>
          </a:p>
        </p:txBody>
      </p:sp>
      <p:sp>
        <p:nvSpPr>
          <p:cNvPr id="2" name="Rounded Rectangle 1"/>
          <p:cNvSpPr/>
          <p:nvPr/>
        </p:nvSpPr>
        <p:spPr>
          <a:xfrm>
            <a:off x="121443" y="219075"/>
            <a:ext cx="2749154" cy="4369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819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/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/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9144635" cy="513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314450" y="91440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6779419" y="4171950"/>
            <a:ext cx="1107281" cy="10608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600450"/>
            <a:ext cx="14859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43100" y="14859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686050" y="9144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015163" y="24003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428750" y="2686050"/>
            <a:ext cx="1771650" cy="1565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229100" y="457200"/>
            <a:ext cx="685800" cy="606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200400"/>
            <a:ext cx="5715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2914650"/>
            <a:ext cx="9144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84150" y="3631406"/>
            <a:ext cx="8777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.VnAvant" pitchFamily="34" charset="0"/>
              </a:rPr>
              <a:t> a. </a:t>
            </a:r>
            <a:r>
              <a:rPr lang="en-US" altLang="en-US" sz="3200" dirty="0" err="1">
                <a:latin typeface=".VnAvant" pitchFamily="34" charset="0"/>
              </a:rPr>
              <a:t>Trong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tranh</a:t>
            </a:r>
            <a:r>
              <a:rPr lang="en-US" altLang="en-US" sz="3200" dirty="0">
                <a:latin typeface=".VnAvant" pitchFamily="34" charset="0"/>
              </a:rPr>
              <a:t>, </a:t>
            </a:r>
            <a:r>
              <a:rPr lang="en-US" altLang="en-US" sz="3200" dirty="0" err="1">
                <a:latin typeface=".VnAvant" pitchFamily="34" charset="0"/>
              </a:rPr>
              <a:t>em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thÊy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ë ®©u?</a:t>
            </a:r>
          </a:p>
          <a:p>
            <a:r>
              <a:rPr lang="en-US" altLang="en-US" sz="3200" dirty="0" err="1">
                <a:latin typeface=".VnAvant" pitchFamily="34" charset="0"/>
              </a:rPr>
              <a:t>b.Em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cã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thÝch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tia</a:t>
            </a:r>
            <a:r>
              <a:rPr lang="en-US" altLang="en-US" sz="3200" dirty="0">
                <a:latin typeface=".VnAvant" pitchFamily="34" charset="0"/>
              </a:rPr>
              <a:t> n¾ng </a:t>
            </a:r>
            <a:r>
              <a:rPr lang="en-US" altLang="en-US" sz="3200" dirty="0" err="1">
                <a:latin typeface=".VnAvant" pitchFamily="34" charset="0"/>
              </a:rPr>
              <a:t>buæi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s¸ng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kh«ng?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latin typeface=".VnAvant" pitchFamily="34" charset="0"/>
              </a:rPr>
              <a:t> </a:t>
            </a:r>
            <a:r>
              <a:rPr lang="en-US" altLang="en-US" sz="3200" dirty="0" err="1">
                <a:latin typeface=".VnAvant" pitchFamily="34" charset="0"/>
              </a:rPr>
              <a:t>sao</a:t>
            </a:r>
            <a:r>
              <a:rPr lang="en-US" altLang="en-US" sz="3200" dirty="0">
                <a:latin typeface=".VnAvant" pitchFamily="34" charset="0"/>
              </a:rPr>
              <a:t>?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194048"/>
            <a:ext cx="6926729" cy="352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59061" y="125506"/>
            <a:ext cx="8505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Ba,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15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tháng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2025</a:t>
            </a:r>
          </a:p>
          <a:p>
            <a:pPr algn="ctr"/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</a:p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Tia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HP001 4 hang 1 ô ly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3330388" y="3446930"/>
            <a:ext cx="2644588" cy="35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56212" y="2124636"/>
            <a:ext cx="1766047" cy="8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1" y="181647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Luyện đọc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9153" y="178958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47577" y="400050"/>
            <a:ext cx="450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.VnAvant" pitchFamily="34" charset="0"/>
              </a:rPr>
              <a:t>Tia n¾ng ®i ®©u?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28600" y="108585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dirty="0">
                <a:latin typeface=".VnAvant" pitchFamily="34" charset="0"/>
              </a:rPr>
              <a:t>        </a:t>
            </a:r>
            <a:r>
              <a:rPr lang="en-US" altLang="en-US" sz="2400" dirty="0" err="1">
                <a:latin typeface=".VnAvant" pitchFamily="34" charset="0"/>
              </a:rPr>
              <a:t>Buæi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s¸ng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thức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dËy</a:t>
            </a:r>
            <a:endParaRPr lang="en-US" altLang="en-US" sz="2400" dirty="0">
              <a:latin typeface=".VnAvant" pitchFamily="34" charset="0"/>
            </a:endParaRP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BÐ </a:t>
            </a:r>
            <a:r>
              <a:rPr lang="en-US" altLang="en-US" sz="2400" dirty="0" err="1">
                <a:latin typeface=".VnAvant" pitchFamily="34" charset="0"/>
              </a:rPr>
              <a:t>thÊy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buån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cười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</a:t>
            </a:r>
            <a:r>
              <a:rPr lang="en-US" altLang="en-US" sz="2400" dirty="0" err="1">
                <a:latin typeface=".VnAvant" pitchFamily="34" charset="0"/>
              </a:rPr>
              <a:t>Cã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ai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ang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endParaRPr lang="en-US" altLang="en-US" sz="2400" dirty="0">
              <a:latin typeface=".VnAvant" pitchFamily="34" charset="0"/>
            </a:endParaRP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</a:t>
            </a:r>
            <a:r>
              <a:rPr lang="en-US" altLang="en-US" sz="2400" dirty="0" err="1">
                <a:latin typeface=".VnAvant" pitchFamily="34" charset="0"/>
              </a:rPr>
              <a:t>Mét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572000" y="11430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Đã</a:t>
            </a:r>
            <a:r>
              <a:rPr lang="en-US" altLang="en-US" sz="2400" dirty="0">
                <a:latin typeface=".VnAvant" pitchFamily="34" charset="0"/>
              </a:rPr>
              <a:t> lµ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trong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lßng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tay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häc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t¸n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c©y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81000" y="2914650"/>
            <a:ext cx="3429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Tèi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giê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Sực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nhí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bÐ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 </a:t>
            </a:r>
            <a:r>
              <a:rPr lang="en-US" altLang="en-US" sz="2400" dirty="0" err="1">
                <a:latin typeface=".VnAvant" pitchFamily="34" charset="0"/>
              </a:rPr>
              <a:t>nhá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råi</a:t>
            </a:r>
            <a:r>
              <a:rPr lang="en-US" altLang="en-US" sz="2400" dirty="0">
                <a:latin typeface=".VnAvant" pitchFamily="34" charset="0"/>
              </a:rPr>
              <a:t>. </a:t>
            </a:r>
            <a:r>
              <a:rPr lang="en-US" altLang="en-US" sz="2400" dirty="0" err="1">
                <a:latin typeface=".VnAvant" pitchFamily="34" charset="0"/>
              </a:rPr>
              <a:t>LÆng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im</a:t>
            </a:r>
            <a:r>
              <a:rPr lang="en-US" altLang="en-US" sz="2400" dirty="0">
                <a:latin typeface=".VnAvant" pitchFamily="34" charset="0"/>
              </a:rPr>
              <a:t>…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419599" y="2800350"/>
            <a:ext cx="45092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        BÐ </a:t>
            </a:r>
            <a:r>
              <a:rPr lang="en-US" altLang="en-US" sz="2400" dirty="0" err="1">
                <a:latin typeface=".VnAvant" pitchFamily="34" charset="0"/>
              </a:rPr>
              <a:t>nằm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ngÉm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nghÜ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ë ®©u?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</a:t>
            </a:r>
            <a:r>
              <a:rPr lang="en-US" altLang="en-US" sz="2400" dirty="0">
                <a:latin typeface=".VnAvant" pitchFamily="34" charset="0"/>
              </a:rPr>
              <a:t>µ n¾ng!</a:t>
            </a:r>
          </a:p>
          <a:p>
            <a:r>
              <a:rPr lang="en-US" altLang="en-US" sz="2400" dirty="0">
                <a:latin typeface=".VnAvant" pitchFamily="34" charset="0"/>
              </a:rPr>
              <a:t>        Mai </a:t>
            </a:r>
            <a:r>
              <a:rPr lang="en-US" altLang="en-US" sz="2400" dirty="0" err="1">
                <a:latin typeface=".VnAvant" pitchFamily="34" charset="0"/>
              </a:rPr>
              <a:t>gÆp</a:t>
            </a:r>
            <a:r>
              <a:rPr lang="en-US" altLang="en-US" sz="2400" dirty="0">
                <a:latin typeface=".VnAvant" pitchFamily="34" charset="0"/>
              </a:rPr>
              <a:t> l¹i </a:t>
            </a:r>
            <a:r>
              <a:rPr lang="en-US" altLang="en-US" sz="2400" dirty="0" err="1">
                <a:latin typeface=".VnAvant" pitchFamily="34" charset="0"/>
              </a:rPr>
              <a:t>nhau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995894" y="4550714"/>
            <a:ext cx="231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Thuỵ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0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47577" y="400050"/>
            <a:ext cx="450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.VnAvant" pitchFamily="34" charset="0"/>
              </a:rPr>
              <a:t>Tia n¾ng ®i ®©u?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28600" y="108585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(1)  </a:t>
            </a:r>
            <a:r>
              <a:rPr lang="en-US" altLang="en-US" sz="2400" dirty="0" err="1">
                <a:latin typeface=".VnAvant" pitchFamily="34" charset="0"/>
              </a:rPr>
              <a:t>Buæi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s¸ng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thức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dËy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BÐ </a:t>
            </a:r>
            <a:r>
              <a:rPr lang="en-US" altLang="en-US" sz="2400" dirty="0" err="1">
                <a:latin typeface=".VnAvant" pitchFamily="34" charset="0"/>
              </a:rPr>
              <a:t>thÊy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buån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cười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Cã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ai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ang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 </a:t>
            </a:r>
            <a:r>
              <a:rPr lang="en-US" altLang="en-US" sz="2400" dirty="0" err="1">
                <a:latin typeface=".VnAvant" pitchFamily="34" charset="0"/>
              </a:rPr>
              <a:t>Mét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572000" y="11430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(2) </a:t>
            </a:r>
            <a:r>
              <a:rPr lang="en-US" altLang="en-US" sz="2400" dirty="0" err="1">
                <a:latin typeface=".VnAvant" pitchFamily="34" charset="0"/>
              </a:rPr>
              <a:t>Đã</a:t>
            </a:r>
            <a:r>
              <a:rPr lang="en-US" altLang="en-US" sz="2400" dirty="0">
                <a:latin typeface=".VnAvant" pitchFamily="34" charset="0"/>
              </a:rPr>
              <a:t> lµ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trong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lßng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tay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häc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trªn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t¸n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c©y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8600" y="2914650"/>
            <a:ext cx="358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latin typeface=".VnAvant" pitchFamily="34" charset="0"/>
              </a:rPr>
              <a:t>(3</a:t>
            </a:r>
            <a:r>
              <a:rPr lang="en-US" altLang="en-US" sz="2400" dirty="0">
                <a:latin typeface=".VnAvant" pitchFamily="34" charset="0"/>
              </a:rPr>
              <a:t>) </a:t>
            </a:r>
            <a:r>
              <a:rPr lang="en-US" altLang="en-US" sz="2400" dirty="0" err="1">
                <a:latin typeface=".VnAvant" pitchFamily="34" charset="0"/>
              </a:rPr>
              <a:t>Tèi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Õn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giê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endParaRPr lang="en-US" altLang="en-US" sz="2400" dirty="0">
              <a:latin typeface=".VnAvant" pitchFamily="34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Sực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nhí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bÐ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tia</a:t>
            </a:r>
            <a:r>
              <a:rPr lang="en-US" altLang="en-US" sz="2400" dirty="0">
                <a:latin typeface=".VnAvant" pitchFamily="34" charset="0"/>
              </a:rPr>
              <a:t> n¾ng </a:t>
            </a:r>
            <a:r>
              <a:rPr lang="en-US" altLang="en-US" sz="2400" dirty="0" err="1">
                <a:latin typeface=".VnAvant" pitchFamily="34" charset="0"/>
              </a:rPr>
              <a:t>nhá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råi</a:t>
            </a:r>
            <a:r>
              <a:rPr lang="en-US" altLang="en-US" sz="2400" dirty="0">
                <a:latin typeface=".VnAvant" pitchFamily="34" charset="0"/>
              </a:rPr>
              <a:t>. </a:t>
            </a:r>
            <a:r>
              <a:rPr lang="en-US" altLang="en-US" sz="2400" dirty="0" err="1">
                <a:latin typeface=".VnAvant" pitchFamily="34" charset="0"/>
              </a:rPr>
              <a:t>LÆng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im</a:t>
            </a:r>
            <a:r>
              <a:rPr lang="en-US" altLang="en-US" sz="2400" dirty="0">
                <a:latin typeface=".VnAvant" pitchFamily="34" charset="0"/>
              </a:rPr>
              <a:t>…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419599" y="2800350"/>
            <a:ext cx="45630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.VnAvant" pitchFamily="34" charset="0"/>
              </a:rPr>
              <a:t>(4)   BÐ </a:t>
            </a:r>
            <a:r>
              <a:rPr lang="en-US" altLang="en-US" sz="2400" dirty="0" err="1">
                <a:latin typeface=".VnAvant" pitchFamily="34" charset="0"/>
              </a:rPr>
              <a:t>nằm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ngÉm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nghÜ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ë ®©u?</a:t>
            </a:r>
          </a:p>
          <a:p>
            <a:r>
              <a:rPr lang="en-US" altLang="en-US" sz="2400" dirty="0">
                <a:latin typeface=".VnAvant" pitchFamily="34" charset="0"/>
              </a:rPr>
              <a:t>        - N¾ng </a:t>
            </a:r>
            <a:r>
              <a:rPr lang="en-US" altLang="en-US" sz="2400" dirty="0" err="1">
                <a:latin typeface=".VnAvant" pitchFamily="34" charset="0"/>
              </a:rPr>
              <a:t>ngñ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</a:t>
            </a:r>
            <a:r>
              <a:rPr lang="en-US" altLang="en-US" sz="2400" dirty="0">
                <a:latin typeface=".VnAvant" pitchFamily="34" charset="0"/>
              </a:rPr>
              <a:t>µ n¾ng!</a:t>
            </a:r>
          </a:p>
          <a:p>
            <a:r>
              <a:rPr lang="en-US" altLang="en-US" sz="2400" dirty="0">
                <a:latin typeface=".VnAvant" pitchFamily="34" charset="0"/>
              </a:rPr>
              <a:t>        Mai </a:t>
            </a:r>
            <a:r>
              <a:rPr lang="en-US" altLang="en-US" sz="2400" dirty="0" err="1">
                <a:latin typeface=".VnAvant" pitchFamily="34" charset="0"/>
              </a:rPr>
              <a:t>gÆp</a:t>
            </a:r>
            <a:r>
              <a:rPr lang="en-US" altLang="en-US" sz="2400" dirty="0">
                <a:latin typeface=".VnAvant" pitchFamily="34" charset="0"/>
              </a:rPr>
              <a:t> l¹i </a:t>
            </a:r>
            <a:r>
              <a:rPr lang="en-US" altLang="en-US" sz="2400" dirty="0" err="1">
                <a:latin typeface=".VnAvant" pitchFamily="34" charset="0"/>
              </a:rPr>
              <a:t>nhau</a:t>
            </a:r>
            <a:r>
              <a:rPr lang="en-US" altLang="en-US" sz="2400" dirty="0">
                <a:latin typeface=".VnAvant" pitchFamily="34" charset="0"/>
              </a:rPr>
              <a:t>,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995894" y="4550714"/>
            <a:ext cx="2312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Thuỵ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5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59061" y="125506"/>
            <a:ext cx="8505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Ba,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15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tháng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2025</a:t>
            </a:r>
          </a:p>
          <a:p>
            <a:pPr algn="ctr"/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</a:p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Tia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HP001 4 hang 1 ô ly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3330388" y="3446930"/>
            <a:ext cx="2644588" cy="35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56212" y="2124636"/>
            <a:ext cx="1766047" cy="8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1" y="181647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Luyện đọc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9153" y="178958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Tìm hiểu bài</a:t>
            </a:r>
          </a:p>
        </p:txBody>
      </p:sp>
      <p:sp>
        <p:nvSpPr>
          <p:cNvPr id="11" name="矩形 8"/>
          <p:cNvSpPr/>
          <p:nvPr/>
        </p:nvSpPr>
        <p:spPr>
          <a:xfrm>
            <a:off x="1329394" y="2385298"/>
            <a:ext cx="4187103" cy="27582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786531" y="2704354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89402" y="272079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66793" y="3077884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25265" y="3097307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00726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99341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173946" y="342900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97946" y="342900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0934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51707" y="1209914"/>
            <a:ext cx="41871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</p:txBody>
      </p:sp>
      <p:sp>
        <p:nvSpPr>
          <p:cNvPr id="7" name="Cloud 6"/>
          <p:cNvSpPr/>
          <p:nvPr/>
        </p:nvSpPr>
        <p:spPr>
          <a:xfrm>
            <a:off x="3854824" y="1805822"/>
            <a:ext cx="1875327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dËy</a:t>
            </a:r>
            <a:endParaRPr lang="en-US" sz="3200" b="1" dirty="0">
              <a:ln w="0"/>
              <a:solidFill>
                <a:schemeClr val="tx1"/>
              </a:solidFill>
              <a:latin typeface=".VnArial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514354" y="1805822"/>
            <a:ext cx="1706758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thÊy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75449" y="2956187"/>
            <a:ext cx="1793101" cy="9072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s¸ng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14354" y="2875113"/>
            <a:ext cx="1780827" cy="10694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®ang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29994" y="2333838"/>
            <a:ext cx="10460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68550" y="3409828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3608440" y="4084685"/>
            <a:ext cx="177199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458578" y="4064828"/>
            <a:ext cx="191000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12854" y="4618624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2847" y="238812"/>
            <a:ext cx="855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solidFill>
                  <a:srgbClr val="C00000"/>
                </a:solidFill>
                <a:latin typeface=".VnAvant" pitchFamily="34" charset="0"/>
              </a:rPr>
              <a:t>Ç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tiÕng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cïng</a:t>
            </a:r>
            <a:r>
              <a:rPr lang="en-US" altLang="en-US" sz="24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.VnAvant" pitchFamily="34" charset="0"/>
              </a:rPr>
              <a:t>vÇn</a:t>
            </a:r>
            <a:r>
              <a:rPr lang="en-US" altLang="en-US" sz="24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altLang="en-US" sz="24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.VnAvant" pitchFamily="34" charset="0"/>
              </a:rPr>
              <a:t>nhau</a:t>
            </a:r>
            <a:endParaRPr lang="vi-VN" alt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47" y="764178"/>
            <a:ext cx="412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dirty="0">
                <a:latin typeface=".VnAvant" pitchFamily="34" charset="0"/>
              </a:rPr>
              <a:t>          </a:t>
            </a:r>
            <a:r>
              <a:rPr lang="en-US" altLang="en-US" sz="2400" dirty="0" err="1">
                <a:latin typeface=".VnAvant" pitchFamily="34" charset="0"/>
              </a:rPr>
              <a:t>Buæi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s¸ng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thức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dËy</a:t>
            </a:r>
            <a:endParaRPr lang="en-US" altLang="en-US" sz="2400" dirty="0">
              <a:latin typeface=".VnAvant" pitchFamily="34" charset="0"/>
            </a:endParaRP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BÐ </a:t>
            </a:r>
            <a:r>
              <a:rPr lang="en-US" altLang="en-US" sz="2400" dirty="0" err="1">
                <a:latin typeface=".VnAvant" pitchFamily="34" charset="0"/>
              </a:rPr>
              <a:t>thÊy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buån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cười</a:t>
            </a:r>
            <a:r>
              <a:rPr lang="en-US" altLang="en-US" sz="2400" dirty="0">
                <a:latin typeface=".VnAvant" pitchFamily="34" charset="0"/>
              </a:rPr>
              <a:t>:</a:t>
            </a: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</a:t>
            </a:r>
            <a:r>
              <a:rPr lang="en-US" altLang="en-US" sz="2400" dirty="0" err="1">
                <a:latin typeface=".VnAvant" pitchFamily="34" charset="0"/>
              </a:rPr>
              <a:t>Cã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ai</a:t>
            </a:r>
            <a:r>
              <a:rPr lang="en-US" altLang="en-US" sz="2400" dirty="0">
                <a:latin typeface=".VnAvant" pitchFamily="34" charset="0"/>
              </a:rPr>
              <a:t> ®</a:t>
            </a:r>
            <a:r>
              <a:rPr lang="en-US" altLang="en-US" sz="2400" dirty="0" err="1">
                <a:latin typeface=".VnAvant" pitchFamily="34" charset="0"/>
              </a:rPr>
              <a:t>ang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nh¶y</a:t>
            </a:r>
            <a:endParaRPr lang="en-US" altLang="en-US" sz="2400" dirty="0">
              <a:latin typeface=".VnAvant" pitchFamily="34" charset="0"/>
            </a:endParaRPr>
          </a:p>
          <a:p>
            <a:pPr algn="just"/>
            <a:r>
              <a:rPr lang="en-US" altLang="en-US" sz="2400" dirty="0">
                <a:latin typeface=".VnAvant" pitchFamily="34" charset="0"/>
              </a:rPr>
              <a:t>        </a:t>
            </a:r>
            <a:r>
              <a:rPr lang="en-US" altLang="en-US" sz="2400" dirty="0" err="1">
                <a:latin typeface=".VnAvant" pitchFamily="34" charset="0"/>
              </a:rPr>
              <a:t>Mét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bµi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 </a:t>
            </a:r>
            <a:r>
              <a:rPr lang="en-US" altLang="en-US" sz="2400" dirty="0" err="1">
                <a:latin typeface=".VnAvant" pitchFamily="34" charset="0"/>
              </a:rPr>
              <a:t>vui</a:t>
            </a:r>
            <a:r>
              <a:rPr lang="en-US" altLang="en-US" sz="2400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15" grpId="0" bldLvl="0" animBg="1"/>
      <p:bldP spid="16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59061" y="125506"/>
            <a:ext cx="8505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Ba,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15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tháng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</a:t>
            </a:r>
            <a:r>
              <a:rPr lang="en-US" altLang="zh-CN" sz="3200" b="1" dirty="0" err="1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2025</a:t>
            </a:r>
          </a:p>
          <a:p>
            <a:pPr algn="ctr"/>
            <a:r>
              <a:rPr lang="en-US" altLang="zh-CN" sz="3200" b="1" dirty="0"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</a:p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Tia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>
                <a:solidFill>
                  <a:srgbClr val="FF0000"/>
                </a:solidFill>
                <a:latin typeface="HP001 4 hang 1 ô ly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HP001 4 hang 1 ô ly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3330388" y="3446930"/>
            <a:ext cx="2644588" cy="35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56212" y="2124636"/>
            <a:ext cx="1766047" cy="8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1" y="181647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Luyện đọc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9153" y="178958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HP001 4 hang 1 ô ly" pitchFamily="34" charset="0"/>
              </a:rPr>
              <a:t>Tìm hiểu bài</a:t>
            </a:r>
          </a:p>
        </p:txBody>
      </p:sp>
      <p:sp>
        <p:nvSpPr>
          <p:cNvPr id="11" name="矩形 8"/>
          <p:cNvSpPr/>
          <p:nvPr/>
        </p:nvSpPr>
        <p:spPr>
          <a:xfrm>
            <a:off x="1329394" y="2385298"/>
            <a:ext cx="4187103" cy="27582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786531" y="2704354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89402" y="272079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66793" y="3077884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25265" y="3097307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00726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99341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173946" y="342900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97946" y="3429000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0934" y="3812992"/>
            <a:ext cx="331693" cy="717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972</Words>
  <Application>Microsoft Office PowerPoint</Application>
  <PresentationFormat>On-screen Show (16:9)</PresentationFormat>
  <Paragraphs>139</Paragraphs>
  <Slides>19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Arial-Rounded</vt:lpstr>
      <vt:lpstr>HP001 4 hang 1 ô ly</vt:lpstr>
      <vt:lpstr>Verdana</vt:lpstr>
      <vt:lpstr>VNI-Brush</vt:lpstr>
      <vt:lpstr>.VnArial</vt:lpstr>
      <vt:lpstr>Calibri</vt:lpstr>
      <vt:lpstr>DFPOP1-W9</vt:lpstr>
      <vt:lpstr>Arial</vt:lpstr>
      <vt:lpstr>.VnAvant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124</cp:revision>
  <dcterms:created xsi:type="dcterms:W3CDTF">2020-08-13T09:19:00Z</dcterms:created>
  <dcterms:modified xsi:type="dcterms:W3CDTF">2025-04-15T02:08:50Z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