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8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89" r:id="rId6"/>
    <p:sldMasterId id="2147483701" r:id="rId7"/>
    <p:sldMasterId id="2147483713" r:id="rId8"/>
    <p:sldMasterId id="2147483725" r:id="rId9"/>
    <p:sldMasterId id="2147483739" r:id="rId10"/>
    <p:sldMasterId id="2147483753" r:id="rId11"/>
    <p:sldMasterId id="2147483779" r:id="rId12"/>
    <p:sldMasterId id="2147483793" r:id="rId13"/>
    <p:sldMasterId id="2147483807" r:id="rId14"/>
    <p:sldMasterId id="2147483847" r:id="rId15"/>
    <p:sldMasterId id="2147483861" r:id="rId16"/>
    <p:sldMasterId id="2147483875" r:id="rId17"/>
    <p:sldMasterId id="2147483889" r:id="rId18"/>
    <p:sldMasterId id="2147483903" r:id="rId19"/>
    <p:sldMasterId id="2147483917" r:id="rId20"/>
    <p:sldMasterId id="2147483931" r:id="rId21"/>
    <p:sldMasterId id="2147483945" r:id="rId22"/>
    <p:sldMasterId id="2147483959" r:id="rId23"/>
  </p:sldMasterIdLst>
  <p:notesMasterIdLst>
    <p:notesMasterId r:id="rId56"/>
  </p:notesMasterIdLst>
  <p:sldIdLst>
    <p:sldId id="325" r:id="rId24"/>
    <p:sldId id="304" r:id="rId25"/>
    <p:sldId id="258" r:id="rId26"/>
    <p:sldId id="292" r:id="rId27"/>
    <p:sldId id="302" r:id="rId28"/>
    <p:sldId id="314" r:id="rId29"/>
    <p:sldId id="298" r:id="rId30"/>
    <p:sldId id="305" r:id="rId31"/>
    <p:sldId id="303" r:id="rId32"/>
    <p:sldId id="301" r:id="rId33"/>
    <p:sldId id="268" r:id="rId34"/>
    <p:sldId id="309" r:id="rId35"/>
    <p:sldId id="326" r:id="rId36"/>
    <p:sldId id="306" r:id="rId37"/>
    <p:sldId id="269" r:id="rId38"/>
    <p:sldId id="310" r:id="rId39"/>
    <p:sldId id="327" r:id="rId40"/>
    <p:sldId id="270" r:id="rId41"/>
    <p:sldId id="316" r:id="rId42"/>
    <p:sldId id="307" r:id="rId43"/>
    <p:sldId id="271" r:id="rId44"/>
    <p:sldId id="284" r:id="rId45"/>
    <p:sldId id="272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274" r:id="rId55"/>
  </p:sldIdLst>
  <p:sldSz cx="9144000" cy="5143500" type="screen16x9"/>
  <p:notesSz cx="6858000" cy="9144000"/>
  <p:embeddedFontLst>
    <p:embeddedFont>
      <p:font typeface="DFPOP1-W9" panose="020B0604020202020204" charset="-128"/>
      <p:regular r:id="rId57"/>
    </p:embeddedFont>
    <p:embeddedFont>
      <p:font typeface=".VnTimeH" panose="020B7200000000000000" pitchFamily="34" charset="0"/>
      <p:regular r:id="rId58"/>
      <p:bold r:id="rId59"/>
      <p:italic r:id="rId60"/>
      <p:boldItalic r:id="rId61"/>
    </p:embeddedFont>
    <p:embeddedFont>
      <p:font typeface="Arial-Rounded" panose="020B0604020202020204" charset="0"/>
      <p:regular r:id="rId62"/>
    </p:embeddedFont>
    <p:embeddedFont>
      <p:font typeface="HL Hoctro" panose="02000000000000000000" pitchFamily="2" charset="0"/>
      <p:regular r:id="rId63"/>
    </p:embeddedFont>
    <p:embeddedFont>
      <p:font typeface="HP001 4 hàng" panose="020B0603050302020204" pitchFamily="34" charset="0"/>
      <p:regular r:id="rId64"/>
      <p:bold r:id="rId65"/>
    </p:embeddedFont>
    <p:embeddedFont>
      <p:font typeface="HP001 5 hàng" panose="020B0603050302020204" pitchFamily="34" charset="0"/>
      <p:regular r:id="rId66"/>
      <p:bold r:id="rId67"/>
    </p:embeddedFont>
    <p:embeddedFont>
      <p:font typeface="Monotype Corsiva" panose="03010101010201010101" pitchFamily="66" charset="0"/>
      <p:italic r:id="rId68"/>
    </p:embeddedFont>
    <p:embeddedFont>
      <p:font typeface="Tw Cen MT" panose="020B0602020104020603" pitchFamily="34" charset="0"/>
      <p:regular r:id="rId69"/>
      <p:bold r:id="rId70"/>
      <p:italic r:id="rId71"/>
      <p:boldItalic r:id="rId72"/>
    </p:embeddedFont>
  </p:embeddedFontLst>
  <p:custDataLst>
    <p:tags r:id="rId7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25"/>
            <p14:sldId id="304"/>
          </p14:sldIdLst>
        </p14:section>
        <p14:section name="Tiết 1" id="{694160BE-F2C5-4F1F-9227-A8A060926D5B}">
          <p14:sldIdLst>
            <p14:sldId id="258"/>
            <p14:sldId id="292"/>
            <p14:sldId id="302"/>
            <p14:sldId id="314"/>
            <p14:sldId id="298"/>
            <p14:sldId id="305"/>
            <p14:sldId id="303"/>
            <p14:sldId id="301"/>
            <p14:sldId id="268"/>
            <p14:sldId id="309"/>
            <p14:sldId id="326"/>
            <p14:sldId id="306"/>
          </p14:sldIdLst>
        </p14:section>
        <p14:section name="Tiết 3" id="{8DB3B22B-32B6-4C3F-838D-DF98A9DBE4B7}">
          <p14:sldIdLst>
            <p14:sldId id="269"/>
            <p14:sldId id="310"/>
            <p14:sldId id="327"/>
            <p14:sldId id="270"/>
            <p14:sldId id="316"/>
            <p14:sldId id="307"/>
          </p14:sldIdLst>
        </p14:section>
        <p14:section name="Tiết 4" id="{30D029CA-39C5-4833-936C-43C5EF842993}">
          <p14:sldIdLst>
            <p14:sldId id="271"/>
            <p14:sldId id="284"/>
            <p14:sldId id="272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920000"/>
    <a:srgbClr val="FF6600"/>
    <a:srgbClr val="4CA420"/>
    <a:srgbClr val="F1442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gs" Target="tags/tag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6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7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10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611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463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586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498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2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857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17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7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307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019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026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79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88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75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59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4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09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280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48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5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357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732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6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69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03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87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63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64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03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66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87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03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1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10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8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67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48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91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8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3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74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0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2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3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3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1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2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08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46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1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85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33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8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3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21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30" indent="0" algn="ctr">
              <a:buNone/>
              <a:defRPr/>
            </a:lvl3pPr>
            <a:lvl4pPr marL="1371192" indent="0" algn="ctr">
              <a:buNone/>
              <a:defRPr/>
            </a:lvl4pPr>
            <a:lvl5pPr marL="1828259" indent="0" algn="ctr">
              <a:buNone/>
              <a:defRPr/>
            </a:lvl5pPr>
            <a:lvl6pPr marL="2285316" indent="0" algn="ctr">
              <a:buNone/>
              <a:defRPr/>
            </a:lvl6pPr>
            <a:lvl7pPr marL="2742374" indent="0" algn="ctr">
              <a:buNone/>
              <a:defRPr/>
            </a:lvl7pPr>
            <a:lvl8pPr marL="3199440" indent="0" algn="ctr">
              <a:buNone/>
              <a:defRPr/>
            </a:lvl8pPr>
            <a:lvl9pPr marL="36565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79D4D-933E-430F-8854-FCCAF528BB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14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BB5B5-C675-420F-A2A9-5BF082B30B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72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71927-0340-4E58-9F34-7861E1741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041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500A4-E66F-4781-AFCA-401103CC51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766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6D417-8AE1-4825-9EC9-18904C1EF8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530BB-298B-418F-9D37-3F57732B8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36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50777-7B92-40D4-B28B-08D235AFCA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59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FF8AC-05FA-4A92-A275-6468FC95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810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2B78D-113A-4AFE-8DC9-AF5C27C1E3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955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7435E-71F8-414F-A338-FE368444CF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722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D748A-EC07-41E1-882E-2BF755F201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27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2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2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9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5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5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7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8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7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2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9D75EE00-C7FF-435F-9F96-E38237D86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709308AC-63C6-4804-89A9-AF42823F4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6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77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</a:pPr>
            <a:fld id="{64C973E7-C28B-4591-BEF8-A801EE76E4D0}" type="slidenum">
              <a:rPr lang="en-US" altLang="en-US" smtClean="0">
                <a:solidFill>
                  <a:srgbClr val="000000"/>
                </a:solidFill>
                <a:cs typeface="Arial"/>
                <a:sym typeface="Arial"/>
              </a:rPr>
              <a:pPr defTabSz="9142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4" indent="-34279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2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6345" y="278984"/>
            <a:ext cx="6631885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/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7167" y="840668"/>
            <a:ext cx="2513772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/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1491044" y="1876660"/>
            <a:ext cx="1628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</a:t>
            </a:r>
            <a:endParaRPr lang="zh-CN" altLang="en-US" sz="44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组合 99"/>
          <p:cNvGrpSpPr/>
          <p:nvPr/>
        </p:nvGrpSpPr>
        <p:grpSpPr>
          <a:xfrm>
            <a:off x="3142380" y="1951879"/>
            <a:ext cx="4880613" cy="694222"/>
            <a:chOff x="2273580" y="2727523"/>
            <a:chExt cx="4880613" cy="694222"/>
          </a:xfrm>
        </p:grpSpPr>
        <p:sp>
          <p:nvSpPr>
            <p:cNvPr id="1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ctr"/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12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ctr"/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13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AE81CF-DA88-48DC-BFFA-D308865C4A44}"/>
              </a:ext>
            </a:extLst>
          </p:cNvPr>
          <p:cNvSpPr txBox="1"/>
          <p:nvPr/>
        </p:nvSpPr>
        <p:spPr>
          <a:xfrm>
            <a:off x="2420006" y="3279913"/>
            <a:ext cx="5004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Gv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-93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-93"/>
              </a:rPr>
              <a:t> Thị Thanh Thuỷ</a:t>
            </a:r>
          </a:p>
        </p:txBody>
      </p:sp>
    </p:spTree>
    <p:extLst>
      <p:ext uri="{BB962C8B-B14F-4D97-AF65-F5344CB8AC3E}">
        <p14:creationId xmlns:p14="http://schemas.microsoft.com/office/powerpoint/2010/main" val="105044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263601" y="900244"/>
            <a:ext cx="24835" cy="41930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96" y="4382653"/>
            <a:ext cx="1600200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84" y="4456196"/>
            <a:ext cx="1027572" cy="63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96" y="857094"/>
            <a:ext cx="626199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07" y="961572"/>
            <a:ext cx="68600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64" y="900246"/>
            <a:ext cx="655223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01" y="4497068"/>
            <a:ext cx="856277" cy="59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192329" y="1283366"/>
            <a:ext cx="2587491" cy="4431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6" name="Cloud Callout 45"/>
          <p:cNvSpPr/>
          <p:nvPr/>
        </p:nvSpPr>
        <p:spPr>
          <a:xfrm>
            <a:off x="7185991" y="900245"/>
            <a:ext cx="2355573" cy="478607"/>
          </a:xfrm>
          <a:prstGeom prst="cloudCallout">
            <a:avLst>
              <a:gd name="adj1" fmla="val -34564"/>
              <a:gd name="adj2" fmla="val 8177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-3801"/>
            <a:ext cx="9144000" cy="9002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tư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10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2025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353+354.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915134"/>
            <a:ext cx="5161612" cy="238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39"/>
          <p:cNvSpPr/>
          <p:nvPr/>
        </p:nvSpPr>
        <p:spPr>
          <a:xfrm>
            <a:off x="28760" y="1378852"/>
            <a:ext cx="249536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3299791"/>
            <a:ext cx="5161626" cy="18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Oval 42"/>
          <p:cNvSpPr/>
          <p:nvPr/>
        </p:nvSpPr>
        <p:spPr>
          <a:xfrm>
            <a:off x="36654" y="2481733"/>
            <a:ext cx="231702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08314" y="1799689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12446" y="2107462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29104" y="2415235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34092" y="3266688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34093" y="2743472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54063" y="3543157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mọc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30190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4" grpId="0"/>
      <p:bldP spid="45" grpId="0"/>
      <p:bldP spid="47" grpId="0"/>
      <p:bldP spid="48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50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5299" y="922638"/>
            <a:ext cx="7239414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black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1335" y="1541742"/>
            <a:ext cx="6236516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75886" y="2048839"/>
            <a:ext cx="5965279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(…….)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304012" y="1570162"/>
            <a:ext cx="303330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918251" y="2092851"/>
            <a:ext cx="536713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1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F1CC5-CE23-4AE9-9AD5-93D8F3778FB6}"/>
              </a:ext>
            </a:extLst>
          </p:cNvPr>
          <p:cNvSpPr/>
          <p:nvPr/>
        </p:nvSpPr>
        <p:spPr>
          <a:xfrm>
            <a:off x="211254" y="808109"/>
            <a:ext cx="9252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Thân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cây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lΗğu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δŪg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Ǉo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ηưng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Ύ˞o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dai</a:t>
            </a:r>
            <a:r>
              <a:rPr lang="en-US" sz="4000" b="1" dirty="0">
                <a:latin typeface="HP001 5 hàng" panose="020B0603050302020204" pitchFamily="34" charset="-93"/>
              </a:rPr>
              <a:t>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2E0B7-6B78-4721-98A3-52D76F0EA43D}"/>
              </a:ext>
            </a:extLst>
          </p:cNvPr>
          <p:cNvSpPr/>
          <p:nvPr/>
        </p:nvSpPr>
        <p:spPr>
          <a:xfrm>
            <a:off x="211254" y="1910030"/>
            <a:ext cx="8529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lt-LT" sz="4000" b="1" dirty="0">
                <a:latin typeface="HP001 5 hàng" panose="020B0603050302020204" pitchFamily="34" charset="-93"/>
              </a:rPr>
              <a:t>Cà</a:t>
            </a:r>
            <a:r>
              <a:rPr lang="el-GR" sz="4000" b="1" dirty="0">
                <a:latin typeface="HP001 5 hàng" panose="020B0603050302020204" pitchFamily="34" charset="-93"/>
              </a:rPr>
              <a:t>ζ </a:t>
            </a:r>
            <a:r>
              <a:rPr lang="lt-LT" sz="4000" b="1" dirty="0">
                <a:latin typeface="HP001 5 hàng" panose="020B0603050302020204" pitchFamily="34" charset="-93"/>
              </a:rPr>
              <a:t>l</a:t>
            </a:r>
            <a:r>
              <a:rPr lang="el-GR" sz="4000" b="1" dirty="0">
                <a:latin typeface="HP001 5 hàng" panose="020B0603050302020204" pitchFamily="34" charset="-93"/>
              </a:rPr>
              <a:t>Η</a:t>
            </a:r>
            <a:r>
              <a:rPr lang="lt-LT" sz="4000" b="1" dirty="0">
                <a:latin typeface="HP001 5 hàng" panose="020B0603050302020204" pitchFamily="34" charset="-93"/>
              </a:rPr>
              <a:t>ğu </a:t>
            </a:r>
            <a:r>
              <a:rPr lang="el-GR" sz="4000" b="1" dirty="0">
                <a:latin typeface="HP001 5 hàng" panose="020B0603050302020204" pitchFamily="34" charset="-93"/>
              </a:rPr>
              <a:t>Εϛ</a:t>
            </a:r>
            <a:r>
              <a:rPr lang="lt-LT" sz="4000" b="1" dirty="0">
                <a:latin typeface="HP001 5 hàng" panose="020B0603050302020204" pitchFamily="34" charset="-93"/>
              </a:rPr>
              <a:t>m jại, có </a:t>
            </a:r>
            <a:r>
              <a:rPr lang="el-GR" sz="4000" b="1" dirty="0">
                <a:latin typeface="HP001 5 hàng" panose="020B0603050302020204" pitchFamily="34" charset="-93"/>
              </a:rPr>
              <a:t>Ό˘ ε</a:t>
            </a:r>
            <a:r>
              <a:rPr lang="lt-LT" sz="4000" b="1" dirty="0">
                <a:latin typeface="HP001 5 hàng" panose="020B0603050302020204" pitchFamily="34" charset="-93"/>
              </a:rPr>
              <a:t>u</a:t>
            </a:r>
            <a:r>
              <a:rPr lang="el-GR" sz="4000" b="1" dirty="0">
                <a:latin typeface="HP001 5 hàng" panose="020B0603050302020204" pitchFamily="34" charset="-93"/>
              </a:rPr>
              <a:t>ΐϜ</a:t>
            </a:r>
            <a:r>
              <a:rPr lang="lt-LT" sz="4000" b="1" dirty="0">
                <a:latin typeface="HP001 5 hàng" panose="020B0603050302020204" pitchFamily="34" charset="-93"/>
              </a:rPr>
              <a:t>n đųg </a:t>
            </a:r>
            <a:r>
              <a:rPr lang="el-GR" sz="4000" b="1" dirty="0">
                <a:latin typeface="HP001 5 hàng" panose="020B0603050302020204" pitchFamily="34" charset="-93"/>
              </a:rPr>
              <a:t>Ό;</a:t>
            </a:r>
            <a:r>
              <a:rPr lang="lt-LT" sz="4000" b="1" dirty="0">
                <a:latin typeface="HP001 5 hàng" panose="020B0603050302020204" pitchFamily="34" charset="-93"/>
              </a:rPr>
              <a:t>o </a:t>
            </a:r>
            <a:r>
              <a:rPr lang="el-GR" sz="4000" b="1" dirty="0">
                <a:latin typeface="HP001 5 hàng" panose="020B0603050302020204" pitchFamily="34" charset="-93"/>
              </a:rPr>
              <a:t>εΗϛ</a:t>
            </a:r>
            <a:r>
              <a:rPr lang="lt-LT" sz="4000" b="1" dirty="0">
                <a:latin typeface="HP001 5 hàng" panose="020B0603050302020204" pitchFamily="34" charset="-93"/>
              </a:rPr>
              <a:t>u gió . 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8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3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52875" y="1544142"/>
            <a:ext cx="7827994" cy="584775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5299" y="922638"/>
            <a:ext cx="8263144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5.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Chọn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hoàn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thiện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câu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viết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câu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vào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vở</a:t>
            </a:r>
            <a:endParaRPr lang="zh-CN" altLang="en-US" sz="2400" b="1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46074" y="2495899"/>
            <a:ext cx="856345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(……)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tóc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92908" y="3211717"/>
            <a:ext cx="8851092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(…….)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69963" y="1580609"/>
            <a:ext cx="158931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dẻo dai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306972" y="1591508"/>
            <a:ext cx="172241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mềm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mại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42277" y="1591096"/>
            <a:ext cx="114594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lắc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lư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742044" y="1597772"/>
            <a:ext cx="156707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dễ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gãy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218042" y="1590548"/>
            <a:ext cx="151074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xanh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tốt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1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9889E-6 L 0.19896 0.1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49368E-6 L 0.63594 0.31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88" y="156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949AB-43B6-4C71-9EAA-2A17641E061C}"/>
              </a:ext>
            </a:extLst>
          </p:cNvPr>
          <p:cNvSpPr txBox="1"/>
          <p:nvPr/>
        </p:nvSpPr>
        <p:spPr>
          <a:xfrm>
            <a:off x="480060" y="723900"/>
            <a:ext cx="8473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5 hàng" panose="020B0603050302020204" pitchFamily="34" charset="-93"/>
              </a:rPr>
              <a:t>a. Càζ lΗğu ǟủ lá ǇrŪg Εϛm jại ηư jŎ jái Ǉŉ.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E1653-FAE5-4A86-BB83-477DCEEF6BC5}"/>
              </a:ext>
            </a:extLst>
          </p:cNvPr>
          <p:cNvSpPr txBox="1"/>
          <p:nvPr/>
        </p:nvSpPr>
        <p:spPr>
          <a:xfrm>
            <a:off x="480060" y="2506980"/>
            <a:ext cx="8473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5 hàng" panose="020B0603050302020204" pitchFamily="34" charset="-93"/>
              </a:rPr>
              <a:t>b.Tập </a:t>
            </a:r>
            <a:r>
              <a:rPr lang="el-GR" sz="4000" b="1" dirty="0">
                <a:latin typeface="HP001 5 hàng" panose="020B0603050302020204" pitchFamily="34" charset="-93"/>
              </a:rPr>
              <a:t>Ό˘ </a:t>
            </a:r>
            <a:r>
              <a:rPr lang="vi-VN" sz="4000" b="1" dirty="0">
                <a:latin typeface="HP001 5 hàng" panose="020B0603050302020204" pitchFamily="34" charset="-93"/>
              </a:rPr>
              <a:t>dục hàng wgày giúp cơ </a:t>
            </a:r>
            <a:r>
              <a:rPr lang="el-GR" sz="4000" b="1" dirty="0">
                <a:latin typeface="HP001 5 hàng" panose="020B0603050302020204" pitchFamily="34" charset="-93"/>
              </a:rPr>
              <a:t>Ό˘ Ύ˞</a:t>
            </a:r>
            <a:r>
              <a:rPr lang="vi-VN" sz="4000" b="1" dirty="0">
                <a:latin typeface="HP001 5 hàng" panose="020B0603050302020204" pitchFamily="34" charset="-93"/>
              </a:rPr>
              <a:t>o dai .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82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896443"/>
            <a:ext cx="8505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1788443"/>
            <a:ext cx="3521344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7" y="1788443"/>
            <a:ext cx="3225317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7219" y="1308091"/>
            <a:ext cx="437899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Vertical Scroll 9"/>
          <p:cNvSpPr/>
          <p:nvPr/>
        </p:nvSpPr>
        <p:spPr>
          <a:xfrm>
            <a:off x="7176052" y="896443"/>
            <a:ext cx="1818862" cy="4142696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u="sng" dirty="0">
                <a:latin typeface="Arial-Rounded" charset="0"/>
                <a:ea typeface="Arial-Rounded" charset="0"/>
                <a:cs typeface="Arial-Rounded" charset="0"/>
              </a:rPr>
              <a:t>* </a:t>
            </a:r>
            <a:r>
              <a:rPr lang="en-US" sz="2000" u="sng" dirty="0" err="1">
                <a:latin typeface="Arial-Rounded" charset="0"/>
                <a:ea typeface="Arial-Rounded" charset="0"/>
                <a:cs typeface="Arial-Rounded" charset="0"/>
              </a:rPr>
              <a:t>Ví</a:t>
            </a:r>
            <a:r>
              <a:rPr lang="en-US" sz="2000" u="sng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u="sng" dirty="0" err="1">
                <a:latin typeface="Arial-Rounded" charset="0"/>
                <a:ea typeface="Arial-Rounded" charset="0"/>
                <a:cs typeface="Arial-Rounded" charset="0"/>
              </a:rPr>
              <a:t>dụ</a:t>
            </a:r>
            <a:r>
              <a:rPr lang="en-US" sz="2000" u="sng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r>
              <a:rPr lang="en-US" sz="2000" dirty="0"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vi-VN" sz="2000" dirty="0">
                <a:latin typeface="Arial-Rounded" charset="0"/>
                <a:ea typeface="Arial-Rounded" charset="0"/>
                <a:cs typeface="Arial-Rounded" charset="0"/>
              </a:rPr>
              <a:t>Mùa hè trời nắng gắt, các bạn học sinh đi bộ dưới hàng cây xanh mát</a:t>
            </a:r>
            <a:r>
              <a:rPr lang="en-US" sz="20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1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4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9817" y="118540"/>
            <a:ext cx="2146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914476" y="2531080"/>
            <a:ext cx="11920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580205"/>
            <a:ext cx="9143999" cy="37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5784"/>
            <a:ext cx="9223513" cy="244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751471" y="1112809"/>
            <a:ext cx="11920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55" y="1440137"/>
            <a:ext cx="169887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896443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8.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Chọn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chữ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phù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hợp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thay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cho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bông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hoa</a:t>
            </a:r>
            <a:endParaRPr lang="zh-CN" altLang="en-US" sz="2400" b="1" dirty="0">
              <a:latin typeface="Arial" pitchFamily="34" charset="0"/>
              <a:ea typeface="Arial-Rounded" charset="0"/>
              <a:cs typeface="Arial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91150"/>
            <a:ext cx="3588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3789" y="77721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69715"/>
            <a:ext cx="8816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138"/>
            <a:ext cx="9143999" cy="3533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801"/>
            <a:ext cx="9144000" cy="9002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2025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355+356.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7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698010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1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40284" y="4582668"/>
            <a:ext cx="2883143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09122" y="4181856"/>
            <a:ext cx="3349487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8831" y="916861"/>
            <a:ext cx="2555404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8585" y="1840187"/>
            <a:ext cx="2454968" cy="1754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cành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ngắn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to.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xum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xuê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rũ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dirty="0"/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45493" y="588624"/>
            <a:ext cx="3478805" cy="3077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353+354.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49" y="983974"/>
            <a:ext cx="6588651" cy="415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3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1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1230590"/>
            <a:ext cx="6838122" cy="192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3150704"/>
            <a:ext cx="6838122" cy="141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75" y="4708003"/>
            <a:ext cx="9034659" cy="3385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defTabSz="685766"/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5068" y="4708003"/>
            <a:ext cx="1557916" cy="33854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defTabSz="685766"/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2690140" y="4691440"/>
            <a:ext cx="1537284" cy="33854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defTabSz="685766"/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07210" y="1562384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69574" y="949736"/>
            <a:ext cx="2003541" cy="61264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sz="14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1600" b="1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600" b="1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29253" y="949736"/>
            <a:ext cx="1755913" cy="612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685766"/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1400" dirty="0">
              <a:solidFill>
                <a:srgbClr val="92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669461" y="1497409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652706" y="1437775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998957" y="1728229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07210" y="2502008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14163" y="3135726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34367" y="3493889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564404" y="3396956"/>
            <a:ext cx="468976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628975" y="3679174"/>
            <a:ext cx="489677" cy="21543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(9)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3843783" y="3916584"/>
            <a:ext cx="539373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(10)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47861" y="1836299"/>
            <a:ext cx="55103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72345" y="3729742"/>
            <a:ext cx="68036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78487" y="3724709"/>
            <a:ext cx="924339" cy="50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909041" y="3493889"/>
            <a:ext cx="2" cy="230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203229" y="3514069"/>
            <a:ext cx="2" cy="230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6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2" grpId="0" animBg="1"/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699718" y="1021101"/>
            <a:ext cx="24835" cy="41930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89" y="4154557"/>
            <a:ext cx="1600200" cy="106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32" y="3776870"/>
            <a:ext cx="1111250" cy="13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33" y="900244"/>
            <a:ext cx="74662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24698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55" y="1021101"/>
            <a:ext cx="74662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17" y="3620633"/>
            <a:ext cx="1111250" cy="147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645427" y="2126632"/>
            <a:ext cx="3448476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38393" y="2675752"/>
            <a:ext cx="304489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59962" y="2988406"/>
            <a:ext cx="29895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18244" y="2126632"/>
            <a:ext cx="262575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đựng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khoảng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endParaRPr lang="en-US" altLang="zh-CN" sz="14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59220" y="2675753"/>
            <a:ext cx="2904052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nghiêng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nọ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nghiêng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endParaRPr lang="en-US" altLang="zh-CN" sz="1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8291" y="2968210"/>
            <a:ext cx="2525771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gợi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endParaRPr lang="en-US" altLang="zh-CN" sz="1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084342" y="1428295"/>
            <a:ext cx="2128480" cy="612648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altLang="zh-CN" sz="1600" dirty="0" err="1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1600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nghĩa</a:t>
            </a:r>
            <a:r>
              <a:rPr lang="en-US" altLang="zh-CN" sz="1600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en-US" altLang="zh-CN" sz="16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" y="1345231"/>
            <a:ext cx="5628057" cy="21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" y="3475081"/>
            <a:ext cx="5628056" cy="163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0" y="26016"/>
            <a:ext cx="9144000" cy="9002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tư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10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2025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353+354.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29253" y="949736"/>
            <a:ext cx="1755913" cy="612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685766"/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1400" dirty="0">
              <a:solidFill>
                <a:srgbClr val="92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0214" y="1731054"/>
            <a:ext cx="199039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1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-18152" y="2731397"/>
            <a:ext cx="247405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16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55" y="3296179"/>
            <a:ext cx="3398089" cy="18743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58" y="3366198"/>
            <a:ext cx="3329610" cy="17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2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759</Words>
  <Application>Microsoft Office PowerPoint</Application>
  <PresentationFormat>On-screen Show (16:9)</PresentationFormat>
  <Paragraphs>152</Paragraphs>
  <Slides>32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32</vt:i4>
      </vt:variant>
    </vt:vector>
  </HeadingPairs>
  <TitlesOfParts>
    <vt:vector size="63" baseType="lpstr">
      <vt:lpstr>Monotype Corsiva</vt:lpstr>
      <vt:lpstr>HP001 4 hàng</vt:lpstr>
      <vt:lpstr>Arial-Rounded</vt:lpstr>
      <vt:lpstr>HP001 5 hàng</vt:lpstr>
      <vt:lpstr>HL Hoctro</vt:lpstr>
      <vt:lpstr>.VnTimeH</vt:lpstr>
      <vt:lpstr>Arial</vt:lpstr>
      <vt:lpstr>DFPOP1-W9</vt:lpstr>
      <vt:lpstr>Times New Roman</vt:lpstr>
      <vt:lpstr>Calibri</vt:lpstr>
      <vt:lpstr>Tw Cen MT</vt:lpstr>
      <vt:lpstr>Office 主题</vt:lpstr>
      <vt:lpstr>1_Office Theme</vt:lpstr>
      <vt:lpstr>Office Theme</vt:lpstr>
      <vt:lpstr>7_Office 主题</vt:lpstr>
      <vt:lpstr>8_Office 主题</vt:lpstr>
      <vt:lpstr>2_Office 主题</vt:lpstr>
      <vt:lpstr>3_Office 主题</vt:lpstr>
      <vt:lpstr>Default Design</vt:lpstr>
      <vt:lpstr>5_Office 主题</vt:lpstr>
      <vt:lpstr>6_Office 主题</vt:lpstr>
      <vt:lpstr>9_Office 主题</vt:lpstr>
      <vt:lpstr>10_Office 主题</vt:lpstr>
      <vt:lpstr>1_Office 主题</vt:lpstr>
      <vt:lpstr>11_Office 主题</vt:lpstr>
      <vt:lpstr>12_Office 主题</vt:lpstr>
      <vt:lpstr>13_Office 主题</vt:lpstr>
      <vt:lpstr>14_Office 主题</vt:lpstr>
      <vt:lpstr>15_Office 主题</vt:lpstr>
      <vt:lpstr>16_Office 主题</vt:lpstr>
      <vt:lpstr>17_Office 主题</vt:lpstr>
      <vt:lpstr>PowerPoint Presentation</vt:lpstr>
      <vt:lpstr>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112</cp:revision>
  <dcterms:created xsi:type="dcterms:W3CDTF">2020-08-13T09:19:08Z</dcterms:created>
  <dcterms:modified xsi:type="dcterms:W3CDTF">2025-04-11T03:43:49Z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