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2" r:id="rId2"/>
    <p:sldId id="283" r:id="rId3"/>
    <p:sldId id="285" r:id="rId4"/>
    <p:sldId id="284" r:id="rId5"/>
    <p:sldId id="286" r:id="rId6"/>
    <p:sldId id="28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8000"/>
    <a:srgbClr val="0000FF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fld id="{8DB4BDEA-2CF0-4728-85FB-9146F0420662}" type="slidenum">
              <a:rPr lang="zh-CN" altLang="en-US" sz="1200" smtClean="0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 defTabSz="914400"/>
              <a:t>1</a:t>
            </a:fld>
            <a:endParaRPr lang="zh-CN" altLang="en-US" sz="1200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514128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>
            <a:fillRect/>
          </a:stretch>
        </p:blipFill>
        <p:spPr bwMode="auto">
          <a:xfrm>
            <a:off x="20638" y="67241"/>
            <a:ext cx="16235362" cy="909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 rot="920767">
            <a:off x="5041900" y="1727506"/>
            <a:ext cx="6426200" cy="6046729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171" tIns="47585" rIns="95171" bIns="47585" anchor="ctr"/>
          <a:lstStyle/>
          <a:p>
            <a:pPr algn="ctr" defTabSz="1214469">
              <a:defRPr/>
            </a:pPr>
            <a:endParaRPr lang="zh-CN" altLang="en-US" sz="2400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4114" y="3418058"/>
            <a:ext cx="4459287" cy="2804533"/>
          </a:xfrm>
          <a:prstGeom prst="rect">
            <a:avLst/>
          </a:prstGeom>
          <a:noFill/>
        </p:spPr>
        <p:txBody>
          <a:bodyPr lIns="95171" tIns="47585" rIns="95171" bIns="47585">
            <a:spAutoFit/>
          </a:bodyPr>
          <a:lstStyle/>
          <a:p>
            <a:pPr algn="ctr" defTabSz="1214469">
              <a:defRPr/>
            </a:pPr>
            <a:r>
              <a:rPr lang="en-US" altLang="zh-CN" sz="8800" b="1" dirty="0"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小单纯体" panose="02010601030101010101" pitchFamily="2" charset="-122"/>
                <a:cs typeface="Times New Roman" pitchFamily="18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小单纯体" panose="02010601030101010101" pitchFamily="2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7" b="12019"/>
          <a:stretch>
            <a:fillRect/>
          </a:stretch>
        </p:blipFill>
        <p:spPr bwMode="auto">
          <a:xfrm rot="20009610">
            <a:off x="3475038" y="4217428"/>
            <a:ext cx="3930650" cy="365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102980" y="887062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700" b="1" dirty="0" err="1">
                <a:solidFill>
                  <a:srgbClr val="0000FF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700" b="1" dirty="0">
              <a:solidFill>
                <a:srgbClr val="0000FF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4263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50E411F-A935-9C47-ACC7-BB5A25FC3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7" y="2291297"/>
            <a:ext cx="6517482" cy="49477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71519" y="2783206"/>
            <a:ext cx="91844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2919" y="2136875"/>
            <a:ext cx="684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67481" y="833230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114" y="174657"/>
            <a:ext cx="16244887" cy="663241"/>
          </a:xfrm>
          <a:prstGeom prst="rect">
            <a:avLst/>
          </a:prstGeom>
        </p:spPr>
        <p:txBody>
          <a:bodyPr lIns="95171" tIns="47585" rIns="95171" bIns="47585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/</a:t>
            </a:r>
            <a:endParaRPr lang="vi-VN" sz="3600" b="1" dirty="0">
              <a:solidFill>
                <a:srgbClr val="0000FF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37" y="1425510"/>
            <a:ext cx="1625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66.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E7041-F78F-1F03-2F8F-74B172CD8A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8119" y="5257800"/>
            <a:ext cx="9738518" cy="37729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3719" y="76962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E612EE3-95E4-4988-919D-8696361F4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8" t="47778" r="40392" b="43147"/>
          <a:stretch>
            <a:fillRect/>
          </a:stretch>
        </p:blipFill>
        <p:spPr bwMode="auto">
          <a:xfrm>
            <a:off x="11114" y="1031145"/>
            <a:ext cx="2717800" cy="136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66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B28E31D-2A53-386B-8E11-95286F19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081" y="1348218"/>
            <a:ext cx="3638550" cy="1499302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B39A8104-2EF9-5128-13B8-7941090072DF}"/>
              </a:ext>
            </a:extLst>
          </p:cNvPr>
          <p:cNvSpPr txBox="1"/>
          <p:nvPr/>
        </p:nvSpPr>
        <p:spPr>
          <a:xfrm>
            <a:off x="-15081" y="6859369"/>
            <a:ext cx="1537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2FBA1A8-44D1-732D-103F-5E8CB8312234}"/>
              </a:ext>
            </a:extLst>
          </p:cNvPr>
          <p:cNvSpPr txBox="1"/>
          <p:nvPr/>
        </p:nvSpPr>
        <p:spPr>
          <a:xfrm>
            <a:off x="-110332" y="4304387"/>
            <a:ext cx="162766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D818152-A81E-6DFA-097B-3320FF056156}"/>
              </a:ext>
            </a:extLst>
          </p:cNvPr>
          <p:cNvSpPr txBox="1"/>
          <p:nvPr/>
        </p:nvSpPr>
        <p:spPr>
          <a:xfrm>
            <a:off x="23019" y="5620940"/>
            <a:ext cx="162766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4CE7125-619A-EF24-AE51-A98D9C83DDEF}"/>
              </a:ext>
            </a:extLst>
          </p:cNvPr>
          <p:cNvSpPr txBox="1"/>
          <p:nvPr/>
        </p:nvSpPr>
        <p:spPr>
          <a:xfrm>
            <a:off x="2499519" y="7543800"/>
            <a:ext cx="137771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19" y="3008312"/>
            <a:ext cx="16276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**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19" y="4969768"/>
            <a:ext cx="1545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-89694" y="850265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319" y="1498067"/>
            <a:ext cx="1625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66.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4270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92384" y="812756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319" y="1516095"/>
            <a:ext cx="1625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66.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D1776E-A7B4-EF53-3F03-1A766F2F1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06" y="1495318"/>
            <a:ext cx="3084513" cy="11530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274" y="2665687"/>
            <a:ext cx="16235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B0683E-7D47-30AF-E6AC-2F3640586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785174"/>
            <a:ext cx="8063590" cy="53588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019068-3208-D798-F374-B5B7114587B6}"/>
              </a:ext>
            </a:extLst>
          </p:cNvPr>
          <p:cNvSpPr txBox="1"/>
          <p:nvPr/>
        </p:nvSpPr>
        <p:spPr>
          <a:xfrm>
            <a:off x="8162925" y="7334865"/>
            <a:ext cx="81965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28794" y="3321953"/>
            <a:ext cx="8093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của Rô-bốt sẽ đi cắm trại vào Chủ nhật cuối cùng của tháng 3. Hỏi đó là ngày nào?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58956" y="4997416"/>
            <a:ext cx="717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000"/>
                </a:solidFill>
              </a:rPr>
              <a:t>*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  <a:r>
              <a:rPr lang="en-US" sz="3600" dirty="0">
                <a:solidFill>
                  <a:srgbClr val="008000"/>
                </a:solidFill>
              </a:rPr>
              <a:t>.</a:t>
            </a:r>
            <a:endParaRPr lang="en-US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25297" y="5615477"/>
            <a:ext cx="8196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Ngày cuối cùng của tháng 3 là thứ mấy? Ngày đầu tiên của tháng 4 cùng năm là thứ mấy?</a:t>
            </a:r>
          </a:p>
        </p:txBody>
      </p:sp>
    </p:spTree>
    <p:extLst>
      <p:ext uri="{BB962C8B-B14F-4D97-AF65-F5344CB8AC3E}">
        <p14:creationId xmlns:p14="http://schemas.microsoft.com/office/powerpoint/2010/main" val="26877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2362200"/>
            <a:ext cx="10805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276600"/>
            <a:ext cx="162766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A. 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B. 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C. 5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D. 6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049B3FB-41B9-8C45-E7ED-3A063A397BEB}"/>
              </a:ext>
            </a:extLst>
          </p:cNvPr>
          <p:cNvSpPr/>
          <p:nvPr/>
        </p:nvSpPr>
        <p:spPr>
          <a:xfrm>
            <a:off x="1280319" y="5334000"/>
            <a:ext cx="762000" cy="77385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67481" y="850544"/>
            <a:ext cx="16235362" cy="674321"/>
          </a:xfrm>
          <a:prstGeom prst="rect">
            <a:avLst/>
          </a:prstGeom>
          <a:noFill/>
        </p:spPr>
        <p:txBody>
          <a:bodyPr lIns="101941" tIns="50970" rIns="101941" bIns="50970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rgbClr val="0000FF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3600" b="1" dirty="0">
              <a:solidFill>
                <a:srgbClr val="0000FF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319" y="1545900"/>
            <a:ext cx="1625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66.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0062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7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3490119" y="3200400"/>
            <a:ext cx="9372600" cy="2039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6670E-C4D4-44EA-B543-53A724A03E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119" y="68605"/>
            <a:ext cx="1736340" cy="17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380</Words>
  <Application>Microsoft Office PowerPoint</Application>
  <PresentationFormat>Custom</PresentationFormat>
  <Paragraphs>34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等线</vt:lpstr>
      <vt:lpstr>Arial</vt:lpstr>
      <vt:lpstr>Calibri</vt:lpstr>
      <vt:lpstr>HP001 4 hang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221</cp:revision>
  <dcterms:created xsi:type="dcterms:W3CDTF">2022-07-10T01:37:20Z</dcterms:created>
  <dcterms:modified xsi:type="dcterms:W3CDTF">2025-04-21T15:00:23Z</dcterms:modified>
</cp:coreProperties>
</file>