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58" r:id="rId3"/>
    <p:sldId id="265" r:id="rId4"/>
    <p:sldId id="266" r:id="rId5"/>
    <p:sldId id="270" r:id="rId6"/>
    <p:sldId id="26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0000FF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1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51412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 bwMode="auto">
          <a:xfrm>
            <a:off x="20638" y="67241"/>
            <a:ext cx="16235362" cy="9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920767">
            <a:off x="5041900" y="1727506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2980" y="887062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26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72833" y="2516208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347534" y="3169625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6458698" y="7139638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71502" y="798223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7" y="1425510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8470F9A-B7BE-4BD1-A46F-34D8B8B2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8" t="47778" r="40392" b="43147"/>
          <a:stretch>
            <a:fillRect/>
          </a:stretch>
        </p:blipFill>
        <p:spPr bwMode="auto">
          <a:xfrm>
            <a:off x="15081" y="1155493"/>
            <a:ext cx="2717800" cy="13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2514600"/>
            <a:ext cx="13634332" cy="64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47381" y="5026927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5026926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87652" y="4998220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58198" y="4976896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319" y="230866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1.Số.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8861" y="77917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919" y="1503034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5" name="Picture 21">
            <a:extLst>
              <a:ext uri="{FF2B5EF4-FFF2-40B4-BE49-F238E27FC236}">
                <a16:creationId xmlns:a16="http://schemas.microsoft.com/office/drawing/2014/main" id="{FB8E9F06-3ABD-4A09-8247-3B35E69A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69" y="1063861"/>
            <a:ext cx="2708275" cy="11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319" y="2362200"/>
            <a:ext cx="158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382" y="947567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75" y="1591344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10619E3E-BB01-4CAB-AE6C-95E9B357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69" y="1063861"/>
            <a:ext cx="2708275" cy="11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973878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24643" y="750085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919" y="1424406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03671F36-C302-4FFD-A7F8-DC63C5ED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" y="862493"/>
            <a:ext cx="2708275" cy="11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945013" y="2642178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12357" y="2716088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480219" y="4792054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00319" y="4791239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 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5534314" y="4950355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3207329" y="487913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3853558" y="5882791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3111229" y="588279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5534315" y="491284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3207330" y="489013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3903775" y="58899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3090703" y="586527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782" y="2152370"/>
            <a:ext cx="616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7462" y="850727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219" y="1597600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DE574A4C-8A3A-4F07-934A-86B85D44C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65" y="895754"/>
            <a:ext cx="2708275" cy="11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13931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794919" y="3513931"/>
            <a:ext cx="8915400" cy="211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740D0-10F7-460B-8723-B49508739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119" y="68605"/>
            <a:ext cx="1736340" cy="17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211</Words>
  <Application>Microsoft Office PowerPoint</Application>
  <PresentationFormat>Custom</PresentationFormat>
  <Paragraphs>45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221</cp:revision>
  <dcterms:created xsi:type="dcterms:W3CDTF">2022-07-10T01:37:20Z</dcterms:created>
  <dcterms:modified xsi:type="dcterms:W3CDTF">2025-04-21T14:55:57Z</dcterms:modified>
</cp:coreProperties>
</file>