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4" r:id="rId4"/>
    <p:sldMasterId id="2147483719" r:id="rId5"/>
  </p:sldMasterIdLst>
  <p:notesMasterIdLst>
    <p:notesMasterId r:id="rId28"/>
  </p:notesMasterIdLst>
  <p:sldIdLst>
    <p:sldId id="298" r:id="rId6"/>
    <p:sldId id="258" r:id="rId7"/>
    <p:sldId id="359" r:id="rId8"/>
    <p:sldId id="299" r:id="rId9"/>
    <p:sldId id="300" r:id="rId10"/>
    <p:sldId id="334" r:id="rId11"/>
    <p:sldId id="259" r:id="rId12"/>
    <p:sldId id="2007577120" r:id="rId13"/>
    <p:sldId id="335" r:id="rId14"/>
    <p:sldId id="2007577129" r:id="rId15"/>
    <p:sldId id="342" r:id="rId16"/>
    <p:sldId id="2007577121" r:id="rId17"/>
    <p:sldId id="2007577125" r:id="rId18"/>
    <p:sldId id="2007577126" r:id="rId19"/>
    <p:sldId id="265" r:id="rId20"/>
    <p:sldId id="346" r:id="rId21"/>
    <p:sldId id="351" r:id="rId22"/>
    <p:sldId id="2007577127" r:id="rId23"/>
    <p:sldId id="2007577128" r:id="rId24"/>
    <p:sldId id="257" r:id="rId25"/>
    <p:sldId id="261" r:id="rId26"/>
    <p:sldId id="28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9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30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00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07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0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54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301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1382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7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9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0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6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4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3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2494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49B2E44-E4E2-4D68-A13E-B7F2E86DBBB8}"/>
              </a:ext>
            </a:extLst>
          </p:cNvPr>
          <p:cNvSpPr txBox="1"/>
          <p:nvPr/>
        </p:nvSpPr>
        <p:spPr>
          <a:xfrm>
            <a:off x="963240" y="1335593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Bên cửa lớp học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Có cây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gi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xòe 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Như ô xanh mướt.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ghé cửa lớp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Nghe cô giảng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Mỗi buổi sớm mai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Quên ng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y mưa nắng.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0EF0E97-F03A-4E2A-A998-9D3665D4AD84}"/>
              </a:ext>
            </a:extLst>
          </p:cNvPr>
          <p:cNvSpPr txBox="1"/>
          <p:nvPr/>
        </p:nvSpPr>
        <p:spPr>
          <a:xfrm>
            <a:off x="3668933" y="493930"/>
            <a:ext cx="48775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Cây b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v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lớp học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F9DE407-206B-48D9-B776-EB568A127EF1}"/>
              </a:ext>
            </a:extLst>
          </p:cNvPr>
          <p:cNvSpPr txBox="1"/>
          <p:nvPr/>
        </p:nvSpPr>
        <p:spPr>
          <a:xfrm>
            <a:off x="5113310" y="1413804"/>
            <a:ext cx="3849810" cy="52937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Cuối tuần, lớp vắng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thấy tiếng cô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bạn vui đùa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b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ngơ ngác.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Thứ hai trở lại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Lớp học tưng bừng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vui mừng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Vẫy ch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o các bạn.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                 </a:t>
            </a:r>
            <a:r>
              <a:rPr kumimoji="0" lang="en-GB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(Minh Tâm)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850F5-C309-4741-9ED5-F05F15EC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775" y="700305"/>
            <a:ext cx="2876550" cy="586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20C0C-858B-4745-809F-22A0DD941ADD}"/>
              </a:ext>
            </a:extLst>
          </p:cNvPr>
          <p:cNvSpPr txBox="1"/>
          <p:nvPr/>
        </p:nvSpPr>
        <p:spPr>
          <a:xfrm>
            <a:off x="1061033" y="5994802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037E09-8C5F-430F-9A76-0D6721FFDA65}"/>
              </a:ext>
            </a:extLst>
          </p:cNvPr>
          <p:cNvSpPr/>
          <p:nvPr/>
        </p:nvSpPr>
        <p:spPr>
          <a:xfrm>
            <a:off x="473534" y="1335593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B3DB0C-5952-4B4F-96E4-D44E5C88BED1}"/>
              </a:ext>
            </a:extLst>
          </p:cNvPr>
          <p:cNvSpPr/>
          <p:nvPr/>
        </p:nvSpPr>
        <p:spPr>
          <a:xfrm>
            <a:off x="542658" y="3834640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53F582-DE36-482F-ADE9-C3EB110C4C8A}"/>
              </a:ext>
            </a:extLst>
          </p:cNvPr>
          <p:cNvSpPr/>
          <p:nvPr/>
        </p:nvSpPr>
        <p:spPr>
          <a:xfrm>
            <a:off x="4689957" y="1433590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8989BD-89FB-4D29-BD85-A00548B68F7C}"/>
              </a:ext>
            </a:extLst>
          </p:cNvPr>
          <p:cNvSpPr/>
          <p:nvPr/>
        </p:nvSpPr>
        <p:spPr>
          <a:xfrm>
            <a:off x="4713834" y="3834640"/>
            <a:ext cx="518375" cy="524312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1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09457" y="232226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02" y="3688008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49B2E44-E4E2-4D68-A13E-B7F2E86DBBB8}"/>
              </a:ext>
            </a:extLst>
          </p:cNvPr>
          <p:cNvSpPr txBox="1"/>
          <p:nvPr/>
        </p:nvSpPr>
        <p:spPr>
          <a:xfrm>
            <a:off x="2401622" y="1335593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Bên cửa lớp học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Có cây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gi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xòe 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Như ô xanh mướt.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ghé cửa lớp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Nghe cô giảng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Mỗi buổi sớm mai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Quên ng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y mưa nắng.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0EF0E97-F03A-4E2A-A998-9D3665D4AD84}"/>
              </a:ext>
            </a:extLst>
          </p:cNvPr>
          <p:cNvSpPr txBox="1"/>
          <p:nvPr/>
        </p:nvSpPr>
        <p:spPr>
          <a:xfrm>
            <a:off x="3668933" y="493930"/>
            <a:ext cx="48775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Cây b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v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lớp học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F9DE407-206B-48D9-B776-EB568A127EF1}"/>
              </a:ext>
            </a:extLst>
          </p:cNvPr>
          <p:cNvSpPr txBox="1"/>
          <p:nvPr/>
        </p:nvSpPr>
        <p:spPr>
          <a:xfrm>
            <a:off x="6551692" y="1335593"/>
            <a:ext cx="3849810" cy="52937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Cuối tuần, lớp vắng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thấy tiếng cô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bạn vui đùa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b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ngơ ngác.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Thứ hai trở lại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Lớp học tưng bừng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vui mừng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Vẫy ch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o các bạn.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                 </a:t>
            </a:r>
            <a:r>
              <a:rPr kumimoji="0" lang="en-GB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(Minh Tâm)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D849-86A1-4DD0-BDE1-6360D965CC46}"/>
              </a:ext>
            </a:extLst>
          </p:cNvPr>
          <p:cNvSpPr txBox="1"/>
          <p:nvPr/>
        </p:nvSpPr>
        <p:spPr>
          <a:xfrm>
            <a:off x="1790498" y="5898772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49B2E44-E4E2-4D68-A13E-B7F2E86DBBB8}"/>
              </a:ext>
            </a:extLst>
          </p:cNvPr>
          <p:cNvSpPr txBox="1"/>
          <p:nvPr/>
        </p:nvSpPr>
        <p:spPr>
          <a:xfrm>
            <a:off x="2401622" y="1335593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Bên cửa lớp học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Có cây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gi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xòe 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Như ô xanh mướt.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ghé cửa lớp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Nghe cô giảng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Mỗi buổi sớm mai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Quên ng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y mưa nắng.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0EF0E97-F03A-4E2A-A998-9D3665D4AD84}"/>
              </a:ext>
            </a:extLst>
          </p:cNvPr>
          <p:cNvSpPr txBox="1"/>
          <p:nvPr/>
        </p:nvSpPr>
        <p:spPr>
          <a:xfrm>
            <a:off x="3668933" y="493930"/>
            <a:ext cx="48775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Cây b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v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lớp học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F9DE407-206B-48D9-B776-EB568A127EF1}"/>
              </a:ext>
            </a:extLst>
          </p:cNvPr>
          <p:cNvSpPr txBox="1"/>
          <p:nvPr/>
        </p:nvSpPr>
        <p:spPr>
          <a:xfrm>
            <a:off x="6551692" y="1335593"/>
            <a:ext cx="3849810" cy="52937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Cuối tuần, lớp vắng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thấy tiếng cô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Không bạn vui đùa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b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ngơ ngác.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Thứ hai trở lại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Lớp học tưng bừng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vui mừng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Vẫy ch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o các bạn.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                  </a:t>
            </a:r>
            <a:r>
              <a:rPr kumimoji="0" lang="en-GB" altLang="x-none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(Minh Tâm)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AD849-86A1-4DD0-BDE1-6360D965CC46}"/>
              </a:ext>
            </a:extLst>
          </p:cNvPr>
          <p:cNvSpPr txBox="1"/>
          <p:nvPr/>
        </p:nvSpPr>
        <p:spPr>
          <a:xfrm>
            <a:off x="1790498" y="5898772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1B06C40-3977-41F1-9902-2D6BD17F51F1}"/>
              </a:ext>
            </a:extLst>
          </p:cNvPr>
          <p:cNvSpPr/>
          <p:nvPr/>
        </p:nvSpPr>
        <p:spPr>
          <a:xfrm>
            <a:off x="2411166" y="706963"/>
            <a:ext cx="592193" cy="55393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D4317-ADDE-47EB-B4CB-F73B05AC35C0}"/>
              </a:ext>
            </a:extLst>
          </p:cNvPr>
          <p:cNvSpPr txBox="1"/>
          <p:nvPr/>
        </p:nvSpPr>
        <p:spPr>
          <a:xfrm>
            <a:off x="2707263" y="589732"/>
            <a:ext cx="689565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A59EBF-BADE-4403-BFEB-E512CE89608C}"/>
              </a:ext>
            </a:extLst>
          </p:cNvPr>
          <p:cNvSpPr/>
          <p:nvPr/>
        </p:nvSpPr>
        <p:spPr>
          <a:xfrm>
            <a:off x="3221510" y="2177423"/>
            <a:ext cx="2262010" cy="70857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già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BA5941C-65D8-4265-BA67-9EDD09C3CEDD}"/>
              </a:ext>
            </a:extLst>
          </p:cNvPr>
          <p:cNvSpPr/>
          <p:nvPr/>
        </p:nvSpPr>
        <p:spPr>
          <a:xfrm>
            <a:off x="6770955" y="2209859"/>
            <a:ext cx="2262009" cy="70963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47250C-8385-4FD3-9A54-4EA754034E14}"/>
              </a:ext>
            </a:extLst>
          </p:cNvPr>
          <p:cNvSpPr/>
          <p:nvPr/>
        </p:nvSpPr>
        <p:spPr>
          <a:xfrm>
            <a:off x="3221510" y="3449321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bài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6B5B7-2E5E-407C-AE28-EDFC8646FD04}"/>
              </a:ext>
            </a:extLst>
          </p:cNvPr>
          <p:cNvSpPr/>
          <p:nvPr/>
        </p:nvSpPr>
        <p:spPr>
          <a:xfrm>
            <a:off x="6770955" y="3449321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mai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459C9A7-5681-432F-B7F7-04826C707C80}"/>
              </a:ext>
            </a:extLst>
          </p:cNvPr>
          <p:cNvSpPr/>
          <p:nvPr/>
        </p:nvSpPr>
        <p:spPr>
          <a:xfrm>
            <a:off x="3221510" y="4605190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bừng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A53613-D68B-45FC-BC03-D5114E640CAE}"/>
              </a:ext>
            </a:extLst>
          </p:cNvPr>
          <p:cNvSpPr/>
          <p:nvPr/>
        </p:nvSpPr>
        <p:spPr>
          <a:xfrm>
            <a:off x="6770955" y="4667459"/>
            <a:ext cx="2153594" cy="70963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-Rounded" pitchFamily="34" charset="0"/>
              </a:rPr>
              <a:t>mừng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29" name="Wave 28">
            <a:extLst>
              <a:ext uri="{FF2B5EF4-FFF2-40B4-BE49-F238E27FC236}">
                <a16:creationId xmlns:a16="http://schemas.microsoft.com/office/drawing/2014/main" id="{0D07C23B-19BC-4225-B5D9-B832BC96A87B}"/>
              </a:ext>
            </a:extLst>
          </p:cNvPr>
          <p:cNvSpPr/>
          <p:nvPr/>
        </p:nvSpPr>
        <p:spPr>
          <a:xfrm>
            <a:off x="5500271" y="2461915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Wave 29">
            <a:extLst>
              <a:ext uri="{FF2B5EF4-FFF2-40B4-BE49-F238E27FC236}">
                <a16:creationId xmlns:a16="http://schemas.microsoft.com/office/drawing/2014/main" id="{651B1D0D-0FCE-496D-B54C-696DEF10EA73}"/>
              </a:ext>
            </a:extLst>
          </p:cNvPr>
          <p:cNvSpPr/>
          <p:nvPr/>
        </p:nvSpPr>
        <p:spPr>
          <a:xfrm>
            <a:off x="5474251" y="3650241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Wave 30">
            <a:extLst>
              <a:ext uri="{FF2B5EF4-FFF2-40B4-BE49-F238E27FC236}">
                <a16:creationId xmlns:a16="http://schemas.microsoft.com/office/drawing/2014/main" id="{46B813ED-0981-46C0-8EC9-F1CCA61F8381}"/>
              </a:ext>
            </a:extLst>
          </p:cNvPr>
          <p:cNvSpPr/>
          <p:nvPr/>
        </p:nvSpPr>
        <p:spPr>
          <a:xfrm>
            <a:off x="5437687" y="4909825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khổ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đầu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bàng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94518" y="2183361"/>
            <a:ext cx="4228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Bên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cửa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lớp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học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Có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cây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</a:t>
            </a:r>
            <a:r>
              <a:rPr lang="en-GB" altLang="en-US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gi</a:t>
            </a:r>
            <a:r>
              <a:rPr lang="en-GB" altLang="en-US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Tán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lá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xòe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ra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Như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ô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xanh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mướt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1957374" y="5118293"/>
            <a:ext cx="9015427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Cây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tán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lá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xòe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ra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như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xanh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mướt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8BC7E-7C6E-4B88-AE88-5E51D2424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13" y="1896269"/>
            <a:ext cx="3927963" cy="29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62653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bàng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ghé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gì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</a:t>
            </a:r>
            <a:r>
              <a:rPr lang="en-GB" altLang="en-US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ghé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cửa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lớp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Nghe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cô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giảng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</a:t>
            </a:r>
            <a:r>
              <a:rPr lang="en-GB" altLang="en-US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i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Mỗi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buổi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sớm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mai</a:t>
            </a:r>
            <a:endParaRPr lang="en-GB" altLang="en-US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Quên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ng</a:t>
            </a:r>
            <a:r>
              <a:rPr lang="en-GB" altLang="en-US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y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mưa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en-US" sz="3600" dirty="0" err="1">
                <a:solidFill>
                  <a:prstClr val="black"/>
                </a:solidFill>
                <a:cs typeface="UTM Avo" panose="02040603050506020204" pitchFamily="18" charset="0"/>
              </a:rPr>
              <a:t>nắng</a:t>
            </a:r>
            <a:r>
              <a:rPr lang="en-GB" altLang="en-US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1957374" y="5118293"/>
            <a:ext cx="9015427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ghé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cửa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lớp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để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nghe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cô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giảng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bài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28BC7E-7C6E-4B88-AE88-5E51D2424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13" y="1896269"/>
            <a:ext cx="3927963" cy="29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6" y="1062653"/>
            <a:ext cx="614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hai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46807" y="1919715"/>
            <a:ext cx="5882404" cy="2933554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77995" y="2259476"/>
            <a:ext cx="4544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Thứ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hai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trở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lại</a:t>
            </a:r>
            <a:endParaRPr lang="en-GB" altLang="x-none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Lớp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học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tưng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bừng</a:t>
            </a:r>
            <a:endParaRPr lang="en-GB" altLang="x-none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Tán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lá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vui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mừng</a:t>
            </a:r>
            <a:endParaRPr lang="en-GB" altLang="x-none" sz="3600" dirty="0">
              <a:solidFill>
                <a:prstClr val="black"/>
              </a:solidFill>
              <a:cs typeface="UTM Avo" panose="0204060305050602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Vẫy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ch</a:t>
            </a:r>
            <a:r>
              <a:rPr lang="en-GB" altLang="x-none" sz="3600" dirty="0" err="1">
                <a:solidFill>
                  <a:prstClr val="black"/>
                </a:solidFill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o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các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 </a:t>
            </a:r>
            <a:r>
              <a:rPr lang="en-GB" altLang="x-none" sz="3600" dirty="0" err="1">
                <a:solidFill>
                  <a:prstClr val="black"/>
                </a:solidFill>
                <a:cs typeface="UTM Avo" panose="02040603050506020204" pitchFamily="18" charset="0"/>
              </a:rPr>
              <a:t>bạn</a:t>
            </a:r>
            <a:r>
              <a:rPr lang="en-GB" altLang="x-none" sz="3600" dirty="0">
                <a:solidFill>
                  <a:prstClr val="black"/>
                </a:solidFill>
                <a:cs typeface="UTM Avo" panose="02040603050506020204" pitchFamily="18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1957374" y="5118293"/>
            <a:ext cx="9613303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Thứ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hai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lớp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tưng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bừng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đón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bạn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học</a:t>
            </a:r>
            <a:r>
              <a:rPr lang="en-US" sz="3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sinh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F8E5B5-BE67-441B-8856-75B4064E24F3}"/>
              </a:ext>
            </a:extLst>
          </p:cNvPr>
          <p:cNvSpPr/>
          <p:nvPr/>
        </p:nvSpPr>
        <p:spPr>
          <a:xfrm>
            <a:off x="249390" y="302671"/>
            <a:ext cx="544338" cy="5621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071E8-A822-46E2-B178-49AE147A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019" y="1629670"/>
            <a:ext cx="4091354" cy="33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31A368D6-28D6-4A67-AEE3-5824CC476F77}"/>
              </a:ext>
            </a:extLst>
          </p:cNvPr>
          <p:cNvSpPr txBox="1"/>
          <p:nvPr/>
        </p:nvSpPr>
        <p:spPr>
          <a:xfrm>
            <a:off x="6096000" y="2437057"/>
            <a:ext cx="623298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GB" altLang="en-US" sz="4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hình là cây gì?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ED6616E-D239-49B1-9F85-F54753F026F7}"/>
              </a:ext>
            </a:extLst>
          </p:cNvPr>
          <p:cNvSpPr txBox="1"/>
          <p:nvPr/>
        </p:nvSpPr>
        <p:spPr>
          <a:xfrm>
            <a:off x="6059584" y="3713058"/>
            <a:ext cx="630582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GB" altLang="en-US" sz="4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thường thấy cây này 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03506-4B33-4CC2-B6E6-6D2686AD8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66" y="1326900"/>
            <a:ext cx="4141727" cy="5522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955C00-DE74-471A-95CE-87BAB0CC4423}"/>
              </a:ext>
            </a:extLst>
          </p:cNvPr>
          <p:cNvSpPr/>
          <p:nvPr/>
        </p:nvSpPr>
        <p:spPr>
          <a:xfrm>
            <a:off x="2786987" y="334957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04F800-8C19-4D06-A6DC-2F1C84AC55D4}"/>
              </a:ext>
            </a:extLst>
          </p:cNvPr>
          <p:cNvSpPr txBox="1"/>
          <p:nvPr/>
        </p:nvSpPr>
        <p:spPr>
          <a:xfrm>
            <a:off x="3727939" y="334957"/>
            <a:ext cx="736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50801" y="1429587"/>
            <a:ext cx="6072555" cy="5208046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3" y="2947444"/>
            <a:ext cx="3835976" cy="30664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64" y="893094"/>
            <a:ext cx="2061034" cy="2061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4BB816B-AACF-4A63-9688-1736026BEF0B}"/>
              </a:ext>
            </a:extLst>
          </p:cNvPr>
          <p:cNvSpPr/>
          <p:nvPr/>
        </p:nvSpPr>
        <p:spPr>
          <a:xfrm>
            <a:off x="2863377" y="418504"/>
            <a:ext cx="701506" cy="67709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EA86-5723-4A56-9F20-435F99D92A11}"/>
              </a:ext>
            </a:extLst>
          </p:cNvPr>
          <p:cNvSpPr txBox="1"/>
          <p:nvPr/>
        </p:nvSpPr>
        <p:spPr>
          <a:xfrm>
            <a:off x="3599596" y="424613"/>
            <a:ext cx="6072555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9769FD7A-5121-4D3D-92C4-A80B57F64C6D}"/>
              </a:ext>
            </a:extLst>
          </p:cNvPr>
          <p:cNvSpPr txBox="1"/>
          <p:nvPr/>
        </p:nvSpPr>
        <p:spPr>
          <a:xfrm>
            <a:off x="5911532" y="1741927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Bên cửa lớp học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Có cây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gi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Tán lá xòe 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Như ô xanh mướt.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 ghé cửa lớp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Nghe cô giảng b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Mỗi buổi sớm mai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Quên ng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UTM Avo" panose="02040603050506020204" pitchFamily="18" charset="0"/>
              </a:rPr>
              <a:t>y mưa nắng.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3BD8C-7FDD-46C1-9B25-9571B1033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181" y="1652587"/>
            <a:ext cx="7843637" cy="4666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D60CCA-ECA9-403F-A515-FF7B6E787EB8}"/>
              </a:ext>
            </a:extLst>
          </p:cNvPr>
          <p:cNvSpPr/>
          <p:nvPr/>
        </p:nvSpPr>
        <p:spPr>
          <a:xfrm>
            <a:off x="3118338" y="600882"/>
            <a:ext cx="545780" cy="574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7C719-41A0-42D4-B97B-73A7F5CE9FA8}"/>
              </a:ext>
            </a:extLst>
          </p:cNvPr>
          <p:cNvSpPr txBox="1"/>
          <p:nvPr/>
        </p:nvSpPr>
        <p:spPr>
          <a:xfrm>
            <a:off x="3391228" y="539262"/>
            <a:ext cx="588402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US" sz="32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18130" y="814726"/>
            <a:ext cx="3954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zh-CN" altLang="en-US" sz="6000" b="1" dirty="0">
              <a:solidFill>
                <a:srgbClr val="EC9D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5014" y="3301870"/>
            <a:ext cx="5933737" cy="3556130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:a16="http://schemas.microsoft.com/office/drawing/2014/main" id="{D2AD405E-5484-4D3A-A701-D6A97402B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0" y="-28375"/>
            <a:ext cx="1896259" cy="3107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F7312-CB30-48AF-A86F-7922E0702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839" y="1794704"/>
            <a:ext cx="97483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hanhtrangso.nxbgd.vn] Đọc_ Cây bàng và lớp học_HTS">
            <a:hlinkClick r:id="" action="ppaction://media"/>
            <a:extLst>
              <a:ext uri="{FF2B5EF4-FFF2-40B4-BE49-F238E27FC236}">
                <a16:creationId xmlns:a16="http://schemas.microsoft.com/office/drawing/2014/main" id="{5951BA1D-24FE-4E85-88FA-A49978D982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49B2E44-E4E2-4D68-A13E-B7F2E86DBBB8}"/>
              </a:ext>
            </a:extLst>
          </p:cNvPr>
          <p:cNvSpPr txBox="1"/>
          <p:nvPr/>
        </p:nvSpPr>
        <p:spPr>
          <a:xfrm>
            <a:off x="963240" y="1335593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Bên cửa lớp học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Có cây 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 gi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200" dirty="0">
              <a:latin typeface="+mj-lt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Tán lá xòe ra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Như ô xanh mướt.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 dirty="0">
              <a:latin typeface="+mj-lt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 ghé cửa lớp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Nghe cô giảng 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i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Mỗi buổi sớm mai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Quên ng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y mưa nắng.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latin typeface="+mj-lt"/>
              <a:cs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0EF0E97-F03A-4E2A-A998-9D3665D4AD84}"/>
              </a:ext>
            </a:extLst>
          </p:cNvPr>
          <p:cNvSpPr txBox="1"/>
          <p:nvPr/>
        </p:nvSpPr>
        <p:spPr>
          <a:xfrm>
            <a:off x="3668933" y="493930"/>
            <a:ext cx="48775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Cây b</a:t>
            </a:r>
            <a:r>
              <a:rPr lang="en-GB" altLang="en-US" sz="4000" b="1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ng v</a:t>
            </a:r>
            <a:r>
              <a:rPr lang="en-GB" altLang="en-US" sz="4000" b="1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 lớp học</a:t>
            </a:r>
            <a:endParaRPr lang="en-GB" altLang="en-US" sz="4000" b="1" dirty="0">
              <a:latin typeface="+mj-lt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F9DE407-206B-48D9-B776-EB568A127EF1}"/>
              </a:ext>
            </a:extLst>
          </p:cNvPr>
          <p:cNvSpPr txBox="1"/>
          <p:nvPr/>
        </p:nvSpPr>
        <p:spPr>
          <a:xfrm>
            <a:off x="5113310" y="1413804"/>
            <a:ext cx="3849810" cy="52937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Cuối tuần, lớp vắng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Không thấy tiếng cô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Không bạn vui đùa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Tán b</a:t>
            </a:r>
            <a:r>
              <a:rPr lang="en-GB" altLang="x-none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ng ngơ ngác.</a:t>
            </a:r>
          </a:p>
          <a:p>
            <a:endParaRPr lang="en-GB" altLang="x-none" sz="3200" dirty="0">
              <a:latin typeface="+mj-lt"/>
              <a:cs typeface="UTM Avo" panose="02040603050506020204" pitchFamily="18" charset="0"/>
            </a:endParaRP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Thứ hai trở lại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Lớp học tưng bừng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Tán lá vui mừng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Vẫy ch</a:t>
            </a:r>
            <a:r>
              <a:rPr lang="en-GB" altLang="x-none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o các bạn.</a:t>
            </a:r>
          </a:p>
          <a:p>
            <a:r>
              <a:rPr lang="en-GB" altLang="x-none" sz="3200" i="1" dirty="0">
                <a:latin typeface="+mj-lt"/>
                <a:cs typeface="UTM Avo" panose="02040603050506020204" pitchFamily="18" charset="0"/>
              </a:rPr>
              <a:t>                  </a:t>
            </a:r>
            <a:r>
              <a:rPr lang="en-GB" altLang="x-none" sz="2800" i="1" dirty="0">
                <a:latin typeface="+mj-lt"/>
                <a:cs typeface="UTM Avo" panose="02040603050506020204" pitchFamily="18" charset="0"/>
              </a:rPr>
              <a:t>(Minh Tâm)</a:t>
            </a:r>
          </a:p>
          <a:p>
            <a:endParaRPr lang="en-GB" altLang="x-none" sz="1600" dirty="0"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3" name="[hanhtrangso.nxbgd.vn] Đọc_ Cây bàng và lớp học_HTS">
            <a:hlinkClick r:id="" action="ppaction://media"/>
            <a:extLst>
              <a:ext uri="{FF2B5EF4-FFF2-40B4-BE49-F238E27FC236}">
                <a16:creationId xmlns:a16="http://schemas.microsoft.com/office/drawing/2014/main" id="{93E06EAB-A31E-47EB-A308-9C0319222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377" y="5656184"/>
            <a:ext cx="1162121" cy="1162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850F5-C309-4741-9ED5-F05F15EC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2775" y="700305"/>
            <a:ext cx="2876550" cy="586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3856360" y="1445865"/>
            <a:ext cx="3515072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884761" y="1536970"/>
            <a:ext cx="31964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altLang="zh-CN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kumimoji="0" lang="en-US" altLang="zh-CN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680940" y="1331852"/>
            <a:ext cx="1651270" cy="12931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49B2E44-E4E2-4D68-A13E-B7F2E86DBBB8}"/>
              </a:ext>
            </a:extLst>
          </p:cNvPr>
          <p:cNvSpPr txBox="1"/>
          <p:nvPr/>
        </p:nvSpPr>
        <p:spPr>
          <a:xfrm>
            <a:off x="2401622" y="1335593"/>
            <a:ext cx="4150070" cy="48013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Bên cửa lớp học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Có cây 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 gi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200" dirty="0">
              <a:latin typeface="+mj-lt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Tán lá xòe ra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Như ô xanh mướt.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200" dirty="0">
              <a:latin typeface="+mj-lt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 ghé cửa lớp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Nghe cô giảng b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i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Mỗi buổi sớm mai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Quên ng</a:t>
            </a:r>
            <a:r>
              <a:rPr lang="en-GB" altLang="en-US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200" dirty="0">
                <a:latin typeface="+mj-lt"/>
                <a:cs typeface="UTM Avo" panose="02040603050506020204" pitchFamily="18" charset="0"/>
              </a:rPr>
              <a:t>y mưa nắng.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latin typeface="+mj-lt"/>
              <a:cs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0EF0E97-F03A-4E2A-A998-9D3665D4AD84}"/>
              </a:ext>
            </a:extLst>
          </p:cNvPr>
          <p:cNvSpPr txBox="1"/>
          <p:nvPr/>
        </p:nvSpPr>
        <p:spPr>
          <a:xfrm>
            <a:off x="3668933" y="493930"/>
            <a:ext cx="48775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Cây b</a:t>
            </a:r>
            <a:r>
              <a:rPr lang="en-GB" altLang="en-US" sz="4000" b="1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ng v</a:t>
            </a:r>
            <a:r>
              <a:rPr lang="en-GB" altLang="en-US" sz="4000" b="1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000" b="1" dirty="0">
                <a:latin typeface="+mj-lt"/>
                <a:cs typeface="UTM Avo" panose="02040603050506020204" pitchFamily="18" charset="0"/>
              </a:rPr>
              <a:t> lớp học</a:t>
            </a:r>
            <a:endParaRPr lang="en-GB" altLang="en-US" sz="4000" b="1" dirty="0">
              <a:latin typeface="+mj-lt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F9DE407-206B-48D9-B776-EB568A127EF1}"/>
              </a:ext>
            </a:extLst>
          </p:cNvPr>
          <p:cNvSpPr txBox="1"/>
          <p:nvPr/>
        </p:nvSpPr>
        <p:spPr>
          <a:xfrm>
            <a:off x="6551692" y="1335593"/>
            <a:ext cx="3849810" cy="52937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Cuối tuần, lớp vắng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Không thấy tiếng cô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Không bạn vui đùa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Tán b</a:t>
            </a:r>
            <a:r>
              <a:rPr lang="en-GB" altLang="x-none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ng ngơ ngác.</a:t>
            </a:r>
          </a:p>
          <a:p>
            <a:endParaRPr lang="en-GB" altLang="x-none" sz="3200" dirty="0">
              <a:latin typeface="+mj-lt"/>
              <a:cs typeface="UTM Avo" panose="02040603050506020204" pitchFamily="18" charset="0"/>
            </a:endParaRP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Thứ hai trở lại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Lớp học tưng bừng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Tán lá vui mừng</a:t>
            </a:r>
          </a:p>
          <a:p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Vẫy ch</a:t>
            </a:r>
            <a:r>
              <a:rPr lang="en-GB" altLang="x-none" sz="3200" dirty="0">
                <a:latin typeface="+mj-lt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200" dirty="0">
                <a:latin typeface="+mj-lt"/>
                <a:cs typeface="UTM Avo" panose="02040603050506020204" pitchFamily="18" charset="0"/>
              </a:rPr>
              <a:t>o các bạn.</a:t>
            </a:r>
          </a:p>
          <a:p>
            <a:r>
              <a:rPr lang="en-GB" altLang="x-none" sz="3200" i="1" dirty="0">
                <a:latin typeface="+mj-lt"/>
                <a:cs typeface="UTM Avo" panose="02040603050506020204" pitchFamily="18" charset="0"/>
              </a:rPr>
              <a:t>                  </a:t>
            </a:r>
            <a:r>
              <a:rPr lang="en-GB" altLang="x-none" sz="2800" i="1" dirty="0">
                <a:latin typeface="+mj-lt"/>
                <a:cs typeface="UTM Avo" panose="02040603050506020204" pitchFamily="18" charset="0"/>
              </a:rPr>
              <a:t>(Minh Tâm)</a:t>
            </a:r>
          </a:p>
          <a:p>
            <a:endParaRPr lang="en-GB" altLang="x-none" sz="1600" dirty="0">
              <a:latin typeface="+mj-lt"/>
              <a:cs typeface="UTM Avo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563640-EA0B-400B-A8B4-057F6F113AEE}"/>
              </a:ext>
            </a:extLst>
          </p:cNvPr>
          <p:cNvCxnSpPr>
            <a:cxnSpLocks/>
          </p:cNvCxnSpPr>
          <p:nvPr/>
        </p:nvCxnSpPr>
        <p:spPr>
          <a:xfrm flipH="1">
            <a:off x="5205046" y="1345321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53959C-2A2D-4E61-8E8D-44F98DCB5DA0}"/>
              </a:ext>
            </a:extLst>
          </p:cNvPr>
          <p:cNvCxnSpPr>
            <a:cxnSpLocks/>
          </p:cNvCxnSpPr>
          <p:nvPr/>
        </p:nvCxnSpPr>
        <p:spPr>
          <a:xfrm flipH="1">
            <a:off x="5322277" y="1839144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C6E27C-54C0-40AE-9DCE-B031348C704B}"/>
              </a:ext>
            </a:extLst>
          </p:cNvPr>
          <p:cNvCxnSpPr>
            <a:cxnSpLocks/>
          </p:cNvCxnSpPr>
          <p:nvPr/>
        </p:nvCxnSpPr>
        <p:spPr>
          <a:xfrm flipH="1">
            <a:off x="4772476" y="2357829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3E3B5-D8E5-4503-9662-7A9C04E986E9}"/>
              </a:ext>
            </a:extLst>
          </p:cNvPr>
          <p:cNvCxnSpPr>
            <a:cxnSpLocks/>
          </p:cNvCxnSpPr>
          <p:nvPr/>
        </p:nvCxnSpPr>
        <p:spPr>
          <a:xfrm flipH="1">
            <a:off x="5534314" y="2832492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E48755-638C-46D4-BFC4-20C9C5AE974B}"/>
              </a:ext>
            </a:extLst>
          </p:cNvPr>
          <p:cNvCxnSpPr>
            <a:cxnSpLocks/>
          </p:cNvCxnSpPr>
          <p:nvPr/>
        </p:nvCxnSpPr>
        <p:spPr>
          <a:xfrm flipH="1">
            <a:off x="5592929" y="2853031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FE4601-95A3-4397-8C3E-79337FDB9211}"/>
              </a:ext>
            </a:extLst>
          </p:cNvPr>
          <p:cNvCxnSpPr>
            <a:cxnSpLocks/>
          </p:cNvCxnSpPr>
          <p:nvPr/>
        </p:nvCxnSpPr>
        <p:spPr>
          <a:xfrm flipH="1">
            <a:off x="5534313" y="3736250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BDB736-4418-4A2F-B2AC-2121F8F3CA96}"/>
              </a:ext>
            </a:extLst>
          </p:cNvPr>
          <p:cNvCxnSpPr>
            <a:cxnSpLocks/>
          </p:cNvCxnSpPr>
          <p:nvPr/>
        </p:nvCxnSpPr>
        <p:spPr>
          <a:xfrm flipH="1">
            <a:off x="5651544" y="4247368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6586D1-CA41-4BA8-8EE3-057E3A362BC8}"/>
              </a:ext>
            </a:extLst>
          </p:cNvPr>
          <p:cNvCxnSpPr>
            <a:cxnSpLocks/>
          </p:cNvCxnSpPr>
          <p:nvPr/>
        </p:nvCxnSpPr>
        <p:spPr>
          <a:xfrm flipH="1">
            <a:off x="5544853" y="4817900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FD8EC7-9057-4CA4-81D9-8C17D6F79392}"/>
              </a:ext>
            </a:extLst>
          </p:cNvPr>
          <p:cNvCxnSpPr>
            <a:cxnSpLocks/>
          </p:cNvCxnSpPr>
          <p:nvPr/>
        </p:nvCxnSpPr>
        <p:spPr>
          <a:xfrm flipH="1">
            <a:off x="6315884" y="527480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2E8C4DE-E6E7-4DB0-B181-1F73F2FE8C09}"/>
              </a:ext>
            </a:extLst>
          </p:cNvPr>
          <p:cNvCxnSpPr>
            <a:cxnSpLocks/>
          </p:cNvCxnSpPr>
          <p:nvPr/>
        </p:nvCxnSpPr>
        <p:spPr>
          <a:xfrm flipH="1">
            <a:off x="6386385" y="527480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F0C708-8693-4618-AB86-6E23883ECD76}"/>
              </a:ext>
            </a:extLst>
          </p:cNvPr>
          <p:cNvCxnSpPr>
            <a:cxnSpLocks/>
          </p:cNvCxnSpPr>
          <p:nvPr/>
        </p:nvCxnSpPr>
        <p:spPr>
          <a:xfrm flipH="1">
            <a:off x="9961923" y="1357882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4BAEAB-8983-407E-8E19-A893C111BB96}"/>
              </a:ext>
            </a:extLst>
          </p:cNvPr>
          <p:cNvCxnSpPr>
            <a:cxnSpLocks/>
          </p:cNvCxnSpPr>
          <p:nvPr/>
        </p:nvCxnSpPr>
        <p:spPr>
          <a:xfrm flipH="1">
            <a:off x="10029569" y="1791673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67BEC5-4DC6-4DAF-932E-6693B02EA55F}"/>
              </a:ext>
            </a:extLst>
          </p:cNvPr>
          <p:cNvCxnSpPr>
            <a:cxnSpLocks/>
          </p:cNvCxnSpPr>
          <p:nvPr/>
        </p:nvCxnSpPr>
        <p:spPr>
          <a:xfrm flipH="1">
            <a:off x="9841999" y="2283354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8F2346-CD59-401E-9D04-CDF96B327345}"/>
              </a:ext>
            </a:extLst>
          </p:cNvPr>
          <p:cNvCxnSpPr>
            <a:cxnSpLocks/>
          </p:cNvCxnSpPr>
          <p:nvPr/>
        </p:nvCxnSpPr>
        <p:spPr>
          <a:xfrm flipH="1">
            <a:off x="9977290" y="2853031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CE1BB3-29F1-4B4D-A1B3-1E31DC2B81E6}"/>
              </a:ext>
            </a:extLst>
          </p:cNvPr>
          <p:cNvCxnSpPr>
            <a:cxnSpLocks/>
          </p:cNvCxnSpPr>
          <p:nvPr/>
        </p:nvCxnSpPr>
        <p:spPr>
          <a:xfrm flipH="1">
            <a:off x="10072165" y="2853031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FA49BF-F95D-4799-ABE8-779B3813B2F0}"/>
              </a:ext>
            </a:extLst>
          </p:cNvPr>
          <p:cNvCxnSpPr>
            <a:cxnSpLocks/>
          </p:cNvCxnSpPr>
          <p:nvPr/>
        </p:nvCxnSpPr>
        <p:spPr>
          <a:xfrm flipH="1">
            <a:off x="9018697" y="375216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74F57-4EA6-483E-9801-E31BBE3273D2}"/>
              </a:ext>
            </a:extLst>
          </p:cNvPr>
          <p:cNvCxnSpPr>
            <a:cxnSpLocks/>
          </p:cNvCxnSpPr>
          <p:nvPr/>
        </p:nvCxnSpPr>
        <p:spPr>
          <a:xfrm flipH="1">
            <a:off x="9863709" y="426872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303A4F-6064-429E-ADCD-8858A0F8C4F4}"/>
              </a:ext>
            </a:extLst>
          </p:cNvPr>
          <p:cNvCxnSpPr>
            <a:cxnSpLocks/>
          </p:cNvCxnSpPr>
          <p:nvPr/>
        </p:nvCxnSpPr>
        <p:spPr>
          <a:xfrm flipH="1">
            <a:off x="9336171" y="4817900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7084F4-5B04-42A3-8A03-78237C247838}"/>
              </a:ext>
            </a:extLst>
          </p:cNvPr>
          <p:cNvCxnSpPr>
            <a:cxnSpLocks/>
          </p:cNvCxnSpPr>
          <p:nvPr/>
        </p:nvCxnSpPr>
        <p:spPr>
          <a:xfrm flipH="1">
            <a:off x="9718368" y="527480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8A480F-EE48-4432-9B19-6AC5D6683612}"/>
              </a:ext>
            </a:extLst>
          </p:cNvPr>
          <p:cNvCxnSpPr>
            <a:cxnSpLocks/>
          </p:cNvCxnSpPr>
          <p:nvPr/>
        </p:nvCxnSpPr>
        <p:spPr>
          <a:xfrm flipH="1">
            <a:off x="9800829" y="5274806"/>
            <a:ext cx="117231" cy="4952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3FD51F0-36D5-4912-BD3B-60BF1B6F1BF3}"/>
              </a:ext>
            </a:extLst>
          </p:cNvPr>
          <p:cNvSpPr txBox="1"/>
          <p:nvPr/>
        </p:nvSpPr>
        <p:spPr>
          <a:xfrm>
            <a:off x="1790498" y="5898772"/>
            <a:ext cx="4808451" cy="7385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737</Words>
  <Application>Microsoft Office PowerPoint</Application>
  <PresentationFormat>Widescreen</PresentationFormat>
  <Paragraphs>199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宋体</vt:lpstr>
      <vt:lpstr>Arial</vt:lpstr>
      <vt:lpstr>Arial Rounded</vt:lpstr>
      <vt:lpstr>Arial Rounded MT Bold</vt:lpstr>
      <vt:lpstr>Arial-Rounded</vt:lpstr>
      <vt:lpstr>Calibri</vt:lpstr>
      <vt:lpstr>等线</vt:lpstr>
      <vt:lpstr>等线 Light</vt:lpstr>
      <vt:lpstr>inpin heiti</vt:lpstr>
      <vt:lpstr>Times New Roman</vt:lpstr>
      <vt:lpstr>UTM Avo</vt:lpstr>
      <vt:lpstr>汉仪帅线体简</vt:lpstr>
      <vt:lpstr>Office 主题</vt:lpstr>
      <vt:lpstr>1_Office Theme</vt:lpstr>
      <vt:lpstr>4_Office Theme</vt:lpstr>
      <vt:lpstr>2_Office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DELL</cp:lastModifiedBy>
  <cp:revision>18</cp:revision>
  <dcterms:created xsi:type="dcterms:W3CDTF">2017-06-26T03:23:00Z</dcterms:created>
  <dcterms:modified xsi:type="dcterms:W3CDTF">2025-02-25T01:32:22Z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