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34"/>
  </p:notesMasterIdLst>
  <p:sldIdLst>
    <p:sldId id="256" r:id="rId6"/>
    <p:sldId id="2007577133" r:id="rId7"/>
    <p:sldId id="2007577134" r:id="rId8"/>
    <p:sldId id="2007577135" r:id="rId9"/>
    <p:sldId id="2007577136" r:id="rId10"/>
    <p:sldId id="2007577137" r:id="rId11"/>
    <p:sldId id="2007577138" r:id="rId12"/>
    <p:sldId id="2007577139" r:id="rId13"/>
    <p:sldId id="2007577140" r:id="rId14"/>
    <p:sldId id="257" r:id="rId15"/>
    <p:sldId id="381" r:id="rId16"/>
    <p:sldId id="258" r:id="rId17"/>
    <p:sldId id="2007577141" r:id="rId18"/>
    <p:sldId id="2007577142" r:id="rId19"/>
    <p:sldId id="2007577143" r:id="rId20"/>
    <p:sldId id="260" r:id="rId21"/>
    <p:sldId id="375" r:id="rId22"/>
    <p:sldId id="2007577148" r:id="rId23"/>
    <p:sldId id="2007577125" r:id="rId24"/>
    <p:sldId id="2007577145" r:id="rId25"/>
    <p:sldId id="374" r:id="rId26"/>
    <p:sldId id="364" r:id="rId27"/>
    <p:sldId id="2007577144" r:id="rId28"/>
    <p:sldId id="2007577146" r:id="rId29"/>
    <p:sldId id="2007577147" r:id="rId30"/>
    <p:sldId id="262" r:id="rId31"/>
    <p:sldId id="264" r:id="rId32"/>
    <p:sldId id="27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image" Target="../media/image18.jp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slide" Target="slide5.xml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76541" y="3660644"/>
            <a:ext cx="32255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Pattaya" panose="00000500000000000000" pitchFamily="2" charset="-34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Pattaya" panose="00000500000000000000" pitchFamily="2" charset="-34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Pattaya" panose="00000500000000000000" pitchFamily="2" charset="-34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Pattaya" panose="00000500000000000000" pitchFamily="2" charset="-34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4374" y="4445814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92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923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769325" y="4334321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4753568" y="2586815"/>
            <a:ext cx="122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038448" y="2159108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6" grpId="0" animBg="1"/>
          <p:bldP spid="22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6" grpId="0" animBg="1"/>
          <p:bldP spid="22" grpId="0"/>
          <p:bldP spid="2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5794201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5421947" y="219372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5806219" y="260309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284489" y="30221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373865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452256" y="383686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5914898" y="418941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4997704" y="476412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225550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348380" y="513700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0595877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0303118" y="217314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9438873" y="26148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047588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159800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8" y="1771411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6" y="1672094"/>
            <a:ext cx="3092563" cy="4255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D57A88-A443-4616-9862-8F59C6D9F05B}"/>
              </a:ext>
            </a:extLst>
          </p:cNvPr>
          <p:cNvSpPr/>
          <p:nvPr/>
        </p:nvSpPr>
        <p:spPr>
          <a:xfrm>
            <a:off x="4766166" y="1915540"/>
            <a:ext cx="6953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4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291848" y="1802284"/>
            <a:ext cx="2262010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262009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570609" y="208677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07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487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0331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0331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5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446604" y="678660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Trang; lớp có 33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1052</Words>
  <Application>Microsoft Office PowerPoint</Application>
  <PresentationFormat>Widescreen</PresentationFormat>
  <Paragraphs>262</Paragraphs>
  <Slides>28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宋体</vt:lpstr>
      <vt:lpstr>Arial</vt:lpstr>
      <vt:lpstr>Arial-Rounded</vt:lpstr>
      <vt:lpstr>Calibri</vt:lpstr>
      <vt:lpstr>等线</vt:lpstr>
      <vt:lpstr>等线</vt:lpstr>
      <vt:lpstr>等线 Light</vt:lpstr>
      <vt:lpstr>inpin heiti</vt:lpstr>
      <vt:lpstr>Pattaya</vt:lpstr>
      <vt:lpstr>Times New Roman</vt:lpstr>
      <vt:lpstr>方正少儿简体</vt:lpstr>
      <vt:lpstr>杨任东竹石体-Semibold</vt:lpstr>
      <vt:lpstr>Office 主题</vt:lpstr>
      <vt:lpstr>Office Theme</vt:lpstr>
      <vt:lpstr>1_Office Theme</vt:lpstr>
      <vt:lpstr>1_Office 主题</vt:lpstr>
      <vt:lpstr>2_Office 主题​​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DELL</cp:lastModifiedBy>
  <cp:revision>17</cp:revision>
  <dcterms:created xsi:type="dcterms:W3CDTF">2016-02-15T09:22:00Z</dcterms:created>
  <dcterms:modified xsi:type="dcterms:W3CDTF">2025-02-25T01:35:39Z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