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1" r:id="rId3"/>
    <p:sldMasterId id="2147483694" r:id="rId4"/>
    <p:sldMasterId id="2147483705" r:id="rId5"/>
    <p:sldMasterId id="2147483717" r:id="rId6"/>
    <p:sldMasterId id="2147483725" r:id="rId7"/>
    <p:sldMasterId id="2147483737" r:id="rId8"/>
  </p:sldMasterIdLst>
  <p:notesMasterIdLst>
    <p:notesMasterId r:id="rId38"/>
  </p:notesMasterIdLst>
  <p:sldIdLst>
    <p:sldId id="271" r:id="rId9"/>
    <p:sldId id="272" r:id="rId10"/>
    <p:sldId id="2007577129" r:id="rId11"/>
    <p:sldId id="2007577130" r:id="rId12"/>
    <p:sldId id="257" r:id="rId13"/>
    <p:sldId id="2007577131" r:id="rId14"/>
    <p:sldId id="300" r:id="rId15"/>
    <p:sldId id="302" r:id="rId16"/>
    <p:sldId id="267" r:id="rId17"/>
    <p:sldId id="256" r:id="rId18"/>
    <p:sldId id="285" r:id="rId19"/>
    <p:sldId id="2007577112" r:id="rId20"/>
    <p:sldId id="2007577118" r:id="rId21"/>
    <p:sldId id="259" r:id="rId22"/>
    <p:sldId id="2007577119" r:id="rId23"/>
    <p:sldId id="261" r:id="rId24"/>
    <p:sldId id="2007577120" r:id="rId25"/>
    <p:sldId id="2007577121" r:id="rId26"/>
    <p:sldId id="2007577123" r:id="rId27"/>
    <p:sldId id="2007577124" r:id="rId28"/>
    <p:sldId id="2007577125" r:id="rId29"/>
    <p:sldId id="2007577126" r:id="rId30"/>
    <p:sldId id="2007577127" r:id="rId31"/>
    <p:sldId id="260" r:id="rId32"/>
    <p:sldId id="262" r:id="rId33"/>
    <p:sldId id="266" r:id="rId34"/>
    <p:sldId id="286" r:id="rId35"/>
    <p:sldId id="2007577128" r:id="rId36"/>
    <p:sldId id="310" r:id="rId37"/>
  </p:sldIdLst>
  <p:sldSz cx="18288000" cy="10287000"/>
  <p:notesSz cx="6858000" cy="9144000"/>
  <p:embeddedFontLs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DengXian" panose="020B0604020202020204" charset="-122"/>
      <p:regular r:id="rId43"/>
    </p:embeddedFont>
    <p:embeddedFont>
      <p:font typeface="等线 Light" panose="020B0604020202020204" charset="-122"/>
      <p:regular r:id="rId44"/>
    </p:embeddedFont>
    <p:embeddedFont>
      <p:font typeface="Arial-Rounded" panose="020B0500000000000000" charset="0"/>
      <p:regular r:id="rId45"/>
    </p:embeddedFont>
    <p:embeddedFont>
      <p:font typeface="KG Primary Penmanship" panose="020B0604020202020204" charset="0"/>
      <p:regular r:id="rId46"/>
    </p:embeddedFont>
    <p:embeddedFont>
      <p:font typeface="宋体" panose="02010600030101010101" pitchFamily="2" charset="-122"/>
      <p:regular r:id="rId47"/>
    </p:embeddedFont>
    <p:embeddedFont>
      <p:font typeface="HP001 4 hàng" panose="020B0603050302020204" pitchFamily="34" charset="0"/>
      <p:regular r:id="rId48"/>
      <p:bold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Barlow Semi Condensed" panose="020B060402020202020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30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font" Target="fonts/font1.fntdata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3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11.fntdata"/><Relationship Id="rId57" Type="http://schemas.openxmlformats.org/officeDocument/2006/relationships/viewProps" Target="view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font" Target="fonts/font6.fntdata"/><Relationship Id="rId52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0898E-7EEC-4F10-A8D3-F5E6D7F4B795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23FC7-FD34-49F0-86FB-FD7648561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9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179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3660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0233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2C5D16-A332-457B-87A7-BDD908A32D8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331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42888" y="1431925"/>
            <a:ext cx="6872287" cy="3865563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9550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755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4648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46581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91575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3427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99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85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460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760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1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97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90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0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812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646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234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75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1530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1" y="2667657"/>
            <a:ext cx="7310361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1" y="3998069"/>
            <a:ext cx="7310361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7" y="2667657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800" indent="0">
              <a:buNone/>
              <a:defRPr sz="3600"/>
            </a:lvl2pPr>
            <a:lvl3pPr marL="1371600" indent="0">
              <a:buNone/>
              <a:defRPr sz="3000"/>
            </a:lvl3pPr>
            <a:lvl4pPr marL="2057400" indent="0">
              <a:buNone/>
              <a:defRPr sz="2700"/>
            </a:lvl4pPr>
            <a:lvl5pPr marL="2743200" indent="0">
              <a:buNone/>
              <a:defRPr sz="2700"/>
            </a:lvl5pPr>
            <a:lvl6pPr marL="3429000" indent="0">
              <a:buNone/>
              <a:defRPr sz="2700"/>
            </a:lvl6pPr>
            <a:lvl7pPr marL="4114800" indent="0">
              <a:buNone/>
              <a:defRPr sz="2700"/>
            </a:lvl7pPr>
            <a:lvl8pPr marL="4800600" indent="0">
              <a:buNone/>
              <a:defRPr sz="2700"/>
            </a:lvl8pPr>
            <a:lvl9pPr marL="5486400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7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9545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06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635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5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800" indent="0">
              <a:buNone/>
              <a:defRPr sz="2700"/>
            </a:lvl2pPr>
            <a:lvl3pPr marL="1371600" indent="0">
              <a:buNone/>
              <a:defRPr sz="2400"/>
            </a:lvl3pPr>
            <a:lvl4pPr marL="2057400" indent="0">
              <a:buNone/>
              <a:defRPr sz="2100"/>
            </a:lvl4pPr>
            <a:lvl5pPr marL="2743200" indent="0">
              <a:buNone/>
              <a:defRPr sz="2100"/>
            </a:lvl5pPr>
            <a:lvl6pPr marL="3429000" indent="0">
              <a:buNone/>
              <a:defRPr sz="2100"/>
            </a:lvl6pPr>
            <a:lvl7pPr marL="4114800" indent="0">
              <a:buNone/>
              <a:defRPr sz="2100"/>
            </a:lvl7pPr>
            <a:lvl8pPr marL="4800600" indent="0">
              <a:buNone/>
              <a:defRPr sz="2100"/>
            </a:lvl8pPr>
            <a:lvl9pPr marL="5486400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3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97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88"/>
            <a:ext cx="15773400" cy="87177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41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62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0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224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2513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80162" y="2667659"/>
            <a:ext cx="7310363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780162" y="3998069"/>
            <a:ext cx="7310363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385409" y="2667659"/>
            <a:ext cx="7346364" cy="1235868"/>
          </a:xfrm>
        </p:spPr>
        <p:txBody>
          <a:bodyPr anchor="ctr" anchorCtr="0"/>
          <a:lstStyle>
            <a:lvl1pPr marL="0" indent="0">
              <a:buNone/>
              <a:defRPr sz="4200"/>
            </a:lvl1pPr>
            <a:lvl2pPr marL="685784" indent="0">
              <a:buNone/>
              <a:defRPr sz="3600"/>
            </a:lvl2pPr>
            <a:lvl3pPr marL="1371566" indent="0">
              <a:buNone/>
              <a:defRPr sz="3000"/>
            </a:lvl3pPr>
            <a:lvl4pPr marL="2057349" indent="0">
              <a:buNone/>
              <a:defRPr sz="2700"/>
            </a:lvl4pPr>
            <a:lvl5pPr marL="2743131" indent="0">
              <a:buNone/>
              <a:defRPr sz="2700"/>
            </a:lvl5pPr>
            <a:lvl6pPr marL="3428915" indent="0">
              <a:buNone/>
              <a:defRPr sz="2700"/>
            </a:lvl6pPr>
            <a:lvl7pPr marL="4114697" indent="0">
              <a:buNone/>
              <a:defRPr sz="2700"/>
            </a:lvl7pPr>
            <a:lvl8pPr marL="4800480" indent="0">
              <a:buNone/>
              <a:defRPr sz="2700"/>
            </a:lvl8pPr>
            <a:lvl9pPr marL="5486264" indent="0">
              <a:buNone/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385409" y="3998069"/>
            <a:ext cx="7346364" cy="528642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0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79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9587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6248024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685802"/>
            <a:ext cx="9258300" cy="8105777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6248024" cy="5717382"/>
          </a:xfrm>
        </p:spPr>
        <p:txBody>
          <a:bodyPr/>
          <a:lstStyle>
            <a:lvl1pPr marL="0" indent="0">
              <a:buNone/>
              <a:defRPr sz="3000"/>
            </a:lvl1pPr>
            <a:lvl2pPr marL="685784" indent="0">
              <a:buNone/>
              <a:defRPr sz="2700"/>
            </a:lvl2pPr>
            <a:lvl3pPr marL="1371566" indent="0">
              <a:buNone/>
              <a:defRPr sz="2400"/>
            </a:lvl3pPr>
            <a:lvl4pPr marL="2057349" indent="0">
              <a:buNone/>
              <a:defRPr sz="2100"/>
            </a:lvl4pPr>
            <a:lvl5pPr marL="2743131" indent="0">
              <a:buNone/>
              <a:defRPr sz="2100"/>
            </a:lvl5pPr>
            <a:lvl6pPr marL="3428915" indent="0">
              <a:buNone/>
              <a:defRPr sz="2100"/>
            </a:lvl6pPr>
            <a:lvl7pPr marL="4114697" indent="0">
              <a:buNone/>
              <a:defRPr sz="2100"/>
            </a:lvl7pPr>
            <a:lvl8pPr marL="4800480" indent="0">
              <a:buNone/>
              <a:defRPr sz="2100"/>
            </a:lvl8pPr>
            <a:lvl9pPr marL="5486264" indent="0">
              <a:buNone/>
              <a:defRPr sz="2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2822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43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1257300" y="547690"/>
            <a:ext cx="15773400" cy="871775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6"/>
            <a:ext cx="13716000" cy="2483645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784" indent="0" algn="ctr">
              <a:buNone/>
              <a:defRPr sz="3000"/>
            </a:lvl2pPr>
            <a:lvl3pPr marL="1371566" indent="0" algn="ctr">
              <a:buNone/>
              <a:defRPr sz="2700"/>
            </a:lvl3pPr>
            <a:lvl4pPr marL="2057349" indent="0" algn="ctr">
              <a:buNone/>
              <a:defRPr sz="2400"/>
            </a:lvl4pPr>
            <a:lvl5pPr marL="2743131" indent="0" algn="ctr">
              <a:buNone/>
              <a:defRPr sz="2400"/>
            </a:lvl5pPr>
            <a:lvl6pPr marL="3428915" indent="0" algn="ctr">
              <a:buNone/>
              <a:defRPr sz="2400"/>
            </a:lvl6pPr>
            <a:lvl7pPr marL="4114697" indent="0" algn="ctr">
              <a:buNone/>
              <a:defRPr sz="2400"/>
            </a:lvl7pPr>
            <a:lvl8pPr marL="4800480" indent="0" algn="ctr">
              <a:buNone/>
              <a:defRPr sz="2400"/>
            </a:lvl8pPr>
            <a:lvl9pPr marL="5486264" indent="0" algn="ctr">
              <a:buNone/>
              <a:defRPr sz="24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911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04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7" y="2564611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7" y="6884197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784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56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34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13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69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48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264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8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79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4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4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2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784" indent="0">
              <a:buNone/>
              <a:defRPr sz="3000" b="1"/>
            </a:lvl2pPr>
            <a:lvl3pPr marL="1371566" indent="0">
              <a:buNone/>
              <a:defRPr sz="2700" b="1"/>
            </a:lvl3pPr>
            <a:lvl4pPr marL="2057349" indent="0">
              <a:buNone/>
              <a:defRPr sz="2400" b="1"/>
            </a:lvl4pPr>
            <a:lvl5pPr marL="2743131" indent="0">
              <a:buNone/>
              <a:defRPr sz="2400" b="1"/>
            </a:lvl5pPr>
            <a:lvl6pPr marL="3428915" indent="0">
              <a:buNone/>
              <a:defRPr sz="2400" b="1"/>
            </a:lvl6pPr>
            <a:lvl7pPr marL="4114697" indent="0">
              <a:buNone/>
              <a:defRPr sz="2400" b="1"/>
            </a:lvl7pPr>
            <a:lvl8pPr marL="4800480" indent="0">
              <a:buNone/>
              <a:defRPr sz="2400" b="1"/>
            </a:lvl8pPr>
            <a:lvl9pPr marL="5486264" indent="0">
              <a:buNone/>
              <a:defRPr sz="24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2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49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607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35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44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40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784" indent="0">
              <a:buNone/>
              <a:defRPr sz="4200"/>
            </a:lvl2pPr>
            <a:lvl3pPr marL="1371566" indent="0">
              <a:buNone/>
              <a:defRPr sz="3600"/>
            </a:lvl3pPr>
            <a:lvl4pPr marL="2057349" indent="0">
              <a:buNone/>
              <a:defRPr sz="3000"/>
            </a:lvl4pPr>
            <a:lvl5pPr marL="2743131" indent="0">
              <a:buNone/>
              <a:defRPr sz="3000"/>
            </a:lvl5pPr>
            <a:lvl6pPr marL="3428915" indent="0">
              <a:buNone/>
              <a:defRPr sz="3000"/>
            </a:lvl6pPr>
            <a:lvl7pPr marL="4114697" indent="0">
              <a:buNone/>
              <a:defRPr sz="3000"/>
            </a:lvl7pPr>
            <a:lvl8pPr marL="4800480" indent="0">
              <a:buNone/>
              <a:defRPr sz="3000"/>
            </a:lvl8pPr>
            <a:lvl9pPr marL="5486264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2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784" indent="0">
              <a:buNone/>
              <a:defRPr sz="2100"/>
            </a:lvl2pPr>
            <a:lvl3pPr marL="1371566" indent="0">
              <a:buNone/>
              <a:defRPr sz="1800"/>
            </a:lvl3pPr>
            <a:lvl4pPr marL="2057349" indent="0">
              <a:buNone/>
              <a:defRPr sz="1500"/>
            </a:lvl4pPr>
            <a:lvl5pPr marL="2743131" indent="0">
              <a:buNone/>
              <a:defRPr sz="1500"/>
            </a:lvl5pPr>
            <a:lvl6pPr marL="3428915" indent="0">
              <a:buNone/>
              <a:defRPr sz="1500"/>
            </a:lvl6pPr>
            <a:lvl7pPr marL="4114697" indent="0">
              <a:buNone/>
              <a:defRPr sz="1500"/>
            </a:lvl7pPr>
            <a:lvl8pPr marL="4800480" indent="0">
              <a:buNone/>
              <a:defRPr sz="1500"/>
            </a:lvl8pPr>
            <a:lvl9pPr marL="5486264" indent="0">
              <a:buNone/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0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2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2" y="547690"/>
            <a:ext cx="3943350" cy="871775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2" y="547690"/>
            <a:ext cx="11601450" cy="871775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374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1665048" y="-615700"/>
            <a:ext cx="8146337" cy="516084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0" name="Google Shape;10;p2"/>
          <p:cNvSpPr/>
          <p:nvPr/>
        </p:nvSpPr>
        <p:spPr>
          <a:xfrm flipH="1">
            <a:off x="-1665056" y="6594154"/>
            <a:ext cx="7923108" cy="5160755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1" name="Google Shape;11;p2"/>
          <p:cNvSpPr/>
          <p:nvPr/>
        </p:nvSpPr>
        <p:spPr>
          <a:xfrm>
            <a:off x="11496055" y="-457197"/>
            <a:ext cx="8146418" cy="488689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2" name="Google Shape;12;p2"/>
          <p:cNvSpPr/>
          <p:nvPr/>
        </p:nvSpPr>
        <p:spPr>
          <a:xfrm>
            <a:off x="11607701" y="6865453"/>
            <a:ext cx="7923108" cy="4618157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3" name="Google Shape;13;p2"/>
          <p:cNvGrpSpPr/>
          <p:nvPr/>
        </p:nvGrpSpPr>
        <p:grpSpPr>
          <a:xfrm rot="-7278531">
            <a:off x="-486281" y="7679420"/>
            <a:ext cx="5181528" cy="2219666"/>
            <a:chOff x="3260100" y="4040200"/>
            <a:chExt cx="1579600" cy="893550"/>
          </a:xfrm>
        </p:grpSpPr>
        <p:sp>
          <p:nvSpPr>
            <p:cNvPr id="14" name="Google Shape;14;p2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41" name="Google Shape;41;p2"/>
          <p:cNvSpPr txBox="1">
            <a:spLocks noGrp="1"/>
          </p:cNvSpPr>
          <p:nvPr>
            <p:ph type="ctrTitle"/>
          </p:nvPr>
        </p:nvSpPr>
        <p:spPr>
          <a:xfrm>
            <a:off x="5070900" y="2580246"/>
            <a:ext cx="8146200" cy="42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None/>
              <a:defRPr sz="104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42" name="Google Shape;42;p2"/>
          <p:cNvSpPr txBox="1">
            <a:spLocks noGrp="1"/>
          </p:cNvSpPr>
          <p:nvPr>
            <p:ph type="subTitle" idx="1"/>
          </p:nvPr>
        </p:nvSpPr>
        <p:spPr>
          <a:xfrm>
            <a:off x="5070900" y="6860154"/>
            <a:ext cx="8146200" cy="8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43" name="Google Shape;43;p2"/>
          <p:cNvGrpSpPr/>
          <p:nvPr/>
        </p:nvGrpSpPr>
        <p:grpSpPr>
          <a:xfrm rot="1310010">
            <a:off x="13480103" y="658295"/>
            <a:ext cx="3014802" cy="2711864"/>
            <a:chOff x="3495050" y="1152875"/>
            <a:chExt cx="1082275" cy="881498"/>
          </a:xfrm>
        </p:grpSpPr>
        <p:sp>
          <p:nvSpPr>
            <p:cNvPr id="44" name="Google Shape;44;p2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250888" y="1844127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4342837" y="1953823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1540093" y="7558670"/>
            <a:ext cx="1512800" cy="1376609"/>
            <a:chOff x="853450" y="2614875"/>
            <a:chExt cx="654325" cy="595625"/>
          </a:xfrm>
        </p:grpSpPr>
        <p:sp>
          <p:nvSpPr>
            <p:cNvPr id="53" name="Google Shape;53;p2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15320603" y="6919249"/>
            <a:ext cx="842616" cy="2896085"/>
            <a:chOff x="4871700" y="1797250"/>
            <a:chExt cx="319900" cy="1099500"/>
          </a:xfrm>
        </p:grpSpPr>
        <p:sp>
          <p:nvSpPr>
            <p:cNvPr id="57" name="Google Shape;57;p2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1" name="Google Shape;71;p2"/>
          <p:cNvGrpSpPr/>
          <p:nvPr/>
        </p:nvGrpSpPr>
        <p:grpSpPr>
          <a:xfrm rot="9275241">
            <a:off x="14400008" y="8331989"/>
            <a:ext cx="4353216" cy="1818090"/>
            <a:chOff x="2915775" y="2073500"/>
            <a:chExt cx="874750" cy="365333"/>
          </a:xfrm>
        </p:grpSpPr>
        <p:sp>
          <p:nvSpPr>
            <p:cNvPr id="72" name="Google Shape;72;p2"/>
            <p:cNvSpPr/>
            <p:nvPr/>
          </p:nvSpPr>
          <p:spPr>
            <a:xfrm>
              <a:off x="3004557" y="2399858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34334" y="2346583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3094872" y="2268209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3241721" y="2268481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2" name="Google Shape;92;p2"/>
          <p:cNvGrpSpPr/>
          <p:nvPr/>
        </p:nvGrpSpPr>
        <p:grpSpPr>
          <a:xfrm rot="410726">
            <a:off x="16612222" y="1852753"/>
            <a:ext cx="1343327" cy="1347077"/>
            <a:chOff x="1474000" y="3672875"/>
            <a:chExt cx="492050" cy="495800"/>
          </a:xfrm>
        </p:grpSpPr>
        <p:sp>
          <p:nvSpPr>
            <p:cNvPr id="93" name="Google Shape;93;p2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02" name="Google Shape;102;p2"/>
          <p:cNvGrpSpPr/>
          <p:nvPr/>
        </p:nvGrpSpPr>
        <p:grpSpPr>
          <a:xfrm rot="-789270">
            <a:off x="379744" y="235303"/>
            <a:ext cx="1566290" cy="2167452"/>
            <a:chOff x="5709775" y="2441350"/>
            <a:chExt cx="700850" cy="908350"/>
          </a:xfrm>
        </p:grpSpPr>
        <p:sp>
          <p:nvSpPr>
            <p:cNvPr id="103" name="Google Shape;103;p2"/>
            <p:cNvSpPr/>
            <p:nvPr/>
          </p:nvSpPr>
          <p:spPr>
            <a:xfrm>
              <a:off x="6044200" y="2441350"/>
              <a:ext cx="366425" cy="341725"/>
            </a:xfrm>
            <a:custGeom>
              <a:avLst/>
              <a:gdLst/>
              <a:ahLst/>
              <a:cxnLst/>
              <a:rect l="l" t="t" r="r" b="b"/>
              <a:pathLst>
                <a:path w="14657" h="13669" extrusionOk="0">
                  <a:moveTo>
                    <a:pt x="8510" y="1"/>
                  </a:moveTo>
                  <a:cubicBezTo>
                    <a:pt x="8081" y="1"/>
                    <a:pt x="7753" y="439"/>
                    <a:pt x="7561" y="780"/>
                  </a:cubicBezTo>
                  <a:cubicBezTo>
                    <a:pt x="6700" y="2339"/>
                    <a:pt x="5816" y="3781"/>
                    <a:pt x="4955" y="5340"/>
                  </a:cubicBezTo>
                  <a:cubicBezTo>
                    <a:pt x="4955" y="4479"/>
                    <a:pt x="5048" y="3502"/>
                    <a:pt x="5048" y="2618"/>
                  </a:cubicBezTo>
                  <a:cubicBezTo>
                    <a:pt x="5005" y="2614"/>
                    <a:pt x="4962" y="2612"/>
                    <a:pt x="4919" y="2612"/>
                  </a:cubicBezTo>
                  <a:cubicBezTo>
                    <a:pt x="4004" y="2612"/>
                    <a:pt x="3291" y="3545"/>
                    <a:pt x="3024" y="4479"/>
                  </a:cubicBezTo>
                  <a:cubicBezTo>
                    <a:pt x="2815" y="5433"/>
                    <a:pt x="2908" y="6410"/>
                    <a:pt x="2815" y="7387"/>
                  </a:cubicBezTo>
                  <a:cubicBezTo>
                    <a:pt x="2815" y="7666"/>
                    <a:pt x="2722" y="7969"/>
                    <a:pt x="2536" y="7969"/>
                  </a:cubicBezTo>
                  <a:cubicBezTo>
                    <a:pt x="2484" y="7993"/>
                    <a:pt x="2433" y="8004"/>
                    <a:pt x="2386" y="8004"/>
                  </a:cubicBezTo>
                  <a:cubicBezTo>
                    <a:pt x="2073" y="8004"/>
                    <a:pt x="1874" y="7521"/>
                    <a:pt x="1954" y="7178"/>
                  </a:cubicBezTo>
                  <a:cubicBezTo>
                    <a:pt x="2047" y="6898"/>
                    <a:pt x="2233" y="6410"/>
                    <a:pt x="2047" y="6107"/>
                  </a:cubicBezTo>
                  <a:cubicBezTo>
                    <a:pt x="1913" y="5900"/>
                    <a:pt x="1704" y="5804"/>
                    <a:pt x="1489" y="5804"/>
                  </a:cubicBezTo>
                  <a:cubicBezTo>
                    <a:pt x="1222" y="5804"/>
                    <a:pt x="946" y="5953"/>
                    <a:pt x="791" y="6224"/>
                  </a:cubicBezTo>
                  <a:cubicBezTo>
                    <a:pt x="489" y="6596"/>
                    <a:pt x="489" y="7085"/>
                    <a:pt x="489" y="7573"/>
                  </a:cubicBezTo>
                  <a:cubicBezTo>
                    <a:pt x="489" y="9411"/>
                    <a:pt x="0" y="11923"/>
                    <a:pt x="489" y="13668"/>
                  </a:cubicBezTo>
                  <a:cubicBezTo>
                    <a:pt x="1163" y="13575"/>
                    <a:pt x="1861" y="13389"/>
                    <a:pt x="2536" y="13389"/>
                  </a:cubicBezTo>
                  <a:cubicBezTo>
                    <a:pt x="3232" y="13464"/>
                    <a:pt x="3883" y="13601"/>
                    <a:pt x="4513" y="13601"/>
                  </a:cubicBezTo>
                  <a:cubicBezTo>
                    <a:pt x="4661" y="13601"/>
                    <a:pt x="4809" y="13593"/>
                    <a:pt x="4955" y="13575"/>
                  </a:cubicBezTo>
                  <a:cubicBezTo>
                    <a:pt x="5723" y="13482"/>
                    <a:pt x="6514" y="13087"/>
                    <a:pt x="6886" y="12412"/>
                  </a:cubicBezTo>
                  <a:cubicBezTo>
                    <a:pt x="7189" y="11644"/>
                    <a:pt x="6700" y="10667"/>
                    <a:pt x="5932" y="10574"/>
                  </a:cubicBezTo>
                  <a:cubicBezTo>
                    <a:pt x="5630" y="10574"/>
                    <a:pt x="5234" y="10760"/>
                    <a:pt x="4955" y="10877"/>
                  </a:cubicBezTo>
                  <a:cubicBezTo>
                    <a:pt x="4560" y="10877"/>
                    <a:pt x="4188" y="10760"/>
                    <a:pt x="4071" y="10481"/>
                  </a:cubicBezTo>
                  <a:cubicBezTo>
                    <a:pt x="3978" y="10295"/>
                    <a:pt x="4071" y="9993"/>
                    <a:pt x="4281" y="9806"/>
                  </a:cubicBezTo>
                  <a:cubicBezTo>
                    <a:pt x="4798" y="8986"/>
                    <a:pt x="5767" y="8507"/>
                    <a:pt x="6716" y="8507"/>
                  </a:cubicBezTo>
                  <a:cubicBezTo>
                    <a:pt x="7004" y="8507"/>
                    <a:pt x="7290" y="8551"/>
                    <a:pt x="7561" y="8643"/>
                  </a:cubicBezTo>
                  <a:cubicBezTo>
                    <a:pt x="8259" y="8829"/>
                    <a:pt x="8724" y="9225"/>
                    <a:pt x="9422" y="9318"/>
                  </a:cubicBezTo>
                  <a:cubicBezTo>
                    <a:pt x="9479" y="9327"/>
                    <a:pt x="9538" y="9331"/>
                    <a:pt x="9598" y="9331"/>
                  </a:cubicBezTo>
                  <a:cubicBezTo>
                    <a:pt x="10148" y="9331"/>
                    <a:pt x="10780" y="8958"/>
                    <a:pt x="10864" y="8434"/>
                  </a:cubicBezTo>
                  <a:cubicBezTo>
                    <a:pt x="10957" y="7759"/>
                    <a:pt x="10190" y="7271"/>
                    <a:pt x="9608" y="7085"/>
                  </a:cubicBezTo>
                  <a:cubicBezTo>
                    <a:pt x="8933" y="6898"/>
                    <a:pt x="8142" y="6689"/>
                    <a:pt x="7956" y="6107"/>
                  </a:cubicBezTo>
                  <a:cubicBezTo>
                    <a:pt x="9422" y="5921"/>
                    <a:pt x="10957" y="5642"/>
                    <a:pt x="12516" y="5433"/>
                  </a:cubicBezTo>
                  <a:cubicBezTo>
                    <a:pt x="13098" y="5433"/>
                    <a:pt x="13679" y="5247"/>
                    <a:pt x="14075" y="4851"/>
                  </a:cubicBezTo>
                  <a:cubicBezTo>
                    <a:pt x="14656" y="4084"/>
                    <a:pt x="13958" y="2827"/>
                    <a:pt x="13098" y="2525"/>
                  </a:cubicBezTo>
                  <a:cubicBezTo>
                    <a:pt x="12814" y="2444"/>
                    <a:pt x="12532" y="2410"/>
                    <a:pt x="12253" y="2410"/>
                  </a:cubicBezTo>
                  <a:cubicBezTo>
                    <a:pt x="11572" y="2410"/>
                    <a:pt x="10910" y="2613"/>
                    <a:pt x="10283" y="2827"/>
                  </a:cubicBezTo>
                  <a:cubicBezTo>
                    <a:pt x="9515" y="3106"/>
                    <a:pt x="8840" y="3316"/>
                    <a:pt x="8049" y="3502"/>
                  </a:cubicBezTo>
                  <a:cubicBezTo>
                    <a:pt x="7863" y="2920"/>
                    <a:pt x="8445" y="2246"/>
                    <a:pt x="8840" y="1664"/>
                  </a:cubicBezTo>
                  <a:cubicBezTo>
                    <a:pt x="9306" y="1176"/>
                    <a:pt x="9306" y="105"/>
                    <a:pt x="8631" y="12"/>
                  </a:cubicBezTo>
                  <a:cubicBezTo>
                    <a:pt x="8590" y="5"/>
                    <a:pt x="8550" y="1"/>
                    <a:pt x="85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6039550" y="2550400"/>
              <a:ext cx="220450" cy="329800"/>
            </a:xfrm>
            <a:custGeom>
              <a:avLst/>
              <a:gdLst/>
              <a:ahLst/>
              <a:cxnLst/>
              <a:rect l="l" t="t" r="r" b="b"/>
              <a:pathLst>
                <a:path w="8818" h="13192" extrusionOk="0">
                  <a:moveTo>
                    <a:pt x="8817" y="1"/>
                  </a:moveTo>
                  <a:lnTo>
                    <a:pt x="8817" y="1"/>
                  </a:lnTo>
                  <a:cubicBezTo>
                    <a:pt x="7468" y="303"/>
                    <a:pt x="6118" y="1071"/>
                    <a:pt x="5048" y="1955"/>
                  </a:cubicBezTo>
                  <a:cubicBezTo>
                    <a:pt x="3885" y="2816"/>
                    <a:pt x="2908" y="3886"/>
                    <a:pt x="2140" y="5049"/>
                  </a:cubicBezTo>
                  <a:cubicBezTo>
                    <a:pt x="1349" y="6305"/>
                    <a:pt x="768" y="7678"/>
                    <a:pt x="489" y="9027"/>
                  </a:cubicBezTo>
                  <a:cubicBezTo>
                    <a:pt x="93" y="10376"/>
                    <a:pt x="0" y="11842"/>
                    <a:pt x="186" y="13191"/>
                  </a:cubicBezTo>
                  <a:cubicBezTo>
                    <a:pt x="489" y="11842"/>
                    <a:pt x="884" y="10586"/>
                    <a:pt x="1349" y="9306"/>
                  </a:cubicBezTo>
                  <a:cubicBezTo>
                    <a:pt x="1838" y="8050"/>
                    <a:pt x="2419" y="6794"/>
                    <a:pt x="3094" y="5724"/>
                  </a:cubicBezTo>
                  <a:cubicBezTo>
                    <a:pt x="3885" y="4560"/>
                    <a:pt x="4746" y="3607"/>
                    <a:pt x="5630" y="2630"/>
                  </a:cubicBezTo>
                  <a:cubicBezTo>
                    <a:pt x="6584" y="1652"/>
                    <a:pt x="7654" y="792"/>
                    <a:pt x="88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5867375" y="2810250"/>
              <a:ext cx="346675" cy="539450"/>
            </a:xfrm>
            <a:custGeom>
              <a:avLst/>
              <a:gdLst/>
              <a:ahLst/>
              <a:cxnLst/>
              <a:rect l="l" t="t" r="r" b="b"/>
              <a:pathLst>
                <a:path w="13867" h="21578" extrusionOk="0">
                  <a:moveTo>
                    <a:pt x="6909" y="0"/>
                  </a:moveTo>
                  <a:cubicBezTo>
                    <a:pt x="4470" y="0"/>
                    <a:pt x="2052" y="1119"/>
                    <a:pt x="978" y="3379"/>
                  </a:cubicBezTo>
                  <a:cubicBezTo>
                    <a:pt x="1" y="5426"/>
                    <a:pt x="303" y="7939"/>
                    <a:pt x="1746" y="9683"/>
                  </a:cubicBezTo>
                  <a:cubicBezTo>
                    <a:pt x="3211" y="11335"/>
                    <a:pt x="5631" y="12103"/>
                    <a:pt x="7283" y="13568"/>
                  </a:cubicBezTo>
                  <a:cubicBezTo>
                    <a:pt x="6887" y="16569"/>
                    <a:pt x="6119" y="19850"/>
                    <a:pt x="9306" y="21501"/>
                  </a:cubicBezTo>
                  <a:cubicBezTo>
                    <a:pt x="9411" y="21554"/>
                    <a:pt x="9516" y="21577"/>
                    <a:pt x="9616" y="21577"/>
                  </a:cubicBezTo>
                  <a:cubicBezTo>
                    <a:pt x="10272" y="21577"/>
                    <a:pt x="10748" y="20576"/>
                    <a:pt x="9981" y="20152"/>
                  </a:cubicBezTo>
                  <a:cubicBezTo>
                    <a:pt x="8143" y="19268"/>
                    <a:pt x="8143" y="16849"/>
                    <a:pt x="8446" y="15104"/>
                  </a:cubicBezTo>
                  <a:cubicBezTo>
                    <a:pt x="8539" y="14732"/>
                    <a:pt x="8632" y="14429"/>
                    <a:pt x="8632" y="14150"/>
                  </a:cubicBezTo>
                  <a:cubicBezTo>
                    <a:pt x="10190" y="12684"/>
                    <a:pt x="11726" y="11126"/>
                    <a:pt x="12703" y="9288"/>
                  </a:cubicBezTo>
                  <a:cubicBezTo>
                    <a:pt x="13773" y="7171"/>
                    <a:pt x="13866" y="4542"/>
                    <a:pt x="12517" y="2611"/>
                  </a:cubicBezTo>
                  <a:cubicBezTo>
                    <a:pt x="11240" y="875"/>
                    <a:pt x="9066" y="0"/>
                    <a:pt x="69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5877275" y="2926125"/>
              <a:ext cx="276275" cy="55850"/>
            </a:xfrm>
            <a:custGeom>
              <a:avLst/>
              <a:gdLst/>
              <a:ahLst/>
              <a:cxnLst/>
              <a:rect l="l" t="t" r="r" b="b"/>
              <a:pathLst>
                <a:path w="11051" h="2234" extrusionOk="0">
                  <a:moveTo>
                    <a:pt x="11051" y="0"/>
                  </a:moveTo>
                  <a:lnTo>
                    <a:pt x="11051" y="0"/>
                  </a:lnTo>
                  <a:cubicBezTo>
                    <a:pt x="10074" y="303"/>
                    <a:pt x="9213" y="582"/>
                    <a:pt x="8236" y="791"/>
                  </a:cubicBezTo>
                  <a:cubicBezTo>
                    <a:pt x="7375" y="884"/>
                    <a:pt x="6491" y="977"/>
                    <a:pt x="5514" y="1070"/>
                  </a:cubicBezTo>
                  <a:cubicBezTo>
                    <a:pt x="4653" y="1070"/>
                    <a:pt x="3676" y="977"/>
                    <a:pt x="2815" y="884"/>
                  </a:cubicBezTo>
                  <a:cubicBezTo>
                    <a:pt x="1838" y="791"/>
                    <a:pt x="977" y="489"/>
                    <a:pt x="0" y="303"/>
                  </a:cubicBezTo>
                  <a:lnTo>
                    <a:pt x="0" y="303"/>
                  </a:lnTo>
                  <a:cubicBezTo>
                    <a:pt x="675" y="977"/>
                    <a:pt x="1652" y="1466"/>
                    <a:pt x="2606" y="1745"/>
                  </a:cubicBezTo>
                  <a:cubicBezTo>
                    <a:pt x="3490" y="2047"/>
                    <a:pt x="4560" y="2233"/>
                    <a:pt x="5514" y="2233"/>
                  </a:cubicBezTo>
                  <a:cubicBezTo>
                    <a:pt x="6584" y="2140"/>
                    <a:pt x="7561" y="1954"/>
                    <a:pt x="8538" y="1652"/>
                  </a:cubicBezTo>
                  <a:cubicBezTo>
                    <a:pt x="9492" y="1256"/>
                    <a:pt x="10376" y="675"/>
                    <a:pt x="110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6032550" y="2974975"/>
              <a:ext cx="171600" cy="75050"/>
            </a:xfrm>
            <a:custGeom>
              <a:avLst/>
              <a:gdLst/>
              <a:ahLst/>
              <a:cxnLst/>
              <a:rect l="l" t="t" r="r" b="b"/>
              <a:pathLst>
                <a:path w="6864" h="3002" extrusionOk="0">
                  <a:moveTo>
                    <a:pt x="6771" y="0"/>
                  </a:moveTo>
                  <a:cubicBezTo>
                    <a:pt x="6398" y="582"/>
                    <a:pt x="5910" y="954"/>
                    <a:pt x="5421" y="1257"/>
                  </a:cubicBezTo>
                  <a:cubicBezTo>
                    <a:pt x="4933" y="1443"/>
                    <a:pt x="4351" y="1629"/>
                    <a:pt x="3770" y="1745"/>
                  </a:cubicBezTo>
                  <a:cubicBezTo>
                    <a:pt x="2606" y="2024"/>
                    <a:pt x="1257" y="2117"/>
                    <a:pt x="1" y="2606"/>
                  </a:cubicBezTo>
                  <a:cubicBezTo>
                    <a:pt x="676" y="2792"/>
                    <a:pt x="1350" y="2908"/>
                    <a:pt x="2025" y="3001"/>
                  </a:cubicBezTo>
                  <a:cubicBezTo>
                    <a:pt x="2606" y="3001"/>
                    <a:pt x="3281" y="3001"/>
                    <a:pt x="4072" y="2908"/>
                  </a:cubicBezTo>
                  <a:cubicBezTo>
                    <a:pt x="4747" y="2792"/>
                    <a:pt x="5421" y="2420"/>
                    <a:pt x="6003" y="1931"/>
                  </a:cubicBezTo>
                  <a:cubicBezTo>
                    <a:pt x="6491" y="1443"/>
                    <a:pt x="6864" y="675"/>
                    <a:pt x="67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5925550" y="3054650"/>
              <a:ext cx="167525" cy="45975"/>
            </a:xfrm>
            <a:custGeom>
              <a:avLst/>
              <a:gdLst/>
              <a:ahLst/>
              <a:cxnLst/>
              <a:rect l="l" t="t" r="r" b="b"/>
              <a:pathLst>
                <a:path w="6701" h="1839" extrusionOk="0">
                  <a:moveTo>
                    <a:pt x="0" y="0"/>
                  </a:moveTo>
                  <a:lnTo>
                    <a:pt x="0" y="0"/>
                  </a:lnTo>
                  <a:cubicBezTo>
                    <a:pt x="303" y="582"/>
                    <a:pt x="791" y="1071"/>
                    <a:pt x="1373" y="1350"/>
                  </a:cubicBezTo>
                  <a:cubicBezTo>
                    <a:pt x="1954" y="1652"/>
                    <a:pt x="2629" y="1838"/>
                    <a:pt x="3304" y="1838"/>
                  </a:cubicBezTo>
                  <a:cubicBezTo>
                    <a:pt x="3978" y="1838"/>
                    <a:pt x="4653" y="1745"/>
                    <a:pt x="5235" y="1466"/>
                  </a:cubicBezTo>
                  <a:cubicBezTo>
                    <a:pt x="5816" y="1164"/>
                    <a:pt x="6398" y="675"/>
                    <a:pt x="6700" y="93"/>
                  </a:cubicBezTo>
                  <a:lnTo>
                    <a:pt x="6700" y="93"/>
                  </a:lnTo>
                  <a:cubicBezTo>
                    <a:pt x="6026" y="303"/>
                    <a:pt x="5537" y="489"/>
                    <a:pt x="4956" y="582"/>
                  </a:cubicBezTo>
                  <a:cubicBezTo>
                    <a:pt x="4374" y="675"/>
                    <a:pt x="3885" y="675"/>
                    <a:pt x="3304" y="675"/>
                  </a:cubicBezTo>
                  <a:cubicBezTo>
                    <a:pt x="2815" y="675"/>
                    <a:pt x="2234" y="675"/>
                    <a:pt x="1745" y="489"/>
                  </a:cubicBezTo>
                  <a:cubicBezTo>
                    <a:pt x="1163" y="396"/>
                    <a:pt x="582" y="187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1" name="Google Shape;111;p2"/>
          <p:cNvGrpSpPr/>
          <p:nvPr/>
        </p:nvGrpSpPr>
        <p:grpSpPr>
          <a:xfrm>
            <a:off x="16792791" y="4053085"/>
            <a:ext cx="1542822" cy="1654205"/>
            <a:chOff x="1721175" y="2665325"/>
            <a:chExt cx="809625" cy="868075"/>
          </a:xfrm>
        </p:grpSpPr>
        <p:sp>
          <p:nvSpPr>
            <p:cNvPr id="112" name="Google Shape;112;p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18" name="Google Shape;118;p2"/>
          <p:cNvGrpSpPr/>
          <p:nvPr/>
        </p:nvGrpSpPr>
        <p:grpSpPr>
          <a:xfrm rot="-84533">
            <a:off x="423148" y="1122403"/>
            <a:ext cx="3530474" cy="2534873"/>
            <a:chOff x="3095850" y="2740875"/>
            <a:chExt cx="1972838" cy="1216700"/>
          </a:xfrm>
        </p:grpSpPr>
        <p:sp>
          <p:nvSpPr>
            <p:cNvPr id="119" name="Google Shape;119;p2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24" name="Google Shape;124;p2"/>
          <p:cNvGrpSpPr/>
          <p:nvPr/>
        </p:nvGrpSpPr>
        <p:grpSpPr>
          <a:xfrm rot="196141">
            <a:off x="146437" y="3538170"/>
            <a:ext cx="791213" cy="1199304"/>
            <a:chOff x="2525525" y="689125"/>
            <a:chExt cx="298400" cy="452275"/>
          </a:xfrm>
        </p:grpSpPr>
        <p:sp>
          <p:nvSpPr>
            <p:cNvPr id="125" name="Google Shape;125;p2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1525597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"/>
          <p:cNvSpPr/>
          <p:nvPr/>
        </p:nvSpPr>
        <p:spPr>
          <a:xfrm>
            <a:off x="-505636" y="6514915"/>
            <a:ext cx="6603053" cy="3986876"/>
          </a:xfrm>
          <a:custGeom>
            <a:avLst/>
            <a:gdLst/>
            <a:ahLst/>
            <a:cxnLst/>
            <a:rect l="l" t="t" r="r" b="b"/>
            <a:pathLst>
              <a:path w="100710" h="60808" extrusionOk="0">
                <a:moveTo>
                  <a:pt x="20725" y="1"/>
                </a:moveTo>
                <a:cubicBezTo>
                  <a:pt x="18693" y="1"/>
                  <a:pt x="16637" y="491"/>
                  <a:pt x="14842" y="1433"/>
                </a:cubicBezTo>
                <a:cubicBezTo>
                  <a:pt x="0" y="9087"/>
                  <a:pt x="1349" y="37306"/>
                  <a:pt x="3885" y="50776"/>
                </a:cubicBezTo>
                <a:cubicBezTo>
                  <a:pt x="4374" y="53381"/>
                  <a:pt x="5048" y="56103"/>
                  <a:pt x="6979" y="57848"/>
                </a:cubicBezTo>
                <a:cubicBezTo>
                  <a:pt x="9037" y="59742"/>
                  <a:pt x="11908" y="60153"/>
                  <a:pt x="14788" y="60153"/>
                </a:cubicBezTo>
                <a:cubicBezTo>
                  <a:pt x="15586" y="60153"/>
                  <a:pt x="16386" y="60122"/>
                  <a:pt x="17169" y="60081"/>
                </a:cubicBezTo>
                <a:cubicBezTo>
                  <a:pt x="26850" y="59672"/>
                  <a:pt x="36519" y="59467"/>
                  <a:pt x="46182" y="59467"/>
                </a:cubicBezTo>
                <a:cubicBezTo>
                  <a:pt x="59621" y="59467"/>
                  <a:pt x="73046" y="59864"/>
                  <a:pt x="86472" y="60663"/>
                </a:cubicBezTo>
                <a:cubicBezTo>
                  <a:pt x="87638" y="60735"/>
                  <a:pt x="88832" y="60807"/>
                  <a:pt x="90021" y="60807"/>
                </a:cubicBezTo>
                <a:cubicBezTo>
                  <a:pt x="91893" y="60807"/>
                  <a:pt x="93754" y="60628"/>
                  <a:pt x="95475" y="59988"/>
                </a:cubicBezTo>
                <a:cubicBezTo>
                  <a:pt x="98290" y="58825"/>
                  <a:pt x="100709" y="56010"/>
                  <a:pt x="100221" y="53009"/>
                </a:cubicBezTo>
                <a:cubicBezTo>
                  <a:pt x="99848" y="49519"/>
                  <a:pt x="96056" y="47565"/>
                  <a:pt x="92567" y="46891"/>
                </a:cubicBezTo>
                <a:cubicBezTo>
                  <a:pt x="89077" y="46123"/>
                  <a:pt x="85402" y="46123"/>
                  <a:pt x="82494" y="43983"/>
                </a:cubicBezTo>
                <a:cubicBezTo>
                  <a:pt x="76678" y="39725"/>
                  <a:pt x="77934" y="29536"/>
                  <a:pt x="71839" y="25674"/>
                </a:cubicBezTo>
                <a:cubicBezTo>
                  <a:pt x="70267" y="24640"/>
                  <a:pt x="68426" y="24230"/>
                  <a:pt x="66525" y="24230"/>
                </a:cubicBezTo>
                <a:cubicBezTo>
                  <a:pt x="64320" y="24230"/>
                  <a:pt x="62034" y="24783"/>
                  <a:pt x="59998" y="25558"/>
                </a:cubicBezTo>
                <a:cubicBezTo>
                  <a:pt x="56136" y="27023"/>
                  <a:pt x="52344" y="29047"/>
                  <a:pt x="48273" y="29443"/>
                </a:cubicBezTo>
                <a:cubicBezTo>
                  <a:pt x="47966" y="29465"/>
                  <a:pt x="47659" y="29475"/>
                  <a:pt x="47351" y="29475"/>
                </a:cubicBezTo>
                <a:cubicBezTo>
                  <a:pt x="42133" y="29475"/>
                  <a:pt x="36902" y="26348"/>
                  <a:pt x="34617" y="21603"/>
                </a:cubicBezTo>
                <a:cubicBezTo>
                  <a:pt x="31709" y="15577"/>
                  <a:pt x="32965" y="7528"/>
                  <a:pt x="28219" y="2875"/>
                </a:cubicBezTo>
                <a:cubicBezTo>
                  <a:pt x="26255" y="924"/>
                  <a:pt x="23512" y="1"/>
                  <a:pt x="2072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0" name="Google Shape;150;p3"/>
          <p:cNvSpPr txBox="1">
            <a:spLocks noGrp="1"/>
          </p:cNvSpPr>
          <p:nvPr>
            <p:ph type="title" hasCustomPrompt="1"/>
          </p:nvPr>
        </p:nvSpPr>
        <p:spPr>
          <a:xfrm>
            <a:off x="5325600" y="2772176"/>
            <a:ext cx="7636800" cy="281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2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1" name="Google Shape;151;p3"/>
          <p:cNvSpPr txBox="1">
            <a:spLocks noGrp="1"/>
          </p:cNvSpPr>
          <p:nvPr>
            <p:ph type="title" idx="2"/>
          </p:nvPr>
        </p:nvSpPr>
        <p:spPr>
          <a:xfrm>
            <a:off x="5842500" y="4513604"/>
            <a:ext cx="6603000" cy="14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None/>
              <a:defRPr sz="88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153" name="Google Shape;153;p3"/>
          <p:cNvSpPr/>
          <p:nvPr/>
        </p:nvSpPr>
        <p:spPr>
          <a:xfrm>
            <a:off x="10220285" y="6796990"/>
            <a:ext cx="8961162" cy="4077422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154" name="Google Shape;154;p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155" name="Google Shape;155;p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176" name="Google Shape;176;p3"/>
          <p:cNvGrpSpPr/>
          <p:nvPr/>
        </p:nvGrpSpPr>
        <p:grpSpPr>
          <a:xfrm>
            <a:off x="9276463" y="8715061"/>
            <a:ext cx="4530608" cy="2562881"/>
            <a:chOff x="3260100" y="4040200"/>
            <a:chExt cx="1579600" cy="893550"/>
          </a:xfrm>
        </p:grpSpPr>
        <p:sp>
          <p:nvSpPr>
            <p:cNvPr id="177" name="Google Shape;177;p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6" name="Google Shape;186;p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7" name="Google Shape;187;p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04" name="Google Shape;204;p3"/>
          <p:cNvGrpSpPr/>
          <p:nvPr/>
        </p:nvGrpSpPr>
        <p:grpSpPr>
          <a:xfrm rot="8219760">
            <a:off x="-365580" y="-374757"/>
            <a:ext cx="1824492" cy="1956210"/>
            <a:chOff x="1721175" y="2665325"/>
            <a:chExt cx="809625" cy="868075"/>
          </a:xfrm>
        </p:grpSpPr>
        <p:sp>
          <p:nvSpPr>
            <p:cNvPr id="205" name="Google Shape;205;p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1" name="Google Shape;211;p3"/>
          <p:cNvGrpSpPr/>
          <p:nvPr/>
        </p:nvGrpSpPr>
        <p:grpSpPr>
          <a:xfrm>
            <a:off x="16603893" y="3411715"/>
            <a:ext cx="1401654" cy="1412336"/>
            <a:chOff x="1474000" y="3672875"/>
            <a:chExt cx="492050" cy="495800"/>
          </a:xfrm>
        </p:grpSpPr>
        <p:sp>
          <p:nvSpPr>
            <p:cNvPr id="212" name="Google Shape;212;p3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1" name="Google Shape;221;p3"/>
          <p:cNvGrpSpPr/>
          <p:nvPr/>
        </p:nvGrpSpPr>
        <p:grpSpPr>
          <a:xfrm>
            <a:off x="5238877" y="-69474"/>
            <a:ext cx="858500" cy="1123301"/>
            <a:chOff x="5840625" y="3436675"/>
            <a:chExt cx="429250" cy="561650"/>
          </a:xfrm>
        </p:grpSpPr>
        <p:sp>
          <p:nvSpPr>
            <p:cNvPr id="222" name="Google Shape;222;p3"/>
            <p:cNvSpPr/>
            <p:nvPr/>
          </p:nvSpPr>
          <p:spPr>
            <a:xfrm>
              <a:off x="5928950" y="3436675"/>
              <a:ext cx="132725" cy="215600"/>
            </a:xfrm>
            <a:custGeom>
              <a:avLst/>
              <a:gdLst/>
              <a:ahLst/>
              <a:cxnLst/>
              <a:rect l="l" t="t" r="r" b="b"/>
              <a:pathLst>
                <a:path w="5309" h="8624" extrusionOk="0">
                  <a:moveTo>
                    <a:pt x="1033" y="0"/>
                  </a:moveTo>
                  <a:cubicBezTo>
                    <a:pt x="430" y="0"/>
                    <a:pt x="0" y="995"/>
                    <a:pt x="655" y="1400"/>
                  </a:cubicBezTo>
                  <a:cubicBezTo>
                    <a:pt x="2772" y="2935"/>
                    <a:pt x="3749" y="5378"/>
                    <a:pt x="3656" y="7890"/>
                  </a:cubicBezTo>
                  <a:cubicBezTo>
                    <a:pt x="3610" y="8379"/>
                    <a:pt x="3947" y="8623"/>
                    <a:pt x="4308" y="8623"/>
                  </a:cubicBezTo>
                  <a:cubicBezTo>
                    <a:pt x="4668" y="8623"/>
                    <a:pt x="5052" y="8379"/>
                    <a:pt x="5099" y="7890"/>
                  </a:cubicBezTo>
                  <a:cubicBezTo>
                    <a:pt x="5308" y="4796"/>
                    <a:pt x="3935" y="1981"/>
                    <a:pt x="1423" y="143"/>
                  </a:cubicBezTo>
                  <a:cubicBezTo>
                    <a:pt x="1291" y="43"/>
                    <a:pt x="1158" y="0"/>
                    <a:pt x="10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5840625" y="3551400"/>
              <a:ext cx="429250" cy="446925"/>
            </a:xfrm>
            <a:custGeom>
              <a:avLst/>
              <a:gdLst/>
              <a:ahLst/>
              <a:cxnLst/>
              <a:rect l="l" t="t" r="r" b="b"/>
              <a:pathLst>
                <a:path w="17170" h="17877" extrusionOk="0">
                  <a:moveTo>
                    <a:pt x="12144" y="0"/>
                  </a:moveTo>
                  <a:cubicBezTo>
                    <a:pt x="11134" y="0"/>
                    <a:pt x="10165" y="631"/>
                    <a:pt x="9423" y="1649"/>
                  </a:cubicBezTo>
                  <a:cubicBezTo>
                    <a:pt x="8779" y="1179"/>
                    <a:pt x="8081" y="916"/>
                    <a:pt x="7403" y="916"/>
                  </a:cubicBezTo>
                  <a:cubicBezTo>
                    <a:pt x="6537" y="916"/>
                    <a:pt x="5701" y="1346"/>
                    <a:pt x="5049" y="2324"/>
                  </a:cubicBezTo>
                  <a:cubicBezTo>
                    <a:pt x="4444" y="1969"/>
                    <a:pt x="3816" y="1776"/>
                    <a:pt x="3221" y="1776"/>
                  </a:cubicBezTo>
                  <a:cubicBezTo>
                    <a:pt x="1712" y="1776"/>
                    <a:pt x="410" y="3020"/>
                    <a:pt x="210" y="6023"/>
                  </a:cubicBezTo>
                  <a:cubicBezTo>
                    <a:pt x="1" y="10094"/>
                    <a:pt x="1746" y="14258"/>
                    <a:pt x="4863" y="16864"/>
                  </a:cubicBezTo>
                  <a:cubicBezTo>
                    <a:pt x="5450" y="17370"/>
                    <a:pt x="6266" y="17876"/>
                    <a:pt x="7097" y="17876"/>
                  </a:cubicBezTo>
                  <a:cubicBezTo>
                    <a:pt x="7221" y="17876"/>
                    <a:pt x="7345" y="17865"/>
                    <a:pt x="7468" y="17841"/>
                  </a:cubicBezTo>
                  <a:cubicBezTo>
                    <a:pt x="7864" y="17748"/>
                    <a:pt x="8143" y="17539"/>
                    <a:pt x="8446" y="17260"/>
                  </a:cubicBezTo>
                  <a:cubicBezTo>
                    <a:pt x="8841" y="17446"/>
                    <a:pt x="9213" y="17539"/>
                    <a:pt x="9702" y="17539"/>
                  </a:cubicBezTo>
                  <a:cubicBezTo>
                    <a:pt x="10470" y="17446"/>
                    <a:pt x="11051" y="16957"/>
                    <a:pt x="11447" y="16282"/>
                  </a:cubicBezTo>
                  <a:cubicBezTo>
                    <a:pt x="11773" y="16532"/>
                    <a:pt x="12162" y="16702"/>
                    <a:pt x="12614" y="16702"/>
                  </a:cubicBezTo>
                  <a:cubicBezTo>
                    <a:pt x="12711" y="16702"/>
                    <a:pt x="12810" y="16694"/>
                    <a:pt x="12912" y="16678"/>
                  </a:cubicBezTo>
                  <a:cubicBezTo>
                    <a:pt x="13773" y="16585"/>
                    <a:pt x="14448" y="15701"/>
                    <a:pt x="14936" y="14840"/>
                  </a:cubicBezTo>
                  <a:cubicBezTo>
                    <a:pt x="16983" y="11351"/>
                    <a:pt x="17170" y="6884"/>
                    <a:pt x="15611" y="3115"/>
                  </a:cubicBezTo>
                  <a:cubicBezTo>
                    <a:pt x="14611" y="900"/>
                    <a:pt x="13349" y="0"/>
                    <a:pt x="121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5918575" y="3604850"/>
              <a:ext cx="82025" cy="324550"/>
            </a:xfrm>
            <a:custGeom>
              <a:avLst/>
              <a:gdLst/>
              <a:ahLst/>
              <a:cxnLst/>
              <a:rect l="l" t="t" r="r" b="b"/>
              <a:pathLst>
                <a:path w="3281" h="12982" extrusionOk="0">
                  <a:moveTo>
                    <a:pt x="1349" y="0"/>
                  </a:moveTo>
                  <a:lnTo>
                    <a:pt x="1349" y="0"/>
                  </a:lnTo>
                  <a:cubicBezTo>
                    <a:pt x="768" y="977"/>
                    <a:pt x="372" y="2140"/>
                    <a:pt x="186" y="3303"/>
                  </a:cubicBezTo>
                  <a:cubicBezTo>
                    <a:pt x="0" y="4467"/>
                    <a:pt x="0" y="5630"/>
                    <a:pt x="186" y="6793"/>
                  </a:cubicBezTo>
                  <a:cubicBezTo>
                    <a:pt x="372" y="7956"/>
                    <a:pt x="675" y="9119"/>
                    <a:pt x="1256" y="10166"/>
                  </a:cubicBezTo>
                  <a:cubicBezTo>
                    <a:pt x="1745" y="11236"/>
                    <a:pt x="2420" y="12214"/>
                    <a:pt x="3280" y="12981"/>
                  </a:cubicBezTo>
                  <a:cubicBezTo>
                    <a:pt x="2815" y="11911"/>
                    <a:pt x="2420" y="10864"/>
                    <a:pt x="2024" y="9887"/>
                  </a:cubicBezTo>
                  <a:cubicBezTo>
                    <a:pt x="1745" y="8817"/>
                    <a:pt x="1536" y="7747"/>
                    <a:pt x="1349" y="6677"/>
                  </a:cubicBezTo>
                  <a:cubicBezTo>
                    <a:pt x="1163" y="5514"/>
                    <a:pt x="1070" y="4467"/>
                    <a:pt x="1163" y="3397"/>
                  </a:cubicBezTo>
                  <a:cubicBezTo>
                    <a:pt x="1163" y="2233"/>
                    <a:pt x="1256" y="1163"/>
                    <a:pt x="13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6124450" y="3711275"/>
              <a:ext cx="36075" cy="244875"/>
            </a:xfrm>
            <a:custGeom>
              <a:avLst/>
              <a:gdLst/>
              <a:ahLst/>
              <a:cxnLst/>
              <a:rect l="l" t="t" r="r" b="b"/>
              <a:pathLst>
                <a:path w="1443" h="9795" extrusionOk="0">
                  <a:moveTo>
                    <a:pt x="582" y="0"/>
                  </a:moveTo>
                  <a:cubicBezTo>
                    <a:pt x="489" y="884"/>
                    <a:pt x="489" y="1745"/>
                    <a:pt x="396" y="2536"/>
                  </a:cubicBezTo>
                  <a:lnTo>
                    <a:pt x="187" y="4956"/>
                  </a:lnTo>
                  <a:lnTo>
                    <a:pt x="94" y="7375"/>
                  </a:lnTo>
                  <a:cubicBezTo>
                    <a:pt x="94" y="8143"/>
                    <a:pt x="1" y="9027"/>
                    <a:pt x="1" y="9794"/>
                  </a:cubicBezTo>
                  <a:cubicBezTo>
                    <a:pt x="489" y="9120"/>
                    <a:pt x="768" y="8352"/>
                    <a:pt x="978" y="7468"/>
                  </a:cubicBezTo>
                  <a:cubicBezTo>
                    <a:pt x="1257" y="6700"/>
                    <a:pt x="1350" y="5816"/>
                    <a:pt x="1350" y="5049"/>
                  </a:cubicBezTo>
                  <a:cubicBezTo>
                    <a:pt x="1443" y="4165"/>
                    <a:pt x="1443" y="3304"/>
                    <a:pt x="1257" y="2536"/>
                  </a:cubicBezTo>
                  <a:cubicBezTo>
                    <a:pt x="1164" y="1652"/>
                    <a:pt x="978" y="884"/>
                    <a:pt x="5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6" name="Google Shape;226;p3"/>
          <p:cNvGrpSpPr/>
          <p:nvPr/>
        </p:nvGrpSpPr>
        <p:grpSpPr>
          <a:xfrm>
            <a:off x="16986134" y="8549551"/>
            <a:ext cx="1401749" cy="1533149"/>
            <a:chOff x="5164825" y="3105675"/>
            <a:chExt cx="569400" cy="622775"/>
          </a:xfrm>
        </p:grpSpPr>
        <p:sp>
          <p:nvSpPr>
            <p:cNvPr id="227" name="Google Shape;227;p3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4" name="Google Shape;234;p3"/>
          <p:cNvGrpSpPr/>
          <p:nvPr/>
        </p:nvGrpSpPr>
        <p:grpSpPr>
          <a:xfrm rot="3369565">
            <a:off x="14443447" y="6642865"/>
            <a:ext cx="979430" cy="3366317"/>
            <a:chOff x="4871700" y="1797250"/>
            <a:chExt cx="319900" cy="1099500"/>
          </a:xfrm>
        </p:grpSpPr>
        <p:sp>
          <p:nvSpPr>
            <p:cNvPr id="235" name="Google Shape;235;p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49" name="Google Shape;249;p3"/>
          <p:cNvSpPr txBox="1">
            <a:spLocks noGrp="1"/>
          </p:cNvSpPr>
          <p:nvPr>
            <p:ph type="subTitle" idx="1"/>
          </p:nvPr>
        </p:nvSpPr>
        <p:spPr>
          <a:xfrm>
            <a:off x="6024000" y="5849450"/>
            <a:ext cx="62400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50" name="Google Shape;250;p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51" name="Google Shape;251;p3"/>
          <p:cNvGrpSpPr/>
          <p:nvPr/>
        </p:nvGrpSpPr>
        <p:grpSpPr>
          <a:xfrm>
            <a:off x="366999" y="7380800"/>
            <a:ext cx="3945677" cy="2433401"/>
            <a:chOff x="3095850" y="2740875"/>
            <a:chExt cx="1972838" cy="1216700"/>
          </a:xfrm>
        </p:grpSpPr>
        <p:sp>
          <p:nvSpPr>
            <p:cNvPr id="252" name="Google Shape;252;p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57" name="Google Shape;257;p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58" name="Google Shape;258;p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6812420" y="-180225"/>
            <a:ext cx="984588" cy="2015190"/>
            <a:chOff x="5291025" y="2315450"/>
            <a:chExt cx="319900" cy="654750"/>
          </a:xfrm>
        </p:grpSpPr>
        <p:sp>
          <p:nvSpPr>
            <p:cNvPr id="267" name="Google Shape;267;p3"/>
            <p:cNvSpPr/>
            <p:nvPr/>
          </p:nvSpPr>
          <p:spPr>
            <a:xfrm>
              <a:off x="5382925" y="2317775"/>
              <a:ext cx="193675" cy="348975"/>
            </a:xfrm>
            <a:custGeom>
              <a:avLst/>
              <a:gdLst/>
              <a:ahLst/>
              <a:cxnLst/>
              <a:rect l="l" t="t" r="r" b="b"/>
              <a:pathLst>
                <a:path w="7747" h="13959" extrusionOk="0">
                  <a:moveTo>
                    <a:pt x="7747" y="0"/>
                  </a:moveTo>
                  <a:lnTo>
                    <a:pt x="7747" y="0"/>
                  </a:lnTo>
                  <a:cubicBezTo>
                    <a:pt x="4560" y="2536"/>
                    <a:pt x="0" y="9794"/>
                    <a:pt x="2420" y="13958"/>
                  </a:cubicBezTo>
                  <a:cubicBezTo>
                    <a:pt x="4560" y="13586"/>
                    <a:pt x="6095" y="9608"/>
                    <a:pt x="6793" y="7770"/>
                  </a:cubicBezTo>
                  <a:cubicBezTo>
                    <a:pt x="7165" y="6514"/>
                    <a:pt x="7561" y="5235"/>
                    <a:pt x="7654" y="3885"/>
                  </a:cubicBezTo>
                  <a:cubicBezTo>
                    <a:pt x="7747" y="3397"/>
                    <a:pt x="7561" y="210"/>
                    <a:pt x="77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5322425" y="2315450"/>
              <a:ext cx="196025" cy="342000"/>
            </a:xfrm>
            <a:custGeom>
              <a:avLst/>
              <a:gdLst/>
              <a:ahLst/>
              <a:cxnLst/>
              <a:rect l="l" t="t" r="r" b="b"/>
              <a:pathLst>
                <a:path w="7841" h="13680" extrusionOk="0">
                  <a:moveTo>
                    <a:pt x="489" y="0"/>
                  </a:moveTo>
                  <a:cubicBezTo>
                    <a:pt x="1" y="4071"/>
                    <a:pt x="2025" y="12423"/>
                    <a:pt x="6677" y="13679"/>
                  </a:cubicBezTo>
                  <a:cubicBezTo>
                    <a:pt x="7841" y="11934"/>
                    <a:pt x="6096" y="7956"/>
                    <a:pt x="5328" y="6212"/>
                  </a:cubicBezTo>
                  <a:cubicBezTo>
                    <a:pt x="4747" y="5048"/>
                    <a:pt x="4072" y="3885"/>
                    <a:pt x="3188" y="2815"/>
                  </a:cubicBezTo>
                  <a:cubicBezTo>
                    <a:pt x="2909" y="2420"/>
                    <a:pt x="489" y="303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5291025" y="2579050"/>
              <a:ext cx="319900" cy="391150"/>
            </a:xfrm>
            <a:custGeom>
              <a:avLst/>
              <a:gdLst/>
              <a:ahLst/>
              <a:cxnLst/>
              <a:rect l="l" t="t" r="r" b="b"/>
              <a:pathLst>
                <a:path w="12796" h="15646" extrusionOk="0">
                  <a:moveTo>
                    <a:pt x="5544" y="1"/>
                  </a:moveTo>
                  <a:cubicBezTo>
                    <a:pt x="5472" y="1"/>
                    <a:pt x="5400" y="6"/>
                    <a:pt x="5328" y="18"/>
                  </a:cubicBezTo>
                  <a:cubicBezTo>
                    <a:pt x="4537" y="134"/>
                    <a:pt x="3955" y="809"/>
                    <a:pt x="3862" y="1484"/>
                  </a:cubicBezTo>
                  <a:cubicBezTo>
                    <a:pt x="1536" y="3042"/>
                    <a:pt x="0" y="6322"/>
                    <a:pt x="768" y="9905"/>
                  </a:cubicBezTo>
                  <a:cubicBezTo>
                    <a:pt x="1164" y="11766"/>
                    <a:pt x="2327" y="13604"/>
                    <a:pt x="4072" y="14465"/>
                  </a:cubicBezTo>
                  <a:cubicBezTo>
                    <a:pt x="4704" y="14714"/>
                    <a:pt x="5337" y="14884"/>
                    <a:pt x="5983" y="14884"/>
                  </a:cubicBezTo>
                  <a:cubicBezTo>
                    <a:pt x="6121" y="14884"/>
                    <a:pt x="6259" y="14877"/>
                    <a:pt x="6398" y="14860"/>
                  </a:cubicBezTo>
                  <a:cubicBezTo>
                    <a:pt x="6804" y="15368"/>
                    <a:pt x="7459" y="15646"/>
                    <a:pt x="8068" y="15646"/>
                  </a:cubicBezTo>
                  <a:cubicBezTo>
                    <a:pt x="8156" y="15646"/>
                    <a:pt x="8244" y="15640"/>
                    <a:pt x="8329" y="15628"/>
                  </a:cubicBezTo>
                  <a:cubicBezTo>
                    <a:pt x="9190" y="15349"/>
                    <a:pt x="9678" y="14465"/>
                    <a:pt x="9678" y="13790"/>
                  </a:cubicBezTo>
                  <a:cubicBezTo>
                    <a:pt x="10167" y="13395"/>
                    <a:pt x="10655" y="13022"/>
                    <a:pt x="11051" y="12441"/>
                  </a:cubicBezTo>
                  <a:cubicBezTo>
                    <a:pt x="12586" y="10301"/>
                    <a:pt x="12796" y="7393"/>
                    <a:pt x="11725" y="4973"/>
                  </a:cubicBezTo>
                  <a:cubicBezTo>
                    <a:pt x="10469" y="2065"/>
                    <a:pt x="8724" y="809"/>
                    <a:pt x="6980" y="599"/>
                  </a:cubicBezTo>
                  <a:cubicBezTo>
                    <a:pt x="6552" y="273"/>
                    <a:pt x="6052" y="1"/>
                    <a:pt x="55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70" name="Google Shape;270;p3"/>
          <p:cNvGrpSpPr/>
          <p:nvPr/>
        </p:nvGrpSpPr>
        <p:grpSpPr>
          <a:xfrm>
            <a:off x="552773" y="2879114"/>
            <a:ext cx="979416" cy="1678553"/>
            <a:chOff x="1332275" y="1990950"/>
            <a:chExt cx="359050" cy="615350"/>
          </a:xfrm>
        </p:grpSpPr>
        <p:sp>
          <p:nvSpPr>
            <p:cNvPr id="271" name="Google Shape;271;p3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84" name="Google Shape;284;p3"/>
          <p:cNvGrpSpPr/>
          <p:nvPr/>
        </p:nvGrpSpPr>
        <p:grpSpPr>
          <a:xfrm rot="-7942932">
            <a:off x="11707336" y="-731625"/>
            <a:ext cx="1691282" cy="1663086"/>
            <a:chOff x="4452350" y="1286250"/>
            <a:chExt cx="700275" cy="688600"/>
          </a:xfrm>
        </p:grpSpPr>
        <p:sp>
          <p:nvSpPr>
            <p:cNvPr id="285" name="Google Shape;285;p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98" name="Google Shape;298;p3"/>
          <p:cNvGrpSpPr/>
          <p:nvPr/>
        </p:nvGrpSpPr>
        <p:grpSpPr>
          <a:xfrm>
            <a:off x="4822501" y="8715029"/>
            <a:ext cx="1691300" cy="1426151"/>
            <a:chOff x="2385375" y="4063625"/>
            <a:chExt cx="845650" cy="713075"/>
          </a:xfrm>
        </p:grpSpPr>
        <p:sp>
          <p:nvSpPr>
            <p:cNvPr id="299" name="Google Shape;299;p3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3" name="Google Shape;303;p3"/>
          <p:cNvGrpSpPr/>
          <p:nvPr/>
        </p:nvGrpSpPr>
        <p:grpSpPr>
          <a:xfrm rot="2700000">
            <a:off x="-585354" y="6214312"/>
            <a:ext cx="1529771" cy="2296166"/>
            <a:chOff x="3463650" y="2615600"/>
            <a:chExt cx="467625" cy="701900"/>
          </a:xfrm>
        </p:grpSpPr>
        <p:sp>
          <p:nvSpPr>
            <p:cNvPr id="304" name="Google Shape;304;p3"/>
            <p:cNvSpPr/>
            <p:nvPr/>
          </p:nvSpPr>
          <p:spPr>
            <a:xfrm>
              <a:off x="3463650" y="2615600"/>
              <a:ext cx="467625" cy="536200"/>
            </a:xfrm>
            <a:custGeom>
              <a:avLst/>
              <a:gdLst/>
              <a:ahLst/>
              <a:cxnLst/>
              <a:rect l="l" t="t" r="r" b="b"/>
              <a:pathLst>
                <a:path w="18705" h="21448" extrusionOk="0">
                  <a:moveTo>
                    <a:pt x="6293" y="0"/>
                  </a:moveTo>
                  <a:cubicBezTo>
                    <a:pt x="6099" y="0"/>
                    <a:pt x="5908" y="8"/>
                    <a:pt x="5723" y="22"/>
                  </a:cubicBezTo>
                  <a:cubicBezTo>
                    <a:pt x="4746" y="208"/>
                    <a:pt x="3676" y="510"/>
                    <a:pt x="3188" y="1371"/>
                  </a:cubicBezTo>
                  <a:cubicBezTo>
                    <a:pt x="2722" y="2348"/>
                    <a:pt x="3188" y="3511"/>
                    <a:pt x="3676" y="4488"/>
                  </a:cubicBezTo>
                  <a:cubicBezTo>
                    <a:pt x="4165" y="5349"/>
                    <a:pt x="4746" y="6326"/>
                    <a:pt x="4653" y="7396"/>
                  </a:cubicBezTo>
                  <a:cubicBezTo>
                    <a:pt x="4524" y="7464"/>
                    <a:pt x="4395" y="7493"/>
                    <a:pt x="4266" y="7493"/>
                  </a:cubicBezTo>
                  <a:cubicBezTo>
                    <a:pt x="3515" y="7493"/>
                    <a:pt x="2765" y="6499"/>
                    <a:pt x="1931" y="6419"/>
                  </a:cubicBezTo>
                  <a:cubicBezTo>
                    <a:pt x="1863" y="6404"/>
                    <a:pt x="1796" y="6397"/>
                    <a:pt x="1729" y="6397"/>
                  </a:cubicBezTo>
                  <a:cubicBezTo>
                    <a:pt x="951" y="6397"/>
                    <a:pt x="289" y="7350"/>
                    <a:pt x="396" y="8164"/>
                  </a:cubicBezTo>
                  <a:cubicBezTo>
                    <a:pt x="489" y="9025"/>
                    <a:pt x="1164" y="9816"/>
                    <a:pt x="1931" y="10397"/>
                  </a:cubicBezTo>
                  <a:cubicBezTo>
                    <a:pt x="2606" y="10886"/>
                    <a:pt x="3490" y="11351"/>
                    <a:pt x="4072" y="12049"/>
                  </a:cubicBezTo>
                  <a:cubicBezTo>
                    <a:pt x="4467" y="12421"/>
                    <a:pt x="4746" y="13212"/>
                    <a:pt x="4351" y="13491"/>
                  </a:cubicBezTo>
                  <a:cubicBezTo>
                    <a:pt x="4186" y="13625"/>
                    <a:pt x="3998" y="13677"/>
                    <a:pt x="3814" y="13677"/>
                  </a:cubicBezTo>
                  <a:cubicBezTo>
                    <a:pt x="3582" y="13677"/>
                    <a:pt x="3356" y="13595"/>
                    <a:pt x="3188" y="13491"/>
                  </a:cubicBezTo>
                  <a:cubicBezTo>
                    <a:pt x="2815" y="13212"/>
                    <a:pt x="2513" y="12910"/>
                    <a:pt x="2141" y="12817"/>
                  </a:cubicBezTo>
                  <a:cubicBezTo>
                    <a:pt x="1978" y="12746"/>
                    <a:pt x="1812" y="12714"/>
                    <a:pt x="1649" y="12714"/>
                  </a:cubicBezTo>
                  <a:cubicBezTo>
                    <a:pt x="1112" y="12714"/>
                    <a:pt x="610" y="13067"/>
                    <a:pt x="396" y="13584"/>
                  </a:cubicBezTo>
                  <a:cubicBezTo>
                    <a:pt x="0" y="14259"/>
                    <a:pt x="93" y="15050"/>
                    <a:pt x="396" y="15725"/>
                  </a:cubicBezTo>
                  <a:cubicBezTo>
                    <a:pt x="977" y="17283"/>
                    <a:pt x="2513" y="18330"/>
                    <a:pt x="4072" y="19121"/>
                  </a:cubicBezTo>
                  <a:cubicBezTo>
                    <a:pt x="5142" y="19703"/>
                    <a:pt x="6398" y="20563"/>
                    <a:pt x="7654" y="21052"/>
                  </a:cubicBezTo>
                  <a:cubicBezTo>
                    <a:pt x="7957" y="21238"/>
                    <a:pt x="8329" y="21354"/>
                    <a:pt x="8631" y="21448"/>
                  </a:cubicBezTo>
                  <a:lnTo>
                    <a:pt x="9213" y="21448"/>
                  </a:lnTo>
                  <a:cubicBezTo>
                    <a:pt x="10562" y="21448"/>
                    <a:pt x="12121" y="20563"/>
                    <a:pt x="13284" y="20191"/>
                  </a:cubicBezTo>
                  <a:cubicBezTo>
                    <a:pt x="14633" y="19703"/>
                    <a:pt x="16099" y="19214"/>
                    <a:pt x="17146" y="18144"/>
                  </a:cubicBezTo>
                  <a:cubicBezTo>
                    <a:pt x="18216" y="17074"/>
                    <a:pt x="18705" y="15422"/>
                    <a:pt x="18030" y="14166"/>
                  </a:cubicBezTo>
                  <a:cubicBezTo>
                    <a:pt x="17637" y="13379"/>
                    <a:pt x="16745" y="12917"/>
                    <a:pt x="15900" y="12917"/>
                  </a:cubicBezTo>
                  <a:cubicBezTo>
                    <a:pt x="15295" y="12917"/>
                    <a:pt x="14713" y="13153"/>
                    <a:pt x="14354" y="13677"/>
                  </a:cubicBezTo>
                  <a:cubicBezTo>
                    <a:pt x="14145" y="14073"/>
                    <a:pt x="13959" y="14561"/>
                    <a:pt x="13470" y="14748"/>
                  </a:cubicBezTo>
                  <a:cubicBezTo>
                    <a:pt x="13416" y="14764"/>
                    <a:pt x="13363" y="14772"/>
                    <a:pt x="13311" y="14772"/>
                  </a:cubicBezTo>
                  <a:cubicBezTo>
                    <a:pt x="12722" y="14772"/>
                    <a:pt x="12339" y="13737"/>
                    <a:pt x="12702" y="13096"/>
                  </a:cubicBezTo>
                  <a:cubicBezTo>
                    <a:pt x="13075" y="12514"/>
                    <a:pt x="13866" y="12235"/>
                    <a:pt x="14540" y="11840"/>
                  </a:cubicBezTo>
                  <a:cubicBezTo>
                    <a:pt x="16099" y="10886"/>
                    <a:pt x="16960" y="8932"/>
                    <a:pt x="16285" y="7280"/>
                  </a:cubicBezTo>
                  <a:cubicBezTo>
                    <a:pt x="15887" y="6164"/>
                    <a:pt x="14669" y="5441"/>
                    <a:pt x="13507" y="5441"/>
                  </a:cubicBezTo>
                  <a:cubicBezTo>
                    <a:pt x="12974" y="5441"/>
                    <a:pt x="12452" y="5594"/>
                    <a:pt x="12028" y="5931"/>
                  </a:cubicBezTo>
                  <a:cubicBezTo>
                    <a:pt x="11632" y="6326"/>
                    <a:pt x="11237" y="6815"/>
                    <a:pt x="10865" y="7094"/>
                  </a:cubicBezTo>
                  <a:cubicBezTo>
                    <a:pt x="10592" y="7314"/>
                    <a:pt x="10261" y="7441"/>
                    <a:pt x="9954" y="7441"/>
                  </a:cubicBezTo>
                  <a:cubicBezTo>
                    <a:pt x="9710" y="7441"/>
                    <a:pt x="9481" y="7362"/>
                    <a:pt x="9306" y="7187"/>
                  </a:cubicBezTo>
                  <a:cubicBezTo>
                    <a:pt x="9701" y="6233"/>
                    <a:pt x="10074" y="5163"/>
                    <a:pt x="10283" y="4093"/>
                  </a:cubicBezTo>
                  <a:cubicBezTo>
                    <a:pt x="10376" y="3023"/>
                    <a:pt x="10074" y="1952"/>
                    <a:pt x="9399" y="1092"/>
                  </a:cubicBezTo>
                  <a:cubicBezTo>
                    <a:pt x="8665" y="258"/>
                    <a:pt x="7422" y="0"/>
                    <a:pt x="62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3655000" y="3141900"/>
              <a:ext cx="91350" cy="175600"/>
            </a:xfrm>
            <a:custGeom>
              <a:avLst/>
              <a:gdLst/>
              <a:ahLst/>
              <a:cxnLst/>
              <a:rect l="l" t="t" r="r" b="b"/>
              <a:pathLst>
                <a:path w="3654" h="7024" extrusionOk="0">
                  <a:moveTo>
                    <a:pt x="0" y="0"/>
                  </a:moveTo>
                  <a:lnTo>
                    <a:pt x="0" y="0"/>
                  </a:lnTo>
                  <a:cubicBezTo>
                    <a:pt x="489" y="2233"/>
                    <a:pt x="1163" y="4467"/>
                    <a:pt x="2047" y="6584"/>
                  </a:cubicBezTo>
                  <a:cubicBezTo>
                    <a:pt x="2178" y="6893"/>
                    <a:pt x="2431" y="7023"/>
                    <a:pt x="2688" y="7023"/>
                  </a:cubicBezTo>
                  <a:cubicBezTo>
                    <a:pt x="3164" y="7023"/>
                    <a:pt x="3654" y="6576"/>
                    <a:pt x="3397" y="6002"/>
                  </a:cubicBezTo>
                  <a:cubicBezTo>
                    <a:pt x="2722" y="4164"/>
                    <a:pt x="2047" y="2326"/>
                    <a:pt x="1559" y="396"/>
                  </a:cubicBezTo>
                  <a:lnTo>
                    <a:pt x="977" y="396"/>
                  </a:lnTo>
                  <a:cubicBezTo>
                    <a:pt x="675" y="302"/>
                    <a:pt x="303" y="186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3611375" y="2701525"/>
              <a:ext cx="82600" cy="450275"/>
            </a:xfrm>
            <a:custGeom>
              <a:avLst/>
              <a:gdLst/>
              <a:ahLst/>
              <a:cxnLst/>
              <a:rect l="l" t="t" r="r" b="b"/>
              <a:pathLst>
                <a:path w="3304" h="18011" extrusionOk="0">
                  <a:moveTo>
                    <a:pt x="1436" y="1"/>
                  </a:moveTo>
                  <a:cubicBezTo>
                    <a:pt x="1119" y="1"/>
                    <a:pt x="819" y="179"/>
                    <a:pt x="768" y="563"/>
                  </a:cubicBezTo>
                  <a:cubicBezTo>
                    <a:pt x="0" y="6286"/>
                    <a:pt x="396" y="12101"/>
                    <a:pt x="1745" y="17615"/>
                  </a:cubicBezTo>
                  <a:cubicBezTo>
                    <a:pt x="2048" y="17801"/>
                    <a:pt x="2420" y="17917"/>
                    <a:pt x="2722" y="18011"/>
                  </a:cubicBezTo>
                  <a:lnTo>
                    <a:pt x="3304" y="18011"/>
                  </a:lnTo>
                  <a:cubicBezTo>
                    <a:pt x="1838" y="12381"/>
                    <a:pt x="1466" y="6565"/>
                    <a:pt x="2234" y="842"/>
                  </a:cubicBezTo>
                  <a:cubicBezTo>
                    <a:pt x="2286" y="302"/>
                    <a:pt x="1848" y="1"/>
                    <a:pt x="14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307" name="Google Shape;307;p3"/>
          <p:cNvGrpSpPr/>
          <p:nvPr/>
        </p:nvGrpSpPr>
        <p:grpSpPr>
          <a:xfrm>
            <a:off x="199868" y="8790491"/>
            <a:ext cx="693600" cy="1051268"/>
            <a:chOff x="2525525" y="689125"/>
            <a:chExt cx="298400" cy="452275"/>
          </a:xfrm>
        </p:grpSpPr>
        <p:sp>
          <p:nvSpPr>
            <p:cNvPr id="308" name="Google Shape;308;p3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3857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1171098" y="-502738"/>
            <a:ext cx="4395395" cy="2486393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5785423" y="-75858"/>
            <a:ext cx="3011538" cy="2359088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599572" y="725162"/>
            <a:ext cx="830328" cy="12585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6660817" y="4013143"/>
            <a:ext cx="1260726" cy="2260724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626501" y="8003773"/>
            <a:ext cx="1754060" cy="176732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7702025" y="8385165"/>
            <a:ext cx="1362708" cy="1356726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6015487" y="8003730"/>
            <a:ext cx="1199300" cy="1560552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8157593" y="12574"/>
            <a:ext cx="1361912" cy="1239734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749816" y="3581764"/>
            <a:ext cx="849737" cy="1520483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5067900" y="4950251"/>
            <a:ext cx="8152200" cy="18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4105200" y="2809391"/>
            <a:ext cx="10077600" cy="198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1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7607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6"/>
        </a:solidFill>
        <a:effectLst/>
      </p:bgPr>
    </p:bg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11"/>
          <p:cNvSpPr txBox="1">
            <a:spLocks noGrp="1"/>
          </p:cNvSpPr>
          <p:nvPr>
            <p:ph type="title" hasCustomPrompt="1"/>
          </p:nvPr>
        </p:nvSpPr>
        <p:spPr>
          <a:xfrm>
            <a:off x="3242951" y="2325101"/>
            <a:ext cx="11140200" cy="3814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8000"/>
              <a:buNone/>
              <a:defRPr sz="15999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18" name="Google Shape;718;p11"/>
          <p:cNvSpPr txBox="1">
            <a:spLocks noGrp="1"/>
          </p:cNvSpPr>
          <p:nvPr>
            <p:ph type="subTitle" idx="1"/>
          </p:nvPr>
        </p:nvSpPr>
        <p:spPr>
          <a:xfrm>
            <a:off x="5001900" y="5849450"/>
            <a:ext cx="82842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8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719" name="Google Shape;719;p11"/>
          <p:cNvGrpSpPr/>
          <p:nvPr/>
        </p:nvGrpSpPr>
        <p:grpSpPr>
          <a:xfrm>
            <a:off x="16464590" y="4406332"/>
            <a:ext cx="1584413" cy="1732934"/>
            <a:chOff x="5164825" y="3105675"/>
            <a:chExt cx="569400" cy="622775"/>
          </a:xfrm>
        </p:grpSpPr>
        <p:sp>
          <p:nvSpPr>
            <p:cNvPr id="720" name="Google Shape;720;p11"/>
            <p:cNvSpPr/>
            <p:nvPr/>
          </p:nvSpPr>
          <p:spPr>
            <a:xfrm>
              <a:off x="5239850" y="3284950"/>
              <a:ext cx="458325" cy="443500"/>
            </a:xfrm>
            <a:custGeom>
              <a:avLst/>
              <a:gdLst/>
              <a:ahLst/>
              <a:cxnLst/>
              <a:rect l="l" t="t" r="r" b="b"/>
              <a:pathLst>
                <a:path w="18333" h="17740" extrusionOk="0">
                  <a:moveTo>
                    <a:pt x="18332" y="1"/>
                  </a:moveTo>
                  <a:lnTo>
                    <a:pt x="18332" y="1"/>
                  </a:lnTo>
                  <a:cubicBezTo>
                    <a:pt x="13200" y="489"/>
                    <a:pt x="8085" y="698"/>
                    <a:pt x="2958" y="698"/>
                  </a:cubicBezTo>
                  <a:cubicBezTo>
                    <a:pt x="1973" y="698"/>
                    <a:pt x="987" y="691"/>
                    <a:pt x="0" y="676"/>
                  </a:cubicBezTo>
                  <a:lnTo>
                    <a:pt x="0" y="676"/>
                  </a:lnTo>
                  <a:cubicBezTo>
                    <a:pt x="2629" y="6398"/>
                    <a:pt x="5235" y="12121"/>
                    <a:pt x="7863" y="17728"/>
                  </a:cubicBezTo>
                  <a:cubicBezTo>
                    <a:pt x="7870" y="17736"/>
                    <a:pt x="7901" y="17740"/>
                    <a:pt x="7953" y="17740"/>
                  </a:cubicBezTo>
                  <a:cubicBezTo>
                    <a:pt x="8670" y="17740"/>
                    <a:pt x="13404" y="17041"/>
                    <a:pt x="13772" y="16867"/>
                  </a:cubicBezTo>
                  <a:cubicBezTo>
                    <a:pt x="15308" y="15797"/>
                    <a:pt x="14843" y="14541"/>
                    <a:pt x="15029" y="12494"/>
                  </a:cubicBezTo>
                  <a:cubicBezTo>
                    <a:pt x="15424" y="8143"/>
                    <a:pt x="16587" y="3886"/>
                    <a:pt x="183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1" name="Google Shape;721;p11"/>
            <p:cNvSpPr/>
            <p:nvPr/>
          </p:nvSpPr>
          <p:spPr>
            <a:xfrm>
              <a:off x="5329400" y="3355325"/>
              <a:ext cx="143100" cy="285600"/>
            </a:xfrm>
            <a:custGeom>
              <a:avLst/>
              <a:gdLst/>
              <a:ahLst/>
              <a:cxnLst/>
              <a:rect l="l" t="t" r="r" b="b"/>
              <a:pathLst>
                <a:path w="5724" h="11424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955"/>
                    <a:pt x="675" y="2025"/>
                    <a:pt x="1164" y="3002"/>
                  </a:cubicBezTo>
                  <a:cubicBezTo>
                    <a:pt x="1560" y="3979"/>
                    <a:pt x="2048" y="4933"/>
                    <a:pt x="2537" y="5910"/>
                  </a:cubicBezTo>
                  <a:cubicBezTo>
                    <a:pt x="3002" y="6887"/>
                    <a:pt x="3490" y="7748"/>
                    <a:pt x="3979" y="8725"/>
                  </a:cubicBezTo>
                  <a:cubicBezTo>
                    <a:pt x="4561" y="9679"/>
                    <a:pt x="5142" y="10563"/>
                    <a:pt x="5724" y="11423"/>
                  </a:cubicBezTo>
                  <a:cubicBezTo>
                    <a:pt x="5445" y="10470"/>
                    <a:pt x="4956" y="9399"/>
                    <a:pt x="4561" y="8422"/>
                  </a:cubicBezTo>
                  <a:cubicBezTo>
                    <a:pt x="4165" y="7469"/>
                    <a:pt x="3700" y="6491"/>
                    <a:pt x="3211" y="5514"/>
                  </a:cubicBezTo>
                  <a:cubicBezTo>
                    <a:pt x="2723" y="4561"/>
                    <a:pt x="2234" y="3677"/>
                    <a:pt x="1653" y="2699"/>
                  </a:cubicBezTo>
                  <a:cubicBezTo>
                    <a:pt x="1164" y="1746"/>
                    <a:pt x="582" y="862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2" name="Google Shape;722;p11"/>
            <p:cNvSpPr/>
            <p:nvPr/>
          </p:nvSpPr>
          <p:spPr>
            <a:xfrm>
              <a:off x="5547500" y="3304150"/>
              <a:ext cx="60525" cy="315250"/>
            </a:xfrm>
            <a:custGeom>
              <a:avLst/>
              <a:gdLst/>
              <a:ahLst/>
              <a:cxnLst/>
              <a:rect l="l" t="t" r="r" b="b"/>
              <a:pathLst>
                <a:path w="2421" h="12610" extrusionOk="0">
                  <a:moveTo>
                    <a:pt x="2420" y="1"/>
                  </a:moveTo>
                  <a:lnTo>
                    <a:pt x="2420" y="1"/>
                  </a:lnTo>
                  <a:cubicBezTo>
                    <a:pt x="2141" y="1071"/>
                    <a:pt x="1839" y="2141"/>
                    <a:pt x="1559" y="3118"/>
                  </a:cubicBezTo>
                  <a:cubicBezTo>
                    <a:pt x="1257" y="4165"/>
                    <a:pt x="1071" y="5235"/>
                    <a:pt x="885" y="6305"/>
                  </a:cubicBezTo>
                  <a:cubicBezTo>
                    <a:pt x="675" y="7375"/>
                    <a:pt x="489" y="8352"/>
                    <a:pt x="303" y="9399"/>
                  </a:cubicBezTo>
                  <a:cubicBezTo>
                    <a:pt x="210" y="10469"/>
                    <a:pt x="94" y="11539"/>
                    <a:pt x="1" y="12610"/>
                  </a:cubicBezTo>
                  <a:cubicBezTo>
                    <a:pt x="396" y="11633"/>
                    <a:pt x="675" y="10562"/>
                    <a:pt x="885" y="9609"/>
                  </a:cubicBezTo>
                  <a:cubicBezTo>
                    <a:pt x="1164" y="8538"/>
                    <a:pt x="1373" y="7468"/>
                    <a:pt x="1653" y="6398"/>
                  </a:cubicBezTo>
                  <a:cubicBezTo>
                    <a:pt x="1839" y="5328"/>
                    <a:pt x="2048" y="4281"/>
                    <a:pt x="2141" y="3304"/>
                  </a:cubicBezTo>
                  <a:cubicBezTo>
                    <a:pt x="2327" y="2234"/>
                    <a:pt x="2420" y="1164"/>
                    <a:pt x="24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3" name="Google Shape;723;p11"/>
            <p:cNvSpPr/>
            <p:nvPr/>
          </p:nvSpPr>
          <p:spPr>
            <a:xfrm>
              <a:off x="5465500" y="3350100"/>
              <a:ext cx="50625" cy="317575"/>
            </a:xfrm>
            <a:custGeom>
              <a:avLst/>
              <a:gdLst/>
              <a:ahLst/>
              <a:cxnLst/>
              <a:rect l="l" t="t" r="r" b="b"/>
              <a:pathLst>
                <a:path w="2025" h="12703" extrusionOk="0">
                  <a:moveTo>
                    <a:pt x="1" y="0"/>
                  </a:moveTo>
                  <a:cubicBezTo>
                    <a:pt x="1" y="1071"/>
                    <a:pt x="94" y="2141"/>
                    <a:pt x="187" y="3211"/>
                  </a:cubicBezTo>
                  <a:cubicBezTo>
                    <a:pt x="280" y="4281"/>
                    <a:pt x="466" y="5351"/>
                    <a:pt x="582" y="6398"/>
                  </a:cubicBezTo>
                  <a:cubicBezTo>
                    <a:pt x="768" y="7468"/>
                    <a:pt x="954" y="8538"/>
                    <a:pt x="1257" y="9608"/>
                  </a:cubicBezTo>
                  <a:cubicBezTo>
                    <a:pt x="1443" y="10586"/>
                    <a:pt x="1745" y="11632"/>
                    <a:pt x="2025" y="12703"/>
                  </a:cubicBezTo>
                  <a:cubicBezTo>
                    <a:pt x="2025" y="11632"/>
                    <a:pt x="1931" y="10586"/>
                    <a:pt x="1838" y="9515"/>
                  </a:cubicBezTo>
                  <a:cubicBezTo>
                    <a:pt x="1745" y="8445"/>
                    <a:pt x="1536" y="7375"/>
                    <a:pt x="1350" y="6305"/>
                  </a:cubicBezTo>
                  <a:cubicBezTo>
                    <a:pt x="1164" y="5235"/>
                    <a:pt x="954" y="4188"/>
                    <a:pt x="768" y="3118"/>
                  </a:cubicBezTo>
                  <a:cubicBezTo>
                    <a:pt x="582" y="2048"/>
                    <a:pt x="280" y="107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4" name="Google Shape;724;p11"/>
            <p:cNvSpPr/>
            <p:nvPr/>
          </p:nvSpPr>
          <p:spPr>
            <a:xfrm>
              <a:off x="5164825" y="3105675"/>
              <a:ext cx="569400" cy="454375"/>
            </a:xfrm>
            <a:custGeom>
              <a:avLst/>
              <a:gdLst/>
              <a:ahLst/>
              <a:cxnLst/>
              <a:rect l="l" t="t" r="r" b="b"/>
              <a:pathLst>
                <a:path w="22776" h="18175" extrusionOk="0">
                  <a:moveTo>
                    <a:pt x="14355" y="0"/>
                  </a:moveTo>
                  <a:cubicBezTo>
                    <a:pt x="12767" y="0"/>
                    <a:pt x="11233" y="1421"/>
                    <a:pt x="11144" y="3101"/>
                  </a:cubicBezTo>
                  <a:cubicBezTo>
                    <a:pt x="10543" y="1954"/>
                    <a:pt x="9344" y="1291"/>
                    <a:pt x="8104" y="1291"/>
                  </a:cubicBezTo>
                  <a:cubicBezTo>
                    <a:pt x="7759" y="1291"/>
                    <a:pt x="7412" y="1343"/>
                    <a:pt x="7072" y="1449"/>
                  </a:cubicBezTo>
                  <a:cubicBezTo>
                    <a:pt x="5630" y="1845"/>
                    <a:pt x="4560" y="3496"/>
                    <a:pt x="4746" y="5032"/>
                  </a:cubicBezTo>
                  <a:cubicBezTo>
                    <a:pt x="4409" y="4787"/>
                    <a:pt x="3949" y="4642"/>
                    <a:pt x="3513" y="4642"/>
                  </a:cubicBezTo>
                  <a:cubicBezTo>
                    <a:pt x="3077" y="4642"/>
                    <a:pt x="2664" y="4787"/>
                    <a:pt x="2420" y="5125"/>
                  </a:cubicBezTo>
                  <a:cubicBezTo>
                    <a:pt x="1931" y="5613"/>
                    <a:pt x="2420" y="6497"/>
                    <a:pt x="2815" y="6869"/>
                  </a:cubicBezTo>
                  <a:cubicBezTo>
                    <a:pt x="977" y="8149"/>
                    <a:pt x="0" y="10848"/>
                    <a:pt x="1349" y="12802"/>
                  </a:cubicBezTo>
                  <a:cubicBezTo>
                    <a:pt x="2095" y="13901"/>
                    <a:pt x="3403" y="14458"/>
                    <a:pt x="4708" y="14458"/>
                  </a:cubicBezTo>
                  <a:cubicBezTo>
                    <a:pt x="5805" y="14458"/>
                    <a:pt x="6899" y="14064"/>
                    <a:pt x="7654" y="13267"/>
                  </a:cubicBezTo>
                  <a:cubicBezTo>
                    <a:pt x="8329" y="14826"/>
                    <a:pt x="9306" y="16291"/>
                    <a:pt x="10655" y="17245"/>
                  </a:cubicBezTo>
                  <a:cubicBezTo>
                    <a:pt x="11546" y="17839"/>
                    <a:pt x="12608" y="18175"/>
                    <a:pt x="13634" y="18175"/>
                  </a:cubicBezTo>
                  <a:cubicBezTo>
                    <a:pt x="14296" y="18175"/>
                    <a:pt x="14942" y="18035"/>
                    <a:pt x="15517" y="17734"/>
                  </a:cubicBezTo>
                  <a:cubicBezTo>
                    <a:pt x="17053" y="16966"/>
                    <a:pt x="17937" y="15012"/>
                    <a:pt x="17355" y="13476"/>
                  </a:cubicBezTo>
                  <a:lnTo>
                    <a:pt x="17355" y="13476"/>
                  </a:lnTo>
                  <a:cubicBezTo>
                    <a:pt x="17815" y="13751"/>
                    <a:pt x="18346" y="13879"/>
                    <a:pt x="18887" y="13879"/>
                  </a:cubicBezTo>
                  <a:cubicBezTo>
                    <a:pt x="20044" y="13879"/>
                    <a:pt x="21249" y="13296"/>
                    <a:pt x="21915" y="12313"/>
                  </a:cubicBezTo>
                  <a:cubicBezTo>
                    <a:pt x="22775" y="10755"/>
                    <a:pt x="22287" y="8614"/>
                    <a:pt x="20845" y="7660"/>
                  </a:cubicBezTo>
                  <a:cubicBezTo>
                    <a:pt x="22194" y="6986"/>
                    <a:pt x="22589" y="4939"/>
                    <a:pt x="21705" y="3682"/>
                  </a:cubicBezTo>
                  <a:cubicBezTo>
                    <a:pt x="21191" y="3055"/>
                    <a:pt x="20357" y="2711"/>
                    <a:pt x="19531" y="2711"/>
                  </a:cubicBezTo>
                  <a:cubicBezTo>
                    <a:pt x="18826" y="2711"/>
                    <a:pt x="18127" y="2961"/>
                    <a:pt x="17634" y="3496"/>
                  </a:cubicBezTo>
                  <a:cubicBezTo>
                    <a:pt x="17727" y="1751"/>
                    <a:pt x="16285" y="100"/>
                    <a:pt x="14540" y="7"/>
                  </a:cubicBezTo>
                  <a:cubicBezTo>
                    <a:pt x="14478" y="2"/>
                    <a:pt x="14417" y="0"/>
                    <a:pt x="143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5" name="Google Shape;725;p11"/>
            <p:cNvSpPr/>
            <p:nvPr/>
          </p:nvSpPr>
          <p:spPr>
            <a:xfrm>
              <a:off x="5356150" y="3226800"/>
              <a:ext cx="65750" cy="159975"/>
            </a:xfrm>
            <a:custGeom>
              <a:avLst/>
              <a:gdLst/>
              <a:ahLst/>
              <a:cxnLst/>
              <a:rect l="l" t="t" r="r" b="b"/>
              <a:pathLst>
                <a:path w="2630" h="6399" extrusionOk="0">
                  <a:moveTo>
                    <a:pt x="1" y="1"/>
                  </a:moveTo>
                  <a:lnTo>
                    <a:pt x="1" y="1"/>
                  </a:lnTo>
                  <a:cubicBezTo>
                    <a:pt x="303" y="582"/>
                    <a:pt x="583" y="1071"/>
                    <a:pt x="885" y="1559"/>
                  </a:cubicBezTo>
                  <a:cubicBezTo>
                    <a:pt x="1071" y="2024"/>
                    <a:pt x="1257" y="2513"/>
                    <a:pt x="1350" y="3002"/>
                  </a:cubicBezTo>
                  <a:cubicBezTo>
                    <a:pt x="1467" y="3583"/>
                    <a:pt x="1467" y="4072"/>
                    <a:pt x="1467" y="4653"/>
                  </a:cubicBezTo>
                  <a:cubicBezTo>
                    <a:pt x="1467" y="5235"/>
                    <a:pt x="1467" y="5723"/>
                    <a:pt x="1257" y="6398"/>
                  </a:cubicBezTo>
                  <a:cubicBezTo>
                    <a:pt x="1839" y="6003"/>
                    <a:pt x="2234" y="5421"/>
                    <a:pt x="2420" y="4746"/>
                  </a:cubicBezTo>
                  <a:cubicBezTo>
                    <a:pt x="2630" y="4165"/>
                    <a:pt x="2630" y="3490"/>
                    <a:pt x="2420" y="2815"/>
                  </a:cubicBezTo>
                  <a:cubicBezTo>
                    <a:pt x="2327" y="2141"/>
                    <a:pt x="2048" y="1559"/>
                    <a:pt x="1653" y="1071"/>
                  </a:cubicBezTo>
                  <a:cubicBezTo>
                    <a:pt x="1164" y="489"/>
                    <a:pt x="583" y="9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6" name="Google Shape;726;p11"/>
            <p:cNvSpPr/>
            <p:nvPr/>
          </p:nvSpPr>
          <p:spPr>
            <a:xfrm>
              <a:off x="5545175" y="3267650"/>
              <a:ext cx="75050" cy="133650"/>
            </a:xfrm>
            <a:custGeom>
              <a:avLst/>
              <a:gdLst/>
              <a:ahLst/>
              <a:cxnLst/>
              <a:rect l="l" t="t" r="r" b="b"/>
              <a:pathLst>
                <a:path w="3002" h="5346" extrusionOk="0">
                  <a:moveTo>
                    <a:pt x="2765" y="0"/>
                  </a:moveTo>
                  <a:cubicBezTo>
                    <a:pt x="2244" y="0"/>
                    <a:pt x="1680" y="245"/>
                    <a:pt x="1257" y="507"/>
                  </a:cubicBezTo>
                  <a:cubicBezTo>
                    <a:pt x="768" y="879"/>
                    <a:pt x="396" y="1461"/>
                    <a:pt x="187" y="2042"/>
                  </a:cubicBezTo>
                  <a:cubicBezTo>
                    <a:pt x="1" y="2717"/>
                    <a:pt x="1" y="3415"/>
                    <a:pt x="187" y="3996"/>
                  </a:cubicBezTo>
                  <a:cubicBezTo>
                    <a:pt x="396" y="4578"/>
                    <a:pt x="768" y="5043"/>
                    <a:pt x="1257" y="5346"/>
                  </a:cubicBezTo>
                  <a:cubicBezTo>
                    <a:pt x="1164" y="4764"/>
                    <a:pt x="1071" y="4276"/>
                    <a:pt x="1071" y="3787"/>
                  </a:cubicBezTo>
                  <a:cubicBezTo>
                    <a:pt x="1071" y="3298"/>
                    <a:pt x="1164" y="2833"/>
                    <a:pt x="1257" y="2438"/>
                  </a:cubicBezTo>
                  <a:cubicBezTo>
                    <a:pt x="1466" y="2042"/>
                    <a:pt x="1652" y="1554"/>
                    <a:pt x="1932" y="1181"/>
                  </a:cubicBezTo>
                  <a:cubicBezTo>
                    <a:pt x="2234" y="786"/>
                    <a:pt x="2513" y="390"/>
                    <a:pt x="3002" y="18"/>
                  </a:cubicBezTo>
                  <a:cubicBezTo>
                    <a:pt x="2924" y="6"/>
                    <a:pt x="2845" y="0"/>
                    <a:pt x="27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27" name="Google Shape;727;p11"/>
          <p:cNvGrpSpPr/>
          <p:nvPr/>
        </p:nvGrpSpPr>
        <p:grpSpPr>
          <a:xfrm>
            <a:off x="13977305" y="6706255"/>
            <a:ext cx="1124796" cy="1768550"/>
            <a:chOff x="6381525" y="2911575"/>
            <a:chExt cx="404225" cy="635575"/>
          </a:xfrm>
        </p:grpSpPr>
        <p:sp>
          <p:nvSpPr>
            <p:cNvPr id="728" name="Google Shape;728;p11"/>
            <p:cNvSpPr/>
            <p:nvPr/>
          </p:nvSpPr>
          <p:spPr>
            <a:xfrm>
              <a:off x="6412925" y="2911575"/>
              <a:ext cx="285575" cy="305975"/>
            </a:xfrm>
            <a:custGeom>
              <a:avLst/>
              <a:gdLst/>
              <a:ahLst/>
              <a:cxnLst/>
              <a:rect l="l" t="t" r="r" b="b"/>
              <a:pathLst>
                <a:path w="11423" h="12239" extrusionOk="0">
                  <a:moveTo>
                    <a:pt x="6887" y="1"/>
                  </a:moveTo>
                  <a:cubicBezTo>
                    <a:pt x="5235" y="2909"/>
                    <a:pt x="4653" y="6491"/>
                    <a:pt x="5328" y="9795"/>
                  </a:cubicBezTo>
                  <a:cubicBezTo>
                    <a:pt x="3872" y="9387"/>
                    <a:pt x="2351" y="9190"/>
                    <a:pt x="874" y="9190"/>
                  </a:cubicBezTo>
                  <a:cubicBezTo>
                    <a:pt x="581" y="9190"/>
                    <a:pt x="289" y="9198"/>
                    <a:pt x="0" y="9213"/>
                  </a:cubicBezTo>
                  <a:cubicBezTo>
                    <a:pt x="1365" y="9851"/>
                    <a:pt x="5082" y="12238"/>
                    <a:pt x="6799" y="12238"/>
                  </a:cubicBezTo>
                  <a:cubicBezTo>
                    <a:pt x="6897" y="12238"/>
                    <a:pt x="6988" y="12230"/>
                    <a:pt x="7073" y="12214"/>
                  </a:cubicBezTo>
                  <a:cubicBezTo>
                    <a:pt x="8483" y="11850"/>
                    <a:pt x="9915" y="7951"/>
                    <a:pt x="11326" y="7951"/>
                  </a:cubicBezTo>
                  <a:cubicBezTo>
                    <a:pt x="11359" y="7951"/>
                    <a:pt x="11391" y="7953"/>
                    <a:pt x="11423" y="7957"/>
                  </a:cubicBezTo>
                  <a:cubicBezTo>
                    <a:pt x="11103" y="7897"/>
                    <a:pt x="10779" y="7869"/>
                    <a:pt x="10454" y="7869"/>
                  </a:cubicBezTo>
                  <a:cubicBezTo>
                    <a:pt x="9124" y="7869"/>
                    <a:pt x="7780" y="8353"/>
                    <a:pt x="6677" y="9213"/>
                  </a:cubicBezTo>
                  <a:cubicBezTo>
                    <a:pt x="6770" y="6119"/>
                    <a:pt x="6887" y="3118"/>
                    <a:pt x="68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29" name="Google Shape;729;p11"/>
            <p:cNvSpPr/>
            <p:nvPr/>
          </p:nvSpPr>
          <p:spPr>
            <a:xfrm>
              <a:off x="6381525" y="3187650"/>
              <a:ext cx="404225" cy="359500"/>
            </a:xfrm>
            <a:custGeom>
              <a:avLst/>
              <a:gdLst/>
              <a:ahLst/>
              <a:cxnLst/>
              <a:rect l="l" t="t" r="r" b="b"/>
              <a:pathLst>
                <a:path w="16169" h="14380" extrusionOk="0">
                  <a:moveTo>
                    <a:pt x="7942" y="0"/>
                  </a:moveTo>
                  <a:cubicBezTo>
                    <a:pt x="7260" y="0"/>
                    <a:pt x="6575" y="100"/>
                    <a:pt x="5909" y="310"/>
                  </a:cubicBezTo>
                  <a:lnTo>
                    <a:pt x="5607" y="1264"/>
                  </a:lnTo>
                  <a:cubicBezTo>
                    <a:pt x="5607" y="985"/>
                    <a:pt x="5700" y="683"/>
                    <a:pt x="5700" y="403"/>
                  </a:cubicBezTo>
                  <a:lnTo>
                    <a:pt x="5700" y="403"/>
                  </a:lnTo>
                  <a:cubicBezTo>
                    <a:pt x="2117" y="1660"/>
                    <a:pt x="0" y="5917"/>
                    <a:pt x="1256" y="9523"/>
                  </a:cubicBezTo>
                  <a:cubicBezTo>
                    <a:pt x="2278" y="12436"/>
                    <a:pt x="5283" y="14380"/>
                    <a:pt x="8296" y="14380"/>
                  </a:cubicBezTo>
                  <a:cubicBezTo>
                    <a:pt x="8989" y="14380"/>
                    <a:pt x="9683" y="14277"/>
                    <a:pt x="10353" y="14059"/>
                  </a:cubicBezTo>
                  <a:cubicBezTo>
                    <a:pt x="13958" y="12896"/>
                    <a:pt x="16169" y="8546"/>
                    <a:pt x="15005" y="4963"/>
                  </a:cubicBezTo>
                  <a:cubicBezTo>
                    <a:pt x="14053" y="2029"/>
                    <a:pt x="11026" y="0"/>
                    <a:pt x="79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30" name="Google Shape;730;p11"/>
          <p:cNvGrpSpPr/>
          <p:nvPr/>
        </p:nvGrpSpPr>
        <p:grpSpPr>
          <a:xfrm rot="892097">
            <a:off x="-56777" y="-89418"/>
            <a:ext cx="2966424" cy="2336868"/>
            <a:chOff x="2533100" y="1212175"/>
            <a:chExt cx="1066075" cy="839825"/>
          </a:xfrm>
        </p:grpSpPr>
        <p:sp>
          <p:nvSpPr>
            <p:cNvPr id="731" name="Google Shape;731;p11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2" name="Google Shape;732;p11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3" name="Google Shape;733;p11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4" name="Google Shape;734;p11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5" name="Google Shape;735;p11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6" name="Google Shape;736;p11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7" name="Google Shape;737;p11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8" name="Google Shape;738;p11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39" name="Google Shape;739;p11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0" name="Google Shape;740;p11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1" name="Google Shape;741;p11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2" name="Google Shape;742;p11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3" name="Google Shape;743;p11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4" name="Google Shape;744;p11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5" name="Google Shape;745;p11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6" name="Google Shape;746;p11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7" name="Google Shape;747;p11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8" name="Google Shape;748;p11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49" name="Google Shape;749;p11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0" name="Google Shape;750;p11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1" name="Google Shape;751;p11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2" name="Google Shape;752;p11"/>
          <p:cNvGrpSpPr/>
          <p:nvPr/>
        </p:nvGrpSpPr>
        <p:grpSpPr>
          <a:xfrm>
            <a:off x="14300535" y="2414589"/>
            <a:ext cx="1131642" cy="1816746"/>
            <a:chOff x="1054675" y="3219250"/>
            <a:chExt cx="332875" cy="534400"/>
          </a:xfrm>
        </p:grpSpPr>
        <p:sp>
          <p:nvSpPr>
            <p:cNvPr id="753" name="Google Shape;753;p11"/>
            <p:cNvSpPr/>
            <p:nvPr/>
          </p:nvSpPr>
          <p:spPr>
            <a:xfrm>
              <a:off x="1054675" y="3415400"/>
              <a:ext cx="332875" cy="338250"/>
            </a:xfrm>
            <a:custGeom>
              <a:avLst/>
              <a:gdLst/>
              <a:ahLst/>
              <a:cxnLst/>
              <a:rect l="l" t="t" r="r" b="b"/>
              <a:pathLst>
                <a:path w="13315" h="13530" extrusionOk="0">
                  <a:moveTo>
                    <a:pt x="6870" y="1"/>
                  </a:moveTo>
                  <a:cubicBezTo>
                    <a:pt x="4550" y="1"/>
                    <a:pt x="2224" y="1302"/>
                    <a:pt x="1164" y="4182"/>
                  </a:cubicBezTo>
                  <a:cubicBezTo>
                    <a:pt x="0" y="7392"/>
                    <a:pt x="1652" y="11161"/>
                    <a:pt x="4560" y="12719"/>
                  </a:cubicBezTo>
                  <a:cubicBezTo>
                    <a:pt x="5497" y="13232"/>
                    <a:pt x="6575" y="13529"/>
                    <a:pt x="7642" y="13529"/>
                  </a:cubicBezTo>
                  <a:cubicBezTo>
                    <a:pt x="8563" y="13529"/>
                    <a:pt x="9475" y="13308"/>
                    <a:pt x="10283" y="12812"/>
                  </a:cubicBezTo>
                  <a:cubicBezTo>
                    <a:pt x="12214" y="11556"/>
                    <a:pt x="13005" y="9137"/>
                    <a:pt x="13098" y="6810"/>
                  </a:cubicBezTo>
                  <a:cubicBezTo>
                    <a:pt x="13315" y="2520"/>
                    <a:pt x="10098" y="1"/>
                    <a:pt x="68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4" name="Google Shape;754;p11"/>
            <p:cNvSpPr/>
            <p:nvPr/>
          </p:nvSpPr>
          <p:spPr>
            <a:xfrm>
              <a:off x="1212275" y="3418150"/>
              <a:ext cx="128575" cy="232650"/>
            </a:xfrm>
            <a:custGeom>
              <a:avLst/>
              <a:gdLst/>
              <a:ahLst/>
              <a:cxnLst/>
              <a:rect l="l" t="t" r="r" b="b"/>
              <a:pathLst>
                <a:path w="5143" h="9306" extrusionOk="0">
                  <a:moveTo>
                    <a:pt x="1" y="0"/>
                  </a:moveTo>
                  <a:cubicBezTo>
                    <a:pt x="885" y="489"/>
                    <a:pt x="1653" y="1070"/>
                    <a:pt x="2234" y="1745"/>
                  </a:cubicBezTo>
                  <a:cubicBezTo>
                    <a:pt x="2816" y="2420"/>
                    <a:pt x="3304" y="3211"/>
                    <a:pt x="3584" y="3978"/>
                  </a:cubicBezTo>
                  <a:cubicBezTo>
                    <a:pt x="3886" y="4746"/>
                    <a:pt x="4072" y="5630"/>
                    <a:pt x="4072" y="6584"/>
                  </a:cubicBezTo>
                  <a:cubicBezTo>
                    <a:pt x="4072" y="7468"/>
                    <a:pt x="3886" y="8329"/>
                    <a:pt x="3584" y="9306"/>
                  </a:cubicBezTo>
                  <a:cubicBezTo>
                    <a:pt x="4258" y="8631"/>
                    <a:pt x="4747" y="7654"/>
                    <a:pt x="4956" y="6700"/>
                  </a:cubicBezTo>
                  <a:cubicBezTo>
                    <a:pt x="5142" y="5630"/>
                    <a:pt x="5049" y="4560"/>
                    <a:pt x="4654" y="3583"/>
                  </a:cubicBezTo>
                  <a:cubicBezTo>
                    <a:pt x="4258" y="2629"/>
                    <a:pt x="3677" y="1745"/>
                    <a:pt x="2816" y="1070"/>
                  </a:cubicBezTo>
                  <a:cubicBezTo>
                    <a:pt x="2048" y="489"/>
                    <a:pt x="1071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5" name="Google Shape;755;p11"/>
            <p:cNvSpPr/>
            <p:nvPr/>
          </p:nvSpPr>
          <p:spPr>
            <a:xfrm>
              <a:off x="1166350" y="3219250"/>
              <a:ext cx="137850" cy="184375"/>
            </a:xfrm>
            <a:custGeom>
              <a:avLst/>
              <a:gdLst/>
              <a:ahLst/>
              <a:cxnLst/>
              <a:rect l="l" t="t" r="r" b="b"/>
              <a:pathLst>
                <a:path w="5514" h="7375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38" y="1070"/>
                    <a:pt x="0" y="4071"/>
                    <a:pt x="186" y="6979"/>
                  </a:cubicBezTo>
                  <a:lnTo>
                    <a:pt x="861" y="7375"/>
                  </a:lnTo>
                  <a:cubicBezTo>
                    <a:pt x="3676" y="6398"/>
                    <a:pt x="5514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56" name="Google Shape;756;p11"/>
          <p:cNvGrpSpPr/>
          <p:nvPr/>
        </p:nvGrpSpPr>
        <p:grpSpPr>
          <a:xfrm>
            <a:off x="8313511" y="326420"/>
            <a:ext cx="999092" cy="1712273"/>
            <a:chOff x="1332275" y="1990950"/>
            <a:chExt cx="359050" cy="615350"/>
          </a:xfrm>
        </p:grpSpPr>
        <p:sp>
          <p:nvSpPr>
            <p:cNvPr id="757" name="Google Shape;757;p11"/>
            <p:cNvSpPr/>
            <p:nvPr/>
          </p:nvSpPr>
          <p:spPr>
            <a:xfrm>
              <a:off x="137455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93" y="0"/>
                  </a:moveTo>
                  <a:cubicBezTo>
                    <a:pt x="2279" y="0"/>
                    <a:pt x="2163" y="13"/>
                    <a:pt x="2048" y="38"/>
                  </a:cubicBezTo>
                  <a:lnTo>
                    <a:pt x="1955" y="38"/>
                  </a:lnTo>
                  <a:cubicBezTo>
                    <a:pt x="582" y="411"/>
                    <a:pt x="1" y="2458"/>
                    <a:pt x="1071" y="3435"/>
                  </a:cubicBezTo>
                  <a:cubicBezTo>
                    <a:pt x="1419" y="3775"/>
                    <a:pt x="1888" y="3931"/>
                    <a:pt x="2366" y="3931"/>
                  </a:cubicBezTo>
                  <a:cubicBezTo>
                    <a:pt x="3229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8" name="Google Shape;758;p11"/>
            <p:cNvSpPr/>
            <p:nvPr/>
          </p:nvSpPr>
          <p:spPr>
            <a:xfrm>
              <a:off x="1474000" y="2220275"/>
              <a:ext cx="117875" cy="98300"/>
            </a:xfrm>
            <a:custGeom>
              <a:avLst/>
              <a:gdLst/>
              <a:ahLst/>
              <a:cxnLst/>
              <a:rect l="l" t="t" r="r" b="b"/>
              <a:pathLst>
                <a:path w="4715" h="3932" extrusionOk="0">
                  <a:moveTo>
                    <a:pt x="2304" y="0"/>
                  </a:moveTo>
                  <a:cubicBezTo>
                    <a:pt x="2181" y="0"/>
                    <a:pt x="2057" y="13"/>
                    <a:pt x="1932" y="38"/>
                  </a:cubicBezTo>
                  <a:lnTo>
                    <a:pt x="1839" y="38"/>
                  </a:lnTo>
                  <a:cubicBezTo>
                    <a:pt x="582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9" y="3931"/>
                  </a:cubicBezTo>
                  <a:cubicBezTo>
                    <a:pt x="3181" y="3931"/>
                    <a:pt x="4120" y="3420"/>
                    <a:pt x="4374" y="2551"/>
                  </a:cubicBezTo>
                  <a:cubicBezTo>
                    <a:pt x="4715" y="1402"/>
                    <a:pt x="3615" y="0"/>
                    <a:pt x="23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59" name="Google Shape;759;p11"/>
            <p:cNvSpPr/>
            <p:nvPr/>
          </p:nvSpPr>
          <p:spPr>
            <a:xfrm>
              <a:off x="1573450" y="2220275"/>
              <a:ext cx="117825" cy="98300"/>
            </a:xfrm>
            <a:custGeom>
              <a:avLst/>
              <a:gdLst/>
              <a:ahLst/>
              <a:cxnLst/>
              <a:rect l="l" t="t" r="r" b="b"/>
              <a:pathLst>
                <a:path w="4713" h="3932" extrusionOk="0">
                  <a:moveTo>
                    <a:pt x="2284" y="0"/>
                  </a:moveTo>
                  <a:cubicBezTo>
                    <a:pt x="2167" y="0"/>
                    <a:pt x="2049" y="13"/>
                    <a:pt x="1932" y="38"/>
                  </a:cubicBezTo>
                  <a:lnTo>
                    <a:pt x="1839" y="38"/>
                  </a:lnTo>
                  <a:cubicBezTo>
                    <a:pt x="489" y="411"/>
                    <a:pt x="1" y="2458"/>
                    <a:pt x="978" y="3435"/>
                  </a:cubicBezTo>
                  <a:cubicBezTo>
                    <a:pt x="1318" y="3775"/>
                    <a:pt x="1796" y="3931"/>
                    <a:pt x="2288" y="3931"/>
                  </a:cubicBezTo>
                  <a:cubicBezTo>
                    <a:pt x="3178" y="3931"/>
                    <a:pt x="4112" y="3420"/>
                    <a:pt x="4351" y="2551"/>
                  </a:cubicBezTo>
                  <a:cubicBezTo>
                    <a:pt x="4713" y="1402"/>
                    <a:pt x="3538" y="0"/>
                    <a:pt x="22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0" name="Google Shape;760;p11"/>
            <p:cNvSpPr/>
            <p:nvPr/>
          </p:nvSpPr>
          <p:spPr>
            <a:xfrm>
              <a:off x="137455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373" y="1"/>
                  </a:moveTo>
                  <a:cubicBezTo>
                    <a:pt x="2265" y="1"/>
                    <a:pt x="2156" y="12"/>
                    <a:pt x="2048" y="34"/>
                  </a:cubicBezTo>
                  <a:lnTo>
                    <a:pt x="1955" y="127"/>
                  </a:lnTo>
                  <a:cubicBezTo>
                    <a:pt x="582" y="430"/>
                    <a:pt x="1" y="2454"/>
                    <a:pt x="1071" y="3431"/>
                  </a:cubicBezTo>
                  <a:cubicBezTo>
                    <a:pt x="1425" y="3819"/>
                    <a:pt x="1905" y="3990"/>
                    <a:pt x="2392" y="3990"/>
                  </a:cubicBezTo>
                  <a:cubicBezTo>
                    <a:pt x="3247" y="3990"/>
                    <a:pt x="4122" y="3463"/>
                    <a:pt x="4374" y="2663"/>
                  </a:cubicBezTo>
                  <a:cubicBezTo>
                    <a:pt x="4716" y="1401"/>
                    <a:pt x="3603" y="1"/>
                    <a:pt x="23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1" name="Google Shape;761;p11"/>
            <p:cNvSpPr/>
            <p:nvPr/>
          </p:nvSpPr>
          <p:spPr>
            <a:xfrm>
              <a:off x="1474000" y="2314600"/>
              <a:ext cx="117925" cy="99750"/>
            </a:xfrm>
            <a:custGeom>
              <a:avLst/>
              <a:gdLst/>
              <a:ahLst/>
              <a:cxnLst/>
              <a:rect l="l" t="t" r="r" b="b"/>
              <a:pathLst>
                <a:path w="4717" h="3990" extrusionOk="0">
                  <a:moveTo>
                    <a:pt x="2282" y="1"/>
                  </a:moveTo>
                  <a:cubicBezTo>
                    <a:pt x="2167" y="1"/>
                    <a:pt x="2050" y="12"/>
                    <a:pt x="1932" y="34"/>
                  </a:cubicBezTo>
                  <a:lnTo>
                    <a:pt x="1839" y="127"/>
                  </a:lnTo>
                  <a:cubicBezTo>
                    <a:pt x="582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7" y="3990"/>
                  </a:cubicBezTo>
                  <a:cubicBezTo>
                    <a:pt x="3200" y="3990"/>
                    <a:pt x="4122" y="3463"/>
                    <a:pt x="4374" y="2663"/>
                  </a:cubicBezTo>
                  <a:cubicBezTo>
                    <a:pt x="4717" y="1401"/>
                    <a:pt x="3603" y="1"/>
                    <a:pt x="22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2" name="Google Shape;762;p11"/>
            <p:cNvSpPr/>
            <p:nvPr/>
          </p:nvSpPr>
          <p:spPr>
            <a:xfrm>
              <a:off x="1573450" y="2314600"/>
              <a:ext cx="117875" cy="99750"/>
            </a:xfrm>
            <a:custGeom>
              <a:avLst/>
              <a:gdLst/>
              <a:ahLst/>
              <a:cxnLst/>
              <a:rect l="l" t="t" r="r" b="b"/>
              <a:pathLst>
                <a:path w="4715" h="3990" extrusionOk="0">
                  <a:moveTo>
                    <a:pt x="2263" y="1"/>
                  </a:moveTo>
                  <a:cubicBezTo>
                    <a:pt x="2153" y="1"/>
                    <a:pt x="2042" y="12"/>
                    <a:pt x="1932" y="34"/>
                  </a:cubicBezTo>
                  <a:lnTo>
                    <a:pt x="1839" y="127"/>
                  </a:lnTo>
                  <a:cubicBezTo>
                    <a:pt x="489" y="430"/>
                    <a:pt x="1" y="2454"/>
                    <a:pt x="978" y="3431"/>
                  </a:cubicBezTo>
                  <a:cubicBezTo>
                    <a:pt x="1324" y="3819"/>
                    <a:pt x="1814" y="3990"/>
                    <a:pt x="2316" y="3990"/>
                  </a:cubicBezTo>
                  <a:cubicBezTo>
                    <a:pt x="3197" y="3990"/>
                    <a:pt x="4114" y="3463"/>
                    <a:pt x="4351" y="2663"/>
                  </a:cubicBezTo>
                  <a:cubicBezTo>
                    <a:pt x="4715" y="1401"/>
                    <a:pt x="3524" y="1"/>
                    <a:pt x="22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3" name="Google Shape;763;p11"/>
            <p:cNvSpPr/>
            <p:nvPr/>
          </p:nvSpPr>
          <p:spPr>
            <a:xfrm>
              <a:off x="137455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481" y="1"/>
                  </a:moveTo>
                  <a:cubicBezTo>
                    <a:pt x="2338" y="1"/>
                    <a:pt x="2193" y="21"/>
                    <a:pt x="2048" y="63"/>
                  </a:cubicBezTo>
                  <a:lnTo>
                    <a:pt x="1955" y="63"/>
                  </a:lnTo>
                  <a:cubicBezTo>
                    <a:pt x="582" y="459"/>
                    <a:pt x="1" y="2390"/>
                    <a:pt x="1071" y="3460"/>
                  </a:cubicBezTo>
                  <a:cubicBezTo>
                    <a:pt x="1421" y="3810"/>
                    <a:pt x="1895" y="3972"/>
                    <a:pt x="2376" y="3972"/>
                  </a:cubicBezTo>
                  <a:cubicBezTo>
                    <a:pt x="3236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4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4" name="Google Shape;764;p11"/>
            <p:cNvSpPr/>
            <p:nvPr/>
          </p:nvSpPr>
          <p:spPr>
            <a:xfrm>
              <a:off x="1474000" y="2413325"/>
              <a:ext cx="117675" cy="99325"/>
            </a:xfrm>
            <a:custGeom>
              <a:avLst/>
              <a:gdLst/>
              <a:ahLst/>
              <a:cxnLst/>
              <a:rect l="l" t="t" r="r" b="b"/>
              <a:pathLst>
                <a:path w="4707" h="3973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300" y="3972"/>
                  </a:cubicBezTo>
                  <a:cubicBezTo>
                    <a:pt x="3188" y="3972"/>
                    <a:pt x="4121" y="3456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5" name="Google Shape;765;p11"/>
            <p:cNvSpPr/>
            <p:nvPr/>
          </p:nvSpPr>
          <p:spPr>
            <a:xfrm>
              <a:off x="1573450" y="2413325"/>
              <a:ext cx="117625" cy="99325"/>
            </a:xfrm>
            <a:custGeom>
              <a:avLst/>
              <a:gdLst/>
              <a:ahLst/>
              <a:cxnLst/>
              <a:rect l="l" t="t" r="r" b="b"/>
              <a:pathLst>
                <a:path w="4705" h="3973" extrusionOk="0">
                  <a:moveTo>
                    <a:pt x="2375" y="1"/>
                  </a:moveTo>
                  <a:cubicBezTo>
                    <a:pt x="2228" y="1"/>
                    <a:pt x="2079" y="21"/>
                    <a:pt x="1932" y="63"/>
                  </a:cubicBezTo>
                  <a:lnTo>
                    <a:pt x="1839" y="63"/>
                  </a:lnTo>
                  <a:cubicBezTo>
                    <a:pt x="489" y="459"/>
                    <a:pt x="1" y="2390"/>
                    <a:pt x="978" y="3460"/>
                  </a:cubicBezTo>
                  <a:cubicBezTo>
                    <a:pt x="1320" y="3810"/>
                    <a:pt x="1803" y="3972"/>
                    <a:pt x="2299" y="3972"/>
                  </a:cubicBezTo>
                  <a:cubicBezTo>
                    <a:pt x="3185" y="3972"/>
                    <a:pt x="4113" y="3456"/>
                    <a:pt x="4351" y="2576"/>
                  </a:cubicBezTo>
                  <a:cubicBezTo>
                    <a:pt x="4704" y="1372"/>
                    <a:pt x="3593" y="1"/>
                    <a:pt x="23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6" name="Google Shape;766;p11"/>
            <p:cNvSpPr/>
            <p:nvPr/>
          </p:nvSpPr>
          <p:spPr>
            <a:xfrm>
              <a:off x="1474000" y="2508125"/>
              <a:ext cx="117675" cy="98175"/>
            </a:xfrm>
            <a:custGeom>
              <a:avLst/>
              <a:gdLst/>
              <a:ahLst/>
              <a:cxnLst/>
              <a:rect l="l" t="t" r="r" b="b"/>
              <a:pathLst>
                <a:path w="4707" h="3927" extrusionOk="0">
                  <a:moveTo>
                    <a:pt x="2399" y="1"/>
                  </a:moveTo>
                  <a:cubicBezTo>
                    <a:pt x="2246" y="1"/>
                    <a:pt x="2089" y="21"/>
                    <a:pt x="1932" y="63"/>
                  </a:cubicBezTo>
                  <a:lnTo>
                    <a:pt x="1839" y="63"/>
                  </a:lnTo>
                  <a:cubicBezTo>
                    <a:pt x="582" y="435"/>
                    <a:pt x="1" y="2390"/>
                    <a:pt x="978" y="3343"/>
                  </a:cubicBezTo>
                  <a:cubicBezTo>
                    <a:pt x="1335" y="3744"/>
                    <a:pt x="1846" y="3927"/>
                    <a:pt x="2366" y="3927"/>
                  </a:cubicBezTo>
                  <a:cubicBezTo>
                    <a:pt x="3234" y="3927"/>
                    <a:pt x="4127" y="3419"/>
                    <a:pt x="4374" y="2576"/>
                  </a:cubicBezTo>
                  <a:cubicBezTo>
                    <a:pt x="4706" y="1372"/>
                    <a:pt x="3668" y="1"/>
                    <a:pt x="2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7" name="Google Shape;767;p11"/>
            <p:cNvSpPr/>
            <p:nvPr/>
          </p:nvSpPr>
          <p:spPr>
            <a:xfrm>
              <a:off x="1507750" y="2012425"/>
              <a:ext cx="128550" cy="223350"/>
            </a:xfrm>
            <a:custGeom>
              <a:avLst/>
              <a:gdLst/>
              <a:ahLst/>
              <a:cxnLst/>
              <a:rect l="l" t="t" r="r" b="b"/>
              <a:pathLst>
                <a:path w="5142" h="8934" extrusionOk="0">
                  <a:moveTo>
                    <a:pt x="4653" y="1"/>
                  </a:moveTo>
                  <a:cubicBezTo>
                    <a:pt x="1745" y="1862"/>
                    <a:pt x="0" y="5444"/>
                    <a:pt x="698" y="8934"/>
                  </a:cubicBezTo>
                  <a:lnTo>
                    <a:pt x="1559" y="8725"/>
                  </a:lnTo>
                  <a:cubicBezTo>
                    <a:pt x="977" y="5724"/>
                    <a:pt x="2536" y="2327"/>
                    <a:pt x="5141" y="792"/>
                  </a:cubicBezTo>
                  <a:lnTo>
                    <a:pt x="465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8" name="Google Shape;768;p11"/>
            <p:cNvSpPr/>
            <p:nvPr/>
          </p:nvSpPr>
          <p:spPr>
            <a:xfrm>
              <a:off x="1332275" y="1990950"/>
              <a:ext cx="204575" cy="186675"/>
            </a:xfrm>
            <a:custGeom>
              <a:avLst/>
              <a:gdLst/>
              <a:ahLst/>
              <a:cxnLst/>
              <a:rect l="l" t="t" r="r" b="b"/>
              <a:pathLst>
                <a:path w="8183" h="7467" extrusionOk="0">
                  <a:moveTo>
                    <a:pt x="1607" y="1"/>
                  </a:moveTo>
                  <a:cubicBezTo>
                    <a:pt x="539" y="1"/>
                    <a:pt x="1" y="645"/>
                    <a:pt x="1110" y="2511"/>
                  </a:cubicBezTo>
                  <a:cubicBezTo>
                    <a:pt x="2576" y="5047"/>
                    <a:pt x="5181" y="6885"/>
                    <a:pt x="8089" y="7467"/>
                  </a:cubicBezTo>
                  <a:cubicBezTo>
                    <a:pt x="8182" y="5326"/>
                    <a:pt x="7321" y="3186"/>
                    <a:pt x="5763" y="1744"/>
                  </a:cubicBezTo>
                  <a:cubicBezTo>
                    <a:pt x="4868" y="900"/>
                    <a:pt x="2868" y="1"/>
                    <a:pt x="16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69" name="Google Shape;769;p11"/>
            <p:cNvSpPr/>
            <p:nvPr/>
          </p:nvSpPr>
          <p:spPr>
            <a:xfrm>
              <a:off x="1532175" y="2079050"/>
              <a:ext cx="147750" cy="95200"/>
            </a:xfrm>
            <a:custGeom>
              <a:avLst/>
              <a:gdLst/>
              <a:ahLst/>
              <a:cxnLst/>
              <a:rect l="l" t="t" r="r" b="b"/>
              <a:pathLst>
                <a:path w="5910" h="3808" extrusionOk="0">
                  <a:moveTo>
                    <a:pt x="4347" y="0"/>
                  </a:moveTo>
                  <a:cubicBezTo>
                    <a:pt x="4058" y="0"/>
                    <a:pt x="3755" y="66"/>
                    <a:pt x="3490" y="151"/>
                  </a:cubicBezTo>
                  <a:cubicBezTo>
                    <a:pt x="1931" y="639"/>
                    <a:pt x="768" y="1895"/>
                    <a:pt x="396" y="3454"/>
                  </a:cubicBezTo>
                  <a:lnTo>
                    <a:pt x="489" y="3454"/>
                  </a:lnTo>
                  <a:cubicBezTo>
                    <a:pt x="396" y="3547"/>
                    <a:pt x="186" y="3547"/>
                    <a:pt x="0" y="3640"/>
                  </a:cubicBezTo>
                  <a:cubicBezTo>
                    <a:pt x="438" y="3751"/>
                    <a:pt x="890" y="3807"/>
                    <a:pt x="1342" y="3807"/>
                  </a:cubicBezTo>
                  <a:cubicBezTo>
                    <a:pt x="2500" y="3807"/>
                    <a:pt x="3656" y="3439"/>
                    <a:pt x="4560" y="2686"/>
                  </a:cubicBezTo>
                  <a:cubicBezTo>
                    <a:pt x="5328" y="2105"/>
                    <a:pt x="5909" y="1035"/>
                    <a:pt x="5234" y="360"/>
                  </a:cubicBezTo>
                  <a:cubicBezTo>
                    <a:pt x="5019" y="94"/>
                    <a:pt x="4693" y="0"/>
                    <a:pt x="4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70" name="Google Shape;770;p11"/>
          <p:cNvGrpSpPr/>
          <p:nvPr/>
        </p:nvGrpSpPr>
        <p:grpSpPr>
          <a:xfrm rot="3749597">
            <a:off x="2795067" y="8324369"/>
            <a:ext cx="1754046" cy="1767282"/>
            <a:chOff x="1474000" y="3672875"/>
            <a:chExt cx="492050" cy="495800"/>
          </a:xfrm>
        </p:grpSpPr>
        <p:sp>
          <p:nvSpPr>
            <p:cNvPr id="771" name="Google Shape;771;p11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2" name="Google Shape;772;p11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3" name="Google Shape;773;p11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4" name="Google Shape;774;p11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5" name="Google Shape;775;p11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6" name="Google Shape;776;p11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7" name="Google Shape;777;p11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8" name="Google Shape;778;p11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79" name="Google Shape;779;p11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80" name="Google Shape;780;p11"/>
          <p:cNvGrpSpPr/>
          <p:nvPr/>
        </p:nvGrpSpPr>
        <p:grpSpPr>
          <a:xfrm>
            <a:off x="4205959" y="504055"/>
            <a:ext cx="1335092" cy="1357004"/>
            <a:chOff x="1980625" y="1091425"/>
            <a:chExt cx="479800" cy="487675"/>
          </a:xfrm>
        </p:grpSpPr>
        <p:sp>
          <p:nvSpPr>
            <p:cNvPr id="781" name="Google Shape;781;p11"/>
            <p:cNvSpPr/>
            <p:nvPr/>
          </p:nvSpPr>
          <p:spPr>
            <a:xfrm>
              <a:off x="2234725" y="1128400"/>
              <a:ext cx="90175" cy="40750"/>
            </a:xfrm>
            <a:custGeom>
              <a:avLst/>
              <a:gdLst/>
              <a:ahLst/>
              <a:cxnLst/>
              <a:rect l="l" t="t" r="r" b="b"/>
              <a:pathLst>
                <a:path w="3607" h="1630" extrusionOk="0">
                  <a:moveTo>
                    <a:pt x="2537" y="1"/>
                  </a:moveTo>
                  <a:cubicBezTo>
                    <a:pt x="2234" y="1"/>
                    <a:pt x="1862" y="1"/>
                    <a:pt x="1466" y="187"/>
                  </a:cubicBezTo>
                  <a:cubicBezTo>
                    <a:pt x="1164" y="280"/>
                    <a:pt x="792" y="466"/>
                    <a:pt x="489" y="675"/>
                  </a:cubicBezTo>
                  <a:cubicBezTo>
                    <a:pt x="303" y="954"/>
                    <a:pt x="117" y="1257"/>
                    <a:pt x="1" y="1629"/>
                  </a:cubicBezTo>
                  <a:cubicBezTo>
                    <a:pt x="303" y="1443"/>
                    <a:pt x="582" y="1350"/>
                    <a:pt x="885" y="1257"/>
                  </a:cubicBezTo>
                  <a:cubicBezTo>
                    <a:pt x="1164" y="1048"/>
                    <a:pt x="1466" y="954"/>
                    <a:pt x="1746" y="861"/>
                  </a:cubicBezTo>
                  <a:cubicBezTo>
                    <a:pt x="2048" y="768"/>
                    <a:pt x="2234" y="675"/>
                    <a:pt x="2630" y="675"/>
                  </a:cubicBezTo>
                  <a:cubicBezTo>
                    <a:pt x="2909" y="582"/>
                    <a:pt x="3211" y="466"/>
                    <a:pt x="3607" y="373"/>
                  </a:cubicBezTo>
                  <a:cubicBezTo>
                    <a:pt x="3304" y="187"/>
                    <a:pt x="2909" y="94"/>
                    <a:pt x="2537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2" name="Google Shape;782;p11"/>
            <p:cNvSpPr/>
            <p:nvPr/>
          </p:nvSpPr>
          <p:spPr>
            <a:xfrm>
              <a:off x="2155050" y="1091425"/>
              <a:ext cx="305375" cy="374525"/>
            </a:xfrm>
            <a:custGeom>
              <a:avLst/>
              <a:gdLst/>
              <a:ahLst/>
              <a:cxnLst/>
              <a:rect l="l" t="t" r="r" b="b"/>
              <a:pathLst>
                <a:path w="12215" h="14981" extrusionOk="0">
                  <a:moveTo>
                    <a:pt x="5865" y="0"/>
                  </a:moveTo>
                  <a:cubicBezTo>
                    <a:pt x="5389" y="0"/>
                    <a:pt x="4884" y="99"/>
                    <a:pt x="4351" y="316"/>
                  </a:cubicBezTo>
                  <a:cubicBezTo>
                    <a:pt x="1" y="1945"/>
                    <a:pt x="2234" y="7970"/>
                    <a:pt x="3676" y="10669"/>
                  </a:cubicBezTo>
                  <a:cubicBezTo>
                    <a:pt x="4165" y="11739"/>
                    <a:pt x="4747" y="12809"/>
                    <a:pt x="5631" y="13693"/>
                  </a:cubicBezTo>
                  <a:cubicBezTo>
                    <a:pt x="6393" y="14373"/>
                    <a:pt x="7393" y="14981"/>
                    <a:pt x="8421" y="14981"/>
                  </a:cubicBezTo>
                  <a:cubicBezTo>
                    <a:pt x="8553" y="14981"/>
                    <a:pt x="8685" y="14971"/>
                    <a:pt x="8818" y="14949"/>
                  </a:cubicBezTo>
                  <a:cubicBezTo>
                    <a:pt x="10283" y="14740"/>
                    <a:pt x="11447" y="13391"/>
                    <a:pt x="11819" y="11948"/>
                  </a:cubicBezTo>
                  <a:cubicBezTo>
                    <a:pt x="12214" y="10576"/>
                    <a:pt x="12028" y="9040"/>
                    <a:pt x="11726" y="7575"/>
                  </a:cubicBezTo>
                  <a:cubicBezTo>
                    <a:pt x="11135" y="4866"/>
                    <a:pt x="9207" y="0"/>
                    <a:pt x="58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2234725" y="1198200"/>
              <a:ext cx="92500" cy="44850"/>
            </a:xfrm>
            <a:custGeom>
              <a:avLst/>
              <a:gdLst/>
              <a:ahLst/>
              <a:cxnLst/>
              <a:rect l="l" t="t" r="r" b="b"/>
              <a:pathLst>
                <a:path w="3700" h="1794" extrusionOk="0">
                  <a:moveTo>
                    <a:pt x="3700" y="0"/>
                  </a:moveTo>
                  <a:lnTo>
                    <a:pt x="3700" y="0"/>
                  </a:lnTo>
                  <a:cubicBezTo>
                    <a:pt x="3397" y="210"/>
                    <a:pt x="3118" y="396"/>
                    <a:pt x="2816" y="489"/>
                  </a:cubicBezTo>
                  <a:cubicBezTo>
                    <a:pt x="2537" y="698"/>
                    <a:pt x="2234" y="791"/>
                    <a:pt x="1955" y="884"/>
                  </a:cubicBezTo>
                  <a:cubicBezTo>
                    <a:pt x="1653" y="977"/>
                    <a:pt x="1373" y="1070"/>
                    <a:pt x="1071" y="1163"/>
                  </a:cubicBezTo>
                  <a:cubicBezTo>
                    <a:pt x="792" y="1280"/>
                    <a:pt x="396" y="1280"/>
                    <a:pt x="1" y="1373"/>
                  </a:cubicBezTo>
                  <a:cubicBezTo>
                    <a:pt x="303" y="1559"/>
                    <a:pt x="699" y="1745"/>
                    <a:pt x="1071" y="1745"/>
                  </a:cubicBezTo>
                  <a:cubicBezTo>
                    <a:pt x="1189" y="1780"/>
                    <a:pt x="1308" y="1794"/>
                    <a:pt x="1425" y="1794"/>
                  </a:cubicBezTo>
                  <a:cubicBezTo>
                    <a:pt x="1701" y="1794"/>
                    <a:pt x="1973" y="1717"/>
                    <a:pt x="2234" y="1652"/>
                  </a:cubicBezTo>
                  <a:cubicBezTo>
                    <a:pt x="2537" y="1466"/>
                    <a:pt x="2909" y="1280"/>
                    <a:pt x="3211" y="977"/>
                  </a:cubicBezTo>
                  <a:cubicBezTo>
                    <a:pt x="3397" y="791"/>
                    <a:pt x="3700" y="396"/>
                    <a:pt x="3700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4" name="Google Shape;784;p11"/>
            <p:cNvSpPr/>
            <p:nvPr/>
          </p:nvSpPr>
          <p:spPr>
            <a:xfrm>
              <a:off x="2368500" y="1276125"/>
              <a:ext cx="55275" cy="43075"/>
            </a:xfrm>
            <a:custGeom>
              <a:avLst/>
              <a:gdLst/>
              <a:ahLst/>
              <a:cxnLst/>
              <a:rect l="l" t="t" r="r" b="b"/>
              <a:pathLst>
                <a:path w="2211" h="1723" extrusionOk="0">
                  <a:moveTo>
                    <a:pt x="2211" y="1"/>
                  </a:moveTo>
                  <a:lnTo>
                    <a:pt x="2211" y="1"/>
                  </a:lnTo>
                  <a:cubicBezTo>
                    <a:pt x="1931" y="94"/>
                    <a:pt x="1745" y="187"/>
                    <a:pt x="1536" y="373"/>
                  </a:cubicBezTo>
                  <a:cubicBezTo>
                    <a:pt x="1350" y="489"/>
                    <a:pt x="1164" y="582"/>
                    <a:pt x="954" y="768"/>
                  </a:cubicBezTo>
                  <a:cubicBezTo>
                    <a:pt x="768" y="861"/>
                    <a:pt x="675" y="954"/>
                    <a:pt x="466" y="1164"/>
                  </a:cubicBezTo>
                  <a:cubicBezTo>
                    <a:pt x="280" y="1257"/>
                    <a:pt x="94" y="1443"/>
                    <a:pt x="1" y="1652"/>
                  </a:cubicBezTo>
                  <a:cubicBezTo>
                    <a:pt x="94" y="1699"/>
                    <a:pt x="210" y="1722"/>
                    <a:pt x="341" y="1722"/>
                  </a:cubicBezTo>
                  <a:cubicBezTo>
                    <a:pt x="472" y="1722"/>
                    <a:pt x="617" y="1699"/>
                    <a:pt x="768" y="1652"/>
                  </a:cubicBezTo>
                  <a:cubicBezTo>
                    <a:pt x="954" y="1652"/>
                    <a:pt x="1257" y="1536"/>
                    <a:pt x="1443" y="1350"/>
                  </a:cubicBezTo>
                  <a:cubicBezTo>
                    <a:pt x="1629" y="1164"/>
                    <a:pt x="1838" y="954"/>
                    <a:pt x="1931" y="768"/>
                  </a:cubicBezTo>
                  <a:cubicBezTo>
                    <a:pt x="2118" y="582"/>
                    <a:pt x="2211" y="280"/>
                    <a:pt x="221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5" name="Google Shape;785;p11"/>
            <p:cNvSpPr/>
            <p:nvPr/>
          </p:nvSpPr>
          <p:spPr>
            <a:xfrm>
              <a:off x="2305100" y="1387225"/>
              <a:ext cx="55875" cy="32000"/>
            </a:xfrm>
            <a:custGeom>
              <a:avLst/>
              <a:gdLst/>
              <a:ahLst/>
              <a:cxnLst/>
              <a:rect l="l" t="t" r="r" b="b"/>
              <a:pathLst>
                <a:path w="2235" h="1280" extrusionOk="0">
                  <a:moveTo>
                    <a:pt x="2234" y="0"/>
                  </a:moveTo>
                  <a:cubicBezTo>
                    <a:pt x="1955" y="0"/>
                    <a:pt x="1746" y="116"/>
                    <a:pt x="1652" y="209"/>
                  </a:cubicBezTo>
                  <a:cubicBezTo>
                    <a:pt x="1466" y="302"/>
                    <a:pt x="1257" y="302"/>
                    <a:pt x="1071" y="396"/>
                  </a:cubicBezTo>
                  <a:cubicBezTo>
                    <a:pt x="885" y="489"/>
                    <a:pt x="792" y="582"/>
                    <a:pt x="582" y="698"/>
                  </a:cubicBezTo>
                  <a:cubicBezTo>
                    <a:pt x="396" y="791"/>
                    <a:pt x="210" y="884"/>
                    <a:pt x="1" y="977"/>
                  </a:cubicBezTo>
                  <a:cubicBezTo>
                    <a:pt x="210" y="1163"/>
                    <a:pt x="489" y="1280"/>
                    <a:pt x="675" y="1280"/>
                  </a:cubicBezTo>
                  <a:cubicBezTo>
                    <a:pt x="978" y="1280"/>
                    <a:pt x="1164" y="1163"/>
                    <a:pt x="1466" y="1070"/>
                  </a:cubicBezTo>
                  <a:cubicBezTo>
                    <a:pt x="1652" y="977"/>
                    <a:pt x="1839" y="884"/>
                    <a:pt x="1955" y="698"/>
                  </a:cubicBezTo>
                  <a:cubicBezTo>
                    <a:pt x="2141" y="489"/>
                    <a:pt x="2234" y="209"/>
                    <a:pt x="2234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6" name="Google Shape;786;p11"/>
            <p:cNvSpPr/>
            <p:nvPr/>
          </p:nvSpPr>
          <p:spPr>
            <a:xfrm>
              <a:off x="2365600" y="1232500"/>
              <a:ext cx="24450" cy="21550"/>
            </a:xfrm>
            <a:custGeom>
              <a:avLst/>
              <a:gdLst/>
              <a:ahLst/>
              <a:cxnLst/>
              <a:rect l="l" t="t" r="r" b="b"/>
              <a:pathLst>
                <a:path w="978" h="862" extrusionOk="0">
                  <a:moveTo>
                    <a:pt x="884" y="1"/>
                  </a:moveTo>
                  <a:cubicBezTo>
                    <a:pt x="698" y="1"/>
                    <a:pt x="582" y="94"/>
                    <a:pt x="489" y="94"/>
                  </a:cubicBezTo>
                  <a:cubicBezTo>
                    <a:pt x="396" y="94"/>
                    <a:pt x="303" y="94"/>
                    <a:pt x="303" y="187"/>
                  </a:cubicBezTo>
                  <a:cubicBezTo>
                    <a:pt x="210" y="187"/>
                    <a:pt x="210" y="280"/>
                    <a:pt x="117" y="373"/>
                  </a:cubicBezTo>
                  <a:cubicBezTo>
                    <a:pt x="117" y="489"/>
                    <a:pt x="0" y="582"/>
                    <a:pt x="0" y="769"/>
                  </a:cubicBezTo>
                  <a:cubicBezTo>
                    <a:pt x="117" y="862"/>
                    <a:pt x="303" y="862"/>
                    <a:pt x="396" y="862"/>
                  </a:cubicBezTo>
                  <a:cubicBezTo>
                    <a:pt x="489" y="862"/>
                    <a:pt x="698" y="862"/>
                    <a:pt x="791" y="769"/>
                  </a:cubicBezTo>
                  <a:cubicBezTo>
                    <a:pt x="884" y="676"/>
                    <a:pt x="884" y="582"/>
                    <a:pt x="977" y="489"/>
                  </a:cubicBezTo>
                  <a:cubicBezTo>
                    <a:pt x="977" y="280"/>
                    <a:pt x="977" y="187"/>
                    <a:pt x="88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7" name="Google Shape;787;p11"/>
            <p:cNvSpPr/>
            <p:nvPr/>
          </p:nvSpPr>
          <p:spPr>
            <a:xfrm>
              <a:off x="2363275" y="1390125"/>
              <a:ext cx="58175" cy="44675"/>
            </a:xfrm>
            <a:custGeom>
              <a:avLst/>
              <a:gdLst/>
              <a:ahLst/>
              <a:cxnLst/>
              <a:rect l="l" t="t" r="r" b="b"/>
              <a:pathLst>
                <a:path w="2327" h="1787" extrusionOk="0">
                  <a:moveTo>
                    <a:pt x="2327" y="0"/>
                  </a:moveTo>
                  <a:lnTo>
                    <a:pt x="2327" y="0"/>
                  </a:lnTo>
                  <a:cubicBezTo>
                    <a:pt x="2047" y="93"/>
                    <a:pt x="1838" y="186"/>
                    <a:pt x="1652" y="373"/>
                  </a:cubicBezTo>
                  <a:cubicBezTo>
                    <a:pt x="1466" y="466"/>
                    <a:pt x="1256" y="582"/>
                    <a:pt x="1070" y="768"/>
                  </a:cubicBezTo>
                  <a:cubicBezTo>
                    <a:pt x="884" y="861"/>
                    <a:pt x="675" y="1047"/>
                    <a:pt x="489" y="1164"/>
                  </a:cubicBezTo>
                  <a:cubicBezTo>
                    <a:pt x="396" y="1350"/>
                    <a:pt x="210" y="1536"/>
                    <a:pt x="0" y="1745"/>
                  </a:cubicBezTo>
                  <a:cubicBezTo>
                    <a:pt x="101" y="1776"/>
                    <a:pt x="199" y="1787"/>
                    <a:pt x="293" y="1787"/>
                  </a:cubicBezTo>
                  <a:cubicBezTo>
                    <a:pt x="481" y="1787"/>
                    <a:pt x="652" y="1745"/>
                    <a:pt x="791" y="1745"/>
                  </a:cubicBezTo>
                  <a:cubicBezTo>
                    <a:pt x="1070" y="1629"/>
                    <a:pt x="1256" y="1536"/>
                    <a:pt x="1559" y="1350"/>
                  </a:cubicBezTo>
                  <a:cubicBezTo>
                    <a:pt x="1745" y="1164"/>
                    <a:pt x="1954" y="954"/>
                    <a:pt x="2047" y="768"/>
                  </a:cubicBezTo>
                  <a:cubicBezTo>
                    <a:pt x="2140" y="582"/>
                    <a:pt x="2327" y="280"/>
                    <a:pt x="2327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8" name="Google Shape;788;p11"/>
            <p:cNvSpPr/>
            <p:nvPr/>
          </p:nvSpPr>
          <p:spPr>
            <a:xfrm>
              <a:off x="1980625" y="1195650"/>
              <a:ext cx="242500" cy="383450"/>
            </a:xfrm>
            <a:custGeom>
              <a:avLst/>
              <a:gdLst/>
              <a:ahLst/>
              <a:cxnLst/>
              <a:rect l="l" t="t" r="r" b="b"/>
              <a:pathLst>
                <a:path w="9700" h="15338" extrusionOk="0">
                  <a:moveTo>
                    <a:pt x="4762" y="0"/>
                  </a:moveTo>
                  <a:cubicBezTo>
                    <a:pt x="467" y="0"/>
                    <a:pt x="1" y="6193"/>
                    <a:pt x="92" y="9222"/>
                  </a:cubicBezTo>
                  <a:cubicBezTo>
                    <a:pt x="185" y="10385"/>
                    <a:pt x="185" y="11641"/>
                    <a:pt x="673" y="12711"/>
                  </a:cubicBezTo>
                  <a:cubicBezTo>
                    <a:pt x="1069" y="13874"/>
                    <a:pt x="1929" y="14852"/>
                    <a:pt x="3093" y="15224"/>
                  </a:cubicBezTo>
                  <a:cubicBezTo>
                    <a:pt x="3360" y="15301"/>
                    <a:pt x="3634" y="15337"/>
                    <a:pt x="3909" y="15337"/>
                  </a:cubicBezTo>
                  <a:cubicBezTo>
                    <a:pt x="5043" y="15337"/>
                    <a:pt x="6191" y="14718"/>
                    <a:pt x="6978" y="13781"/>
                  </a:cubicBezTo>
                  <a:cubicBezTo>
                    <a:pt x="7955" y="12618"/>
                    <a:pt x="8327" y="11153"/>
                    <a:pt x="8722" y="9710"/>
                  </a:cubicBezTo>
                  <a:cubicBezTo>
                    <a:pt x="9490" y="6616"/>
                    <a:pt x="9700" y="312"/>
                    <a:pt x="5047" y="9"/>
                  </a:cubicBezTo>
                  <a:cubicBezTo>
                    <a:pt x="4950" y="3"/>
                    <a:pt x="4855" y="0"/>
                    <a:pt x="4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89" name="Google Shape;789;p11"/>
            <p:cNvSpPr/>
            <p:nvPr/>
          </p:nvSpPr>
          <p:spPr>
            <a:xfrm>
              <a:off x="2026525" y="1307525"/>
              <a:ext cx="97150" cy="29125"/>
            </a:xfrm>
            <a:custGeom>
              <a:avLst/>
              <a:gdLst/>
              <a:ahLst/>
              <a:cxnLst/>
              <a:rect l="l" t="t" r="r" b="b"/>
              <a:pathLst>
                <a:path w="3886" h="1165" extrusionOk="0">
                  <a:moveTo>
                    <a:pt x="0" y="1"/>
                  </a:moveTo>
                  <a:lnTo>
                    <a:pt x="0" y="1"/>
                  </a:lnTo>
                  <a:cubicBezTo>
                    <a:pt x="93" y="280"/>
                    <a:pt x="396" y="582"/>
                    <a:pt x="768" y="769"/>
                  </a:cubicBezTo>
                  <a:cubicBezTo>
                    <a:pt x="1071" y="978"/>
                    <a:pt x="1466" y="1071"/>
                    <a:pt x="1838" y="1164"/>
                  </a:cubicBezTo>
                  <a:cubicBezTo>
                    <a:pt x="2234" y="1164"/>
                    <a:pt x="2629" y="1071"/>
                    <a:pt x="3001" y="978"/>
                  </a:cubicBezTo>
                  <a:cubicBezTo>
                    <a:pt x="3304" y="862"/>
                    <a:pt x="3676" y="582"/>
                    <a:pt x="3885" y="280"/>
                  </a:cubicBezTo>
                  <a:cubicBezTo>
                    <a:pt x="3490" y="280"/>
                    <a:pt x="3211" y="396"/>
                    <a:pt x="2815" y="396"/>
                  </a:cubicBezTo>
                  <a:lnTo>
                    <a:pt x="1931" y="396"/>
                  </a:lnTo>
                  <a:cubicBezTo>
                    <a:pt x="1652" y="280"/>
                    <a:pt x="1257" y="280"/>
                    <a:pt x="977" y="187"/>
                  </a:cubicBezTo>
                  <a:cubicBezTo>
                    <a:pt x="675" y="187"/>
                    <a:pt x="396" y="94"/>
                    <a:pt x="0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0" name="Google Shape;790;p11"/>
            <p:cNvSpPr/>
            <p:nvPr/>
          </p:nvSpPr>
          <p:spPr>
            <a:xfrm>
              <a:off x="2109100" y="1423850"/>
              <a:ext cx="70400" cy="24450"/>
            </a:xfrm>
            <a:custGeom>
              <a:avLst/>
              <a:gdLst/>
              <a:ahLst/>
              <a:cxnLst/>
              <a:rect l="l" t="t" r="r" b="b"/>
              <a:pathLst>
                <a:path w="2816" h="978" extrusionOk="0">
                  <a:moveTo>
                    <a:pt x="2816" y="1"/>
                  </a:moveTo>
                  <a:cubicBezTo>
                    <a:pt x="2513" y="1"/>
                    <a:pt x="2234" y="1"/>
                    <a:pt x="2025" y="94"/>
                  </a:cubicBezTo>
                  <a:cubicBezTo>
                    <a:pt x="1839" y="94"/>
                    <a:pt x="1536" y="94"/>
                    <a:pt x="1350" y="187"/>
                  </a:cubicBezTo>
                  <a:cubicBezTo>
                    <a:pt x="1164" y="187"/>
                    <a:pt x="955" y="280"/>
                    <a:pt x="769" y="396"/>
                  </a:cubicBezTo>
                  <a:cubicBezTo>
                    <a:pt x="489" y="396"/>
                    <a:pt x="280" y="489"/>
                    <a:pt x="1" y="582"/>
                  </a:cubicBezTo>
                  <a:cubicBezTo>
                    <a:pt x="280" y="768"/>
                    <a:pt x="489" y="861"/>
                    <a:pt x="769" y="978"/>
                  </a:cubicBezTo>
                  <a:lnTo>
                    <a:pt x="1536" y="978"/>
                  </a:lnTo>
                  <a:cubicBezTo>
                    <a:pt x="1839" y="861"/>
                    <a:pt x="2025" y="768"/>
                    <a:pt x="2234" y="675"/>
                  </a:cubicBezTo>
                  <a:cubicBezTo>
                    <a:pt x="2420" y="489"/>
                    <a:pt x="2606" y="280"/>
                    <a:pt x="2816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1" name="Google Shape;791;p11"/>
            <p:cNvSpPr/>
            <p:nvPr/>
          </p:nvSpPr>
          <p:spPr>
            <a:xfrm>
              <a:off x="2014300" y="1496550"/>
              <a:ext cx="63425" cy="19225"/>
            </a:xfrm>
            <a:custGeom>
              <a:avLst/>
              <a:gdLst/>
              <a:ahLst/>
              <a:cxnLst/>
              <a:rect l="l" t="t" r="r" b="b"/>
              <a:pathLst>
                <a:path w="2537" h="769" extrusionOk="0">
                  <a:moveTo>
                    <a:pt x="1257" y="1"/>
                  </a:moveTo>
                  <a:cubicBezTo>
                    <a:pt x="1071" y="1"/>
                    <a:pt x="885" y="1"/>
                    <a:pt x="675" y="94"/>
                  </a:cubicBezTo>
                  <a:lnTo>
                    <a:pt x="1" y="94"/>
                  </a:lnTo>
                  <a:cubicBezTo>
                    <a:pt x="94" y="396"/>
                    <a:pt x="303" y="582"/>
                    <a:pt x="582" y="675"/>
                  </a:cubicBezTo>
                  <a:cubicBezTo>
                    <a:pt x="792" y="768"/>
                    <a:pt x="978" y="768"/>
                    <a:pt x="1257" y="768"/>
                  </a:cubicBezTo>
                  <a:cubicBezTo>
                    <a:pt x="1466" y="768"/>
                    <a:pt x="1746" y="768"/>
                    <a:pt x="1955" y="582"/>
                  </a:cubicBezTo>
                  <a:cubicBezTo>
                    <a:pt x="2141" y="489"/>
                    <a:pt x="2327" y="396"/>
                    <a:pt x="2537" y="94"/>
                  </a:cubicBezTo>
                  <a:cubicBezTo>
                    <a:pt x="2234" y="94"/>
                    <a:pt x="2048" y="94"/>
                    <a:pt x="1839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2" name="Google Shape;792;p11"/>
            <p:cNvSpPr/>
            <p:nvPr/>
          </p:nvSpPr>
          <p:spPr>
            <a:xfrm>
              <a:off x="2135850" y="1368025"/>
              <a:ext cx="29125" cy="18625"/>
            </a:xfrm>
            <a:custGeom>
              <a:avLst/>
              <a:gdLst/>
              <a:ahLst/>
              <a:cxnLst/>
              <a:rect l="l" t="t" r="r" b="b"/>
              <a:pathLst>
                <a:path w="1165" h="745" extrusionOk="0">
                  <a:moveTo>
                    <a:pt x="466" y="0"/>
                  </a:moveTo>
                  <a:cubicBezTo>
                    <a:pt x="373" y="0"/>
                    <a:pt x="373" y="0"/>
                    <a:pt x="280" y="93"/>
                  </a:cubicBezTo>
                  <a:cubicBezTo>
                    <a:pt x="187" y="186"/>
                    <a:pt x="94" y="186"/>
                    <a:pt x="1" y="396"/>
                  </a:cubicBezTo>
                  <a:cubicBezTo>
                    <a:pt x="94" y="582"/>
                    <a:pt x="187" y="675"/>
                    <a:pt x="280" y="675"/>
                  </a:cubicBezTo>
                  <a:cubicBezTo>
                    <a:pt x="373" y="722"/>
                    <a:pt x="449" y="745"/>
                    <a:pt x="513" y="745"/>
                  </a:cubicBezTo>
                  <a:cubicBezTo>
                    <a:pt x="577" y="745"/>
                    <a:pt x="629" y="722"/>
                    <a:pt x="676" y="675"/>
                  </a:cubicBezTo>
                  <a:cubicBezTo>
                    <a:pt x="769" y="675"/>
                    <a:pt x="955" y="582"/>
                    <a:pt x="955" y="489"/>
                  </a:cubicBezTo>
                  <a:cubicBezTo>
                    <a:pt x="1048" y="396"/>
                    <a:pt x="1164" y="303"/>
                    <a:pt x="1048" y="93"/>
                  </a:cubicBezTo>
                  <a:cubicBezTo>
                    <a:pt x="955" y="0"/>
                    <a:pt x="862" y="0"/>
                    <a:pt x="769" y="0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3" name="Google Shape;793;p11"/>
            <p:cNvSpPr/>
            <p:nvPr/>
          </p:nvSpPr>
          <p:spPr>
            <a:xfrm>
              <a:off x="2057925" y="1526925"/>
              <a:ext cx="70400" cy="24900"/>
            </a:xfrm>
            <a:custGeom>
              <a:avLst/>
              <a:gdLst/>
              <a:ahLst/>
              <a:cxnLst/>
              <a:rect l="l" t="t" r="r" b="b"/>
              <a:pathLst>
                <a:path w="2816" h="996" extrusionOk="0">
                  <a:moveTo>
                    <a:pt x="2554" y="1"/>
                  </a:moveTo>
                  <a:cubicBezTo>
                    <a:pt x="2389" y="1"/>
                    <a:pt x="2234" y="42"/>
                    <a:pt x="2048" y="42"/>
                  </a:cubicBezTo>
                  <a:cubicBezTo>
                    <a:pt x="1838" y="42"/>
                    <a:pt x="1652" y="135"/>
                    <a:pt x="1373" y="135"/>
                  </a:cubicBezTo>
                  <a:cubicBezTo>
                    <a:pt x="1164" y="228"/>
                    <a:pt x="978" y="228"/>
                    <a:pt x="792" y="344"/>
                  </a:cubicBezTo>
                  <a:cubicBezTo>
                    <a:pt x="489" y="437"/>
                    <a:pt x="303" y="530"/>
                    <a:pt x="1" y="717"/>
                  </a:cubicBezTo>
                  <a:cubicBezTo>
                    <a:pt x="303" y="810"/>
                    <a:pt x="489" y="926"/>
                    <a:pt x="792" y="926"/>
                  </a:cubicBezTo>
                  <a:cubicBezTo>
                    <a:pt x="931" y="972"/>
                    <a:pt x="1077" y="996"/>
                    <a:pt x="1210" y="996"/>
                  </a:cubicBezTo>
                  <a:cubicBezTo>
                    <a:pt x="1344" y="996"/>
                    <a:pt x="1466" y="972"/>
                    <a:pt x="1559" y="926"/>
                  </a:cubicBezTo>
                  <a:cubicBezTo>
                    <a:pt x="1838" y="810"/>
                    <a:pt x="2048" y="717"/>
                    <a:pt x="2327" y="623"/>
                  </a:cubicBezTo>
                  <a:cubicBezTo>
                    <a:pt x="2536" y="437"/>
                    <a:pt x="2722" y="228"/>
                    <a:pt x="2816" y="42"/>
                  </a:cubicBezTo>
                  <a:cubicBezTo>
                    <a:pt x="2722" y="11"/>
                    <a:pt x="2637" y="1"/>
                    <a:pt x="2554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4" name="Google Shape;794;p11"/>
            <p:cNvSpPr/>
            <p:nvPr/>
          </p:nvSpPr>
          <p:spPr>
            <a:xfrm>
              <a:off x="2050950" y="1230175"/>
              <a:ext cx="94250" cy="29100"/>
            </a:xfrm>
            <a:custGeom>
              <a:avLst/>
              <a:gdLst/>
              <a:ahLst/>
              <a:cxnLst/>
              <a:rect l="l" t="t" r="r" b="b"/>
              <a:pathLst>
                <a:path w="3770" h="1164" extrusionOk="0">
                  <a:moveTo>
                    <a:pt x="1931" y="1"/>
                  </a:moveTo>
                  <a:cubicBezTo>
                    <a:pt x="1652" y="1"/>
                    <a:pt x="1257" y="1"/>
                    <a:pt x="861" y="94"/>
                  </a:cubicBezTo>
                  <a:cubicBezTo>
                    <a:pt x="582" y="280"/>
                    <a:pt x="187" y="466"/>
                    <a:pt x="0" y="769"/>
                  </a:cubicBezTo>
                  <a:lnTo>
                    <a:pt x="1931" y="769"/>
                  </a:lnTo>
                  <a:cubicBezTo>
                    <a:pt x="2234" y="769"/>
                    <a:pt x="2513" y="862"/>
                    <a:pt x="2815" y="955"/>
                  </a:cubicBezTo>
                  <a:cubicBezTo>
                    <a:pt x="3095" y="955"/>
                    <a:pt x="3397" y="1048"/>
                    <a:pt x="3769" y="1164"/>
                  </a:cubicBezTo>
                  <a:cubicBezTo>
                    <a:pt x="3583" y="769"/>
                    <a:pt x="3281" y="582"/>
                    <a:pt x="3001" y="373"/>
                  </a:cubicBezTo>
                  <a:cubicBezTo>
                    <a:pt x="2699" y="187"/>
                    <a:pt x="2327" y="94"/>
                    <a:pt x="1931" y="1"/>
                  </a:cubicBezTo>
                  <a:close/>
                </a:path>
              </a:pathLst>
            </a:custGeom>
            <a:solidFill>
              <a:srgbClr val="D6B5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5" name="Google Shape;795;p11"/>
          <p:cNvGrpSpPr/>
          <p:nvPr/>
        </p:nvGrpSpPr>
        <p:grpSpPr>
          <a:xfrm>
            <a:off x="5541074" y="7141841"/>
            <a:ext cx="1362708" cy="1356726"/>
            <a:chOff x="2302775" y="3407725"/>
            <a:chExt cx="489725" cy="487575"/>
          </a:xfrm>
        </p:grpSpPr>
        <p:sp>
          <p:nvSpPr>
            <p:cNvPr id="796" name="Google Shape;796;p11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797" name="Google Shape;797;p11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798" name="Google Shape;798;p11"/>
          <p:cNvGrpSpPr/>
          <p:nvPr/>
        </p:nvGrpSpPr>
        <p:grpSpPr>
          <a:xfrm>
            <a:off x="12467656" y="452946"/>
            <a:ext cx="1124699" cy="1459212"/>
            <a:chOff x="3650216" y="-19230"/>
            <a:chExt cx="600416" cy="778912"/>
          </a:xfrm>
        </p:grpSpPr>
        <p:sp>
          <p:nvSpPr>
            <p:cNvPr id="799" name="Google Shape;799;p11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0" name="Google Shape;800;p11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1" name="Google Shape;801;p11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2" name="Google Shape;802;p11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3" name="Google Shape;803;p11"/>
          <p:cNvGrpSpPr/>
          <p:nvPr/>
        </p:nvGrpSpPr>
        <p:grpSpPr>
          <a:xfrm>
            <a:off x="8978347" y="8474824"/>
            <a:ext cx="2353106" cy="1984202"/>
            <a:chOff x="2385375" y="4063625"/>
            <a:chExt cx="845650" cy="713075"/>
          </a:xfrm>
        </p:grpSpPr>
        <p:sp>
          <p:nvSpPr>
            <p:cNvPr id="804" name="Google Shape;804;p11"/>
            <p:cNvSpPr/>
            <p:nvPr/>
          </p:nvSpPr>
          <p:spPr>
            <a:xfrm>
              <a:off x="2385375" y="4063625"/>
              <a:ext cx="411775" cy="713075"/>
            </a:xfrm>
            <a:custGeom>
              <a:avLst/>
              <a:gdLst/>
              <a:ahLst/>
              <a:cxnLst/>
              <a:rect l="l" t="t" r="r" b="b"/>
              <a:pathLst>
                <a:path w="16471" h="28523" extrusionOk="0">
                  <a:moveTo>
                    <a:pt x="11473" y="1"/>
                  </a:moveTo>
                  <a:cubicBezTo>
                    <a:pt x="10441" y="1"/>
                    <a:pt x="9269" y="518"/>
                    <a:pt x="8236" y="1028"/>
                  </a:cubicBezTo>
                  <a:cubicBezTo>
                    <a:pt x="2699" y="4145"/>
                    <a:pt x="0" y="12287"/>
                    <a:pt x="954" y="18196"/>
                  </a:cubicBezTo>
                  <a:cubicBezTo>
                    <a:pt x="1443" y="21198"/>
                    <a:pt x="2815" y="24012"/>
                    <a:pt x="5025" y="26036"/>
                  </a:cubicBezTo>
                  <a:cubicBezTo>
                    <a:pt x="6758" y="27553"/>
                    <a:pt x="9079" y="28523"/>
                    <a:pt x="11391" y="28523"/>
                  </a:cubicBezTo>
                  <a:cubicBezTo>
                    <a:pt x="12058" y="28523"/>
                    <a:pt x="12725" y="28442"/>
                    <a:pt x="13377" y="28270"/>
                  </a:cubicBezTo>
                  <a:cubicBezTo>
                    <a:pt x="14238" y="27991"/>
                    <a:pt x="15215" y="27502"/>
                    <a:pt x="15796" y="26711"/>
                  </a:cubicBezTo>
                  <a:cubicBezTo>
                    <a:pt x="16285" y="25943"/>
                    <a:pt x="16471" y="24780"/>
                    <a:pt x="15796" y="24012"/>
                  </a:cubicBezTo>
                  <a:cubicBezTo>
                    <a:pt x="15308" y="23338"/>
                    <a:pt x="14540" y="23128"/>
                    <a:pt x="13749" y="22849"/>
                  </a:cubicBezTo>
                  <a:cubicBezTo>
                    <a:pt x="11237" y="21872"/>
                    <a:pt x="9213" y="19732"/>
                    <a:pt x="8329" y="17126"/>
                  </a:cubicBezTo>
                  <a:cubicBezTo>
                    <a:pt x="7468" y="14614"/>
                    <a:pt x="7840" y="11590"/>
                    <a:pt x="9306" y="9380"/>
                  </a:cubicBezTo>
                  <a:cubicBezTo>
                    <a:pt x="10469" y="7425"/>
                    <a:pt x="14726" y="4238"/>
                    <a:pt x="13656" y="1516"/>
                  </a:cubicBezTo>
                  <a:cubicBezTo>
                    <a:pt x="13158" y="391"/>
                    <a:pt x="12369" y="1"/>
                    <a:pt x="114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5" name="Google Shape;805;p11"/>
            <p:cNvSpPr/>
            <p:nvPr/>
          </p:nvSpPr>
          <p:spPr>
            <a:xfrm>
              <a:off x="2472600" y="4225400"/>
              <a:ext cx="280950" cy="503675"/>
            </a:xfrm>
            <a:custGeom>
              <a:avLst/>
              <a:gdLst/>
              <a:ahLst/>
              <a:cxnLst/>
              <a:rect l="l" t="t" r="r" b="b"/>
              <a:pathLst>
                <a:path w="11238" h="20147" extrusionOk="0">
                  <a:moveTo>
                    <a:pt x="2513" y="1"/>
                  </a:moveTo>
                  <a:lnTo>
                    <a:pt x="2513" y="1"/>
                  </a:lnTo>
                  <a:cubicBezTo>
                    <a:pt x="1164" y="1745"/>
                    <a:pt x="373" y="3862"/>
                    <a:pt x="94" y="6096"/>
                  </a:cubicBezTo>
                  <a:cubicBezTo>
                    <a:pt x="1" y="7166"/>
                    <a:pt x="1" y="8329"/>
                    <a:pt x="187" y="9399"/>
                  </a:cubicBezTo>
                  <a:cubicBezTo>
                    <a:pt x="280" y="10469"/>
                    <a:pt x="675" y="11632"/>
                    <a:pt x="1071" y="12586"/>
                  </a:cubicBezTo>
                  <a:cubicBezTo>
                    <a:pt x="1536" y="13656"/>
                    <a:pt x="2118" y="14633"/>
                    <a:pt x="2816" y="15494"/>
                  </a:cubicBezTo>
                  <a:cubicBezTo>
                    <a:pt x="3490" y="16378"/>
                    <a:pt x="4258" y="17146"/>
                    <a:pt x="5235" y="17821"/>
                  </a:cubicBezTo>
                  <a:cubicBezTo>
                    <a:pt x="6980" y="19193"/>
                    <a:pt x="9097" y="20054"/>
                    <a:pt x="11237" y="20147"/>
                  </a:cubicBezTo>
                  <a:cubicBezTo>
                    <a:pt x="9213" y="19565"/>
                    <a:pt x="7352" y="18495"/>
                    <a:pt x="5817" y="17053"/>
                  </a:cubicBezTo>
                  <a:cubicBezTo>
                    <a:pt x="5026" y="16378"/>
                    <a:pt x="4258" y="15704"/>
                    <a:pt x="3676" y="14820"/>
                  </a:cubicBezTo>
                  <a:cubicBezTo>
                    <a:pt x="3095" y="13959"/>
                    <a:pt x="2513" y="13075"/>
                    <a:pt x="2118" y="12098"/>
                  </a:cubicBezTo>
                  <a:cubicBezTo>
                    <a:pt x="1746" y="11237"/>
                    <a:pt x="1443" y="10260"/>
                    <a:pt x="1257" y="9190"/>
                  </a:cubicBezTo>
                  <a:cubicBezTo>
                    <a:pt x="1071" y="8236"/>
                    <a:pt x="955" y="7166"/>
                    <a:pt x="1071" y="6096"/>
                  </a:cubicBezTo>
                  <a:cubicBezTo>
                    <a:pt x="1071" y="4072"/>
                    <a:pt x="1536" y="1931"/>
                    <a:pt x="25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6" name="Google Shape;806;p11"/>
            <p:cNvSpPr/>
            <p:nvPr/>
          </p:nvSpPr>
          <p:spPr>
            <a:xfrm>
              <a:off x="2598225" y="4066700"/>
              <a:ext cx="632800" cy="590350"/>
            </a:xfrm>
            <a:custGeom>
              <a:avLst/>
              <a:gdLst/>
              <a:ahLst/>
              <a:cxnLst/>
              <a:rect l="l" t="t" r="r" b="b"/>
              <a:pathLst>
                <a:path w="25312" h="23614" extrusionOk="0">
                  <a:moveTo>
                    <a:pt x="4745" y="1"/>
                  </a:moveTo>
                  <a:cubicBezTo>
                    <a:pt x="3064" y="1"/>
                    <a:pt x="2233" y="1926"/>
                    <a:pt x="1746" y="3720"/>
                  </a:cubicBezTo>
                  <a:cubicBezTo>
                    <a:pt x="1" y="9722"/>
                    <a:pt x="3793" y="17492"/>
                    <a:pt x="8725" y="20981"/>
                  </a:cubicBezTo>
                  <a:cubicBezTo>
                    <a:pt x="10964" y="22581"/>
                    <a:pt x="13593" y="23613"/>
                    <a:pt x="16327" y="23613"/>
                  </a:cubicBezTo>
                  <a:cubicBezTo>
                    <a:pt x="16576" y="23613"/>
                    <a:pt x="16826" y="23605"/>
                    <a:pt x="17076" y="23587"/>
                  </a:cubicBezTo>
                  <a:cubicBezTo>
                    <a:pt x="20077" y="23494"/>
                    <a:pt x="22985" y="21935"/>
                    <a:pt x="24544" y="19330"/>
                  </a:cubicBezTo>
                  <a:cubicBezTo>
                    <a:pt x="25009" y="18446"/>
                    <a:pt x="25312" y="17492"/>
                    <a:pt x="25126" y="16515"/>
                  </a:cubicBezTo>
                  <a:cubicBezTo>
                    <a:pt x="25009" y="15538"/>
                    <a:pt x="24242" y="14677"/>
                    <a:pt x="23265" y="14584"/>
                  </a:cubicBezTo>
                  <a:cubicBezTo>
                    <a:pt x="23184" y="14574"/>
                    <a:pt x="23103" y="14569"/>
                    <a:pt x="23022" y="14569"/>
                  </a:cubicBezTo>
                  <a:cubicBezTo>
                    <a:pt x="22336" y="14569"/>
                    <a:pt x="21658" y="14905"/>
                    <a:pt x="21055" y="15259"/>
                  </a:cubicBezTo>
                  <a:cubicBezTo>
                    <a:pt x="19893" y="15749"/>
                    <a:pt x="18635" y="15995"/>
                    <a:pt x="17379" y="15995"/>
                  </a:cubicBezTo>
                  <a:cubicBezTo>
                    <a:pt x="15892" y="15995"/>
                    <a:pt x="14410" y="15650"/>
                    <a:pt x="13098" y="14956"/>
                  </a:cubicBezTo>
                  <a:cubicBezTo>
                    <a:pt x="10679" y="13793"/>
                    <a:pt x="8934" y="11467"/>
                    <a:pt x="8259" y="8768"/>
                  </a:cubicBezTo>
                  <a:cubicBezTo>
                    <a:pt x="7771" y="6628"/>
                    <a:pt x="8539" y="1300"/>
                    <a:pt x="5817" y="230"/>
                  </a:cubicBezTo>
                  <a:cubicBezTo>
                    <a:pt x="5425" y="72"/>
                    <a:pt x="5070" y="1"/>
                    <a:pt x="474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07" name="Google Shape;807;p11"/>
            <p:cNvSpPr/>
            <p:nvPr/>
          </p:nvSpPr>
          <p:spPr>
            <a:xfrm>
              <a:off x="2695350" y="4295200"/>
              <a:ext cx="513575" cy="270450"/>
            </a:xfrm>
            <a:custGeom>
              <a:avLst/>
              <a:gdLst/>
              <a:ahLst/>
              <a:cxnLst/>
              <a:rect l="l" t="t" r="r" b="b"/>
              <a:pathLst>
                <a:path w="20543" h="10818" extrusionOk="0">
                  <a:moveTo>
                    <a:pt x="1" y="0"/>
                  </a:moveTo>
                  <a:lnTo>
                    <a:pt x="1" y="0"/>
                  </a:lnTo>
                  <a:cubicBezTo>
                    <a:pt x="303" y="2140"/>
                    <a:pt x="1257" y="4188"/>
                    <a:pt x="2630" y="5932"/>
                  </a:cubicBezTo>
                  <a:cubicBezTo>
                    <a:pt x="3304" y="6793"/>
                    <a:pt x="4165" y="7561"/>
                    <a:pt x="5049" y="8259"/>
                  </a:cubicBezTo>
                  <a:cubicBezTo>
                    <a:pt x="5910" y="8933"/>
                    <a:pt x="6887" y="9515"/>
                    <a:pt x="7957" y="9887"/>
                  </a:cubicBezTo>
                  <a:cubicBezTo>
                    <a:pt x="9027" y="10283"/>
                    <a:pt x="10074" y="10585"/>
                    <a:pt x="11237" y="10678"/>
                  </a:cubicBezTo>
                  <a:cubicBezTo>
                    <a:pt x="11772" y="10771"/>
                    <a:pt x="12331" y="10818"/>
                    <a:pt x="12889" y="10818"/>
                  </a:cubicBezTo>
                  <a:cubicBezTo>
                    <a:pt x="13447" y="10818"/>
                    <a:pt x="14006" y="10771"/>
                    <a:pt x="14541" y="10678"/>
                  </a:cubicBezTo>
                  <a:cubicBezTo>
                    <a:pt x="16774" y="10376"/>
                    <a:pt x="18798" y="9422"/>
                    <a:pt x="20543" y="8049"/>
                  </a:cubicBezTo>
                  <a:lnTo>
                    <a:pt x="20543" y="8049"/>
                  </a:lnTo>
                  <a:cubicBezTo>
                    <a:pt x="18612" y="9027"/>
                    <a:pt x="16472" y="9608"/>
                    <a:pt x="14448" y="9701"/>
                  </a:cubicBezTo>
                  <a:cubicBezTo>
                    <a:pt x="14004" y="9740"/>
                    <a:pt x="13577" y="9762"/>
                    <a:pt x="13154" y="9762"/>
                  </a:cubicBezTo>
                  <a:cubicBezTo>
                    <a:pt x="12556" y="9762"/>
                    <a:pt x="11967" y="9717"/>
                    <a:pt x="11354" y="9608"/>
                  </a:cubicBezTo>
                  <a:cubicBezTo>
                    <a:pt x="10376" y="9422"/>
                    <a:pt x="9306" y="9213"/>
                    <a:pt x="8329" y="8840"/>
                  </a:cubicBezTo>
                  <a:cubicBezTo>
                    <a:pt x="7469" y="8445"/>
                    <a:pt x="6491" y="7956"/>
                    <a:pt x="5724" y="7375"/>
                  </a:cubicBezTo>
                  <a:cubicBezTo>
                    <a:pt x="4840" y="6793"/>
                    <a:pt x="4072" y="6119"/>
                    <a:pt x="3304" y="5351"/>
                  </a:cubicBezTo>
                  <a:cubicBezTo>
                    <a:pt x="1932" y="3792"/>
                    <a:pt x="769" y="2047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08" name="Google Shape;808;p11"/>
          <p:cNvGrpSpPr/>
          <p:nvPr/>
        </p:nvGrpSpPr>
        <p:grpSpPr>
          <a:xfrm>
            <a:off x="848807" y="5666957"/>
            <a:ext cx="1820724" cy="1657386"/>
            <a:chOff x="853450" y="2614875"/>
            <a:chExt cx="654325" cy="595625"/>
          </a:xfrm>
        </p:grpSpPr>
        <p:sp>
          <p:nvSpPr>
            <p:cNvPr id="809" name="Google Shape;809;p11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0" name="Google Shape;810;p11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1" name="Google Shape;811;p11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2" name="Google Shape;812;p11"/>
          <p:cNvGrpSpPr/>
          <p:nvPr/>
        </p:nvGrpSpPr>
        <p:grpSpPr>
          <a:xfrm>
            <a:off x="124514" y="2562713"/>
            <a:ext cx="849737" cy="1520483"/>
            <a:chOff x="478300" y="2547225"/>
            <a:chExt cx="305375" cy="546425"/>
          </a:xfrm>
        </p:grpSpPr>
        <p:sp>
          <p:nvSpPr>
            <p:cNvPr id="813" name="Google Shape;813;p11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4" name="Google Shape;814;p11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5" name="Google Shape;815;p11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6" name="Google Shape;816;p11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17" name="Google Shape;817;p11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18" name="Google Shape;818;p11"/>
          <p:cNvGrpSpPr/>
          <p:nvPr/>
        </p:nvGrpSpPr>
        <p:grpSpPr>
          <a:xfrm>
            <a:off x="2483264" y="2951852"/>
            <a:ext cx="1881569" cy="2017406"/>
            <a:chOff x="1721175" y="2665325"/>
            <a:chExt cx="809625" cy="868075"/>
          </a:xfrm>
        </p:grpSpPr>
        <p:sp>
          <p:nvSpPr>
            <p:cNvPr id="819" name="Google Shape;819;p11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0" name="Google Shape;820;p11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1" name="Google Shape;821;p11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2" name="Google Shape;822;p11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3" name="Google Shape;823;p11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4" name="Google Shape;824;p11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25" name="Google Shape;825;p11"/>
          <p:cNvGrpSpPr/>
          <p:nvPr/>
        </p:nvGrpSpPr>
        <p:grpSpPr>
          <a:xfrm>
            <a:off x="13887838" y="7288713"/>
            <a:ext cx="5489618" cy="3385590"/>
            <a:chOff x="3095850" y="2740875"/>
            <a:chExt cx="1972838" cy="1216700"/>
          </a:xfrm>
        </p:grpSpPr>
        <p:sp>
          <p:nvSpPr>
            <p:cNvPr id="826" name="Google Shape;826;p11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7" name="Google Shape;827;p11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8" name="Google Shape;828;p11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29" name="Google Shape;829;p11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0" name="Google Shape;830;p11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31" name="Google Shape;831;p11"/>
          <p:cNvGrpSpPr/>
          <p:nvPr/>
        </p:nvGrpSpPr>
        <p:grpSpPr>
          <a:xfrm rot="2914635">
            <a:off x="-1114634" y="8591448"/>
            <a:ext cx="3878142" cy="1750932"/>
            <a:chOff x="2915775" y="2073500"/>
            <a:chExt cx="874750" cy="394925"/>
          </a:xfrm>
        </p:grpSpPr>
        <p:sp>
          <p:nvSpPr>
            <p:cNvPr id="832" name="Google Shape;832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3" name="Google Shape;833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4" name="Google Shape;834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5" name="Google Shape;835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6" name="Google Shape;836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7" name="Google Shape;837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8" name="Google Shape;838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39" name="Google Shape;839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0" name="Google Shape;840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1" name="Google Shape;841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2" name="Google Shape;842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3" name="Google Shape;843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4" name="Google Shape;844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5" name="Google Shape;845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6" name="Google Shape;846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7" name="Google Shape;847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8" name="Google Shape;848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49" name="Google Shape;849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0" name="Google Shape;850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1" name="Google Shape;851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852" name="Google Shape;852;p11"/>
          <p:cNvGrpSpPr/>
          <p:nvPr/>
        </p:nvGrpSpPr>
        <p:grpSpPr>
          <a:xfrm rot="2914635">
            <a:off x="15317717" y="203549"/>
            <a:ext cx="3878142" cy="1750932"/>
            <a:chOff x="2915775" y="2073500"/>
            <a:chExt cx="874750" cy="394925"/>
          </a:xfrm>
        </p:grpSpPr>
        <p:sp>
          <p:nvSpPr>
            <p:cNvPr id="853" name="Google Shape;853;p11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4" name="Google Shape;854;p11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5" name="Google Shape;855;p11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6" name="Google Shape;856;p11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7" name="Google Shape;857;p11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8" name="Google Shape;858;p11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59" name="Google Shape;859;p11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0" name="Google Shape;860;p11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1" name="Google Shape;861;p11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2" name="Google Shape;862;p11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3" name="Google Shape;863;p11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4" name="Google Shape;864;p11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5" name="Google Shape;865;p11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6" name="Google Shape;866;p11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7" name="Google Shape;867;p11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8" name="Google Shape;868;p11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69" name="Google Shape;869;p11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0" name="Google Shape;870;p11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1" name="Google Shape;871;p11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872" name="Google Shape;872;p11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294204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Google Shape;925;p14"/>
          <p:cNvSpPr txBox="1">
            <a:spLocks noGrp="1"/>
          </p:cNvSpPr>
          <p:nvPr>
            <p:ph type="title"/>
          </p:nvPr>
        </p:nvSpPr>
        <p:spPr>
          <a:xfrm>
            <a:off x="669150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1"/>
          </p:nvPr>
        </p:nvSpPr>
        <p:spPr>
          <a:xfrm>
            <a:off x="682620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title" idx="2"/>
          </p:nvPr>
        </p:nvSpPr>
        <p:spPr>
          <a:xfrm>
            <a:off x="11956550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3"/>
          </p:nvPr>
        </p:nvSpPr>
        <p:spPr>
          <a:xfrm>
            <a:off x="12091250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 txBox="1">
            <a:spLocks noGrp="1"/>
          </p:cNvSpPr>
          <p:nvPr>
            <p:ph type="title" idx="4"/>
          </p:nvPr>
        </p:nvSpPr>
        <p:spPr>
          <a:xfrm>
            <a:off x="1426451" y="5737331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0" name="Google Shape;930;p14"/>
          <p:cNvSpPr txBox="1">
            <a:spLocks noGrp="1"/>
          </p:cNvSpPr>
          <p:nvPr>
            <p:ph type="subTitle" idx="5"/>
          </p:nvPr>
        </p:nvSpPr>
        <p:spPr>
          <a:xfrm>
            <a:off x="1561151" y="6596910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31" name="Google Shape;931;p14"/>
          <p:cNvSpPr/>
          <p:nvPr/>
        </p:nvSpPr>
        <p:spPr>
          <a:xfrm rot="-204181">
            <a:off x="-1011921" y="-532151"/>
            <a:ext cx="5284649" cy="354416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2" name="Google Shape;932;p14"/>
          <p:cNvSpPr/>
          <p:nvPr/>
        </p:nvSpPr>
        <p:spPr>
          <a:xfrm>
            <a:off x="14635303" y="7245801"/>
            <a:ext cx="4804844" cy="3563118"/>
          </a:xfrm>
          <a:custGeom>
            <a:avLst/>
            <a:gdLst/>
            <a:ahLst/>
            <a:cxnLst/>
            <a:rect l="l" t="t" r="r" b="b"/>
            <a:pathLst>
              <a:path w="136676" h="62189" extrusionOk="0">
                <a:moveTo>
                  <a:pt x="115053" y="1"/>
                </a:moveTo>
                <a:cubicBezTo>
                  <a:pt x="109301" y="1"/>
                  <a:pt x="103535" y="2453"/>
                  <a:pt x="98779" y="5873"/>
                </a:cubicBezTo>
                <a:cubicBezTo>
                  <a:pt x="92567" y="10316"/>
                  <a:pt x="87635" y="16342"/>
                  <a:pt x="82192" y="21669"/>
                </a:cubicBezTo>
                <a:cubicBezTo>
                  <a:pt x="76771" y="27089"/>
                  <a:pt x="70467" y="32045"/>
                  <a:pt x="62906" y="33394"/>
                </a:cubicBezTo>
                <a:cubicBezTo>
                  <a:pt x="61199" y="33725"/>
                  <a:pt x="59492" y="33864"/>
                  <a:pt x="57783" y="33864"/>
                </a:cubicBezTo>
                <a:cubicBezTo>
                  <a:pt x="50478" y="33864"/>
                  <a:pt x="43152" y="31318"/>
                  <a:pt x="35780" y="30300"/>
                </a:cubicBezTo>
                <a:cubicBezTo>
                  <a:pt x="33808" y="30038"/>
                  <a:pt x="31800" y="29897"/>
                  <a:pt x="29791" y="29897"/>
                </a:cubicBezTo>
                <a:cubicBezTo>
                  <a:pt x="23600" y="29897"/>
                  <a:pt x="17390" y="31232"/>
                  <a:pt x="12121" y="34464"/>
                </a:cubicBezTo>
                <a:cubicBezTo>
                  <a:pt x="4071" y="39396"/>
                  <a:pt x="2327" y="46864"/>
                  <a:pt x="0" y="55192"/>
                </a:cubicBezTo>
                <a:cubicBezTo>
                  <a:pt x="7166" y="57728"/>
                  <a:pt x="16587" y="57635"/>
                  <a:pt x="24241" y="58403"/>
                </a:cubicBezTo>
                <a:cubicBezTo>
                  <a:pt x="32756" y="59263"/>
                  <a:pt x="41201" y="60054"/>
                  <a:pt x="49738" y="60636"/>
                </a:cubicBezTo>
                <a:cubicBezTo>
                  <a:pt x="64803" y="61688"/>
                  <a:pt x="79962" y="62188"/>
                  <a:pt x="95130" y="62188"/>
                </a:cubicBezTo>
                <a:cubicBezTo>
                  <a:pt x="96734" y="62188"/>
                  <a:pt x="98338" y="62182"/>
                  <a:pt x="99942" y="62171"/>
                </a:cubicBezTo>
                <a:cubicBezTo>
                  <a:pt x="105665" y="62171"/>
                  <a:pt x="111667" y="61985"/>
                  <a:pt x="116901" y="59566"/>
                </a:cubicBezTo>
                <a:cubicBezTo>
                  <a:pt x="124555" y="56076"/>
                  <a:pt x="129510" y="48329"/>
                  <a:pt x="132511" y="40466"/>
                </a:cubicBezTo>
                <a:cubicBezTo>
                  <a:pt x="135233" y="33208"/>
                  <a:pt x="136676" y="25159"/>
                  <a:pt x="134931" y="17505"/>
                </a:cubicBezTo>
                <a:cubicBezTo>
                  <a:pt x="133186" y="9944"/>
                  <a:pt x="127765" y="2849"/>
                  <a:pt x="120298" y="732"/>
                </a:cubicBezTo>
                <a:cubicBezTo>
                  <a:pt x="118570" y="230"/>
                  <a:pt x="116812" y="1"/>
                  <a:pt x="1150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933" name="Google Shape;933;p14"/>
          <p:cNvSpPr txBox="1">
            <a:spLocks noGrp="1"/>
          </p:cNvSpPr>
          <p:nvPr>
            <p:ph type="title" idx="6"/>
          </p:nvPr>
        </p:nvSpPr>
        <p:spPr>
          <a:xfrm>
            <a:off x="9144000" y="1079000"/>
            <a:ext cx="7717200" cy="12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60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grpSp>
        <p:nvGrpSpPr>
          <p:cNvPr id="934" name="Google Shape;934;p14"/>
          <p:cNvGrpSpPr/>
          <p:nvPr/>
        </p:nvGrpSpPr>
        <p:grpSpPr>
          <a:xfrm rot="10800000" flipH="1">
            <a:off x="15454639" y="8527375"/>
            <a:ext cx="4058840" cy="1759628"/>
            <a:chOff x="2915775" y="2073500"/>
            <a:chExt cx="874750" cy="394925"/>
          </a:xfrm>
        </p:grpSpPr>
        <p:sp>
          <p:nvSpPr>
            <p:cNvPr id="935" name="Google Shape;935;p14"/>
            <p:cNvSpPr/>
            <p:nvPr/>
          </p:nvSpPr>
          <p:spPr>
            <a:xfrm>
              <a:off x="3546225" y="2317775"/>
              <a:ext cx="48300" cy="38975"/>
            </a:xfrm>
            <a:custGeom>
              <a:avLst/>
              <a:gdLst/>
              <a:ahLst/>
              <a:cxnLst/>
              <a:rect l="l" t="t" r="r" b="b"/>
              <a:pathLst>
                <a:path w="1932" h="1559" extrusionOk="0">
                  <a:moveTo>
                    <a:pt x="955" y="0"/>
                  </a:moveTo>
                  <a:cubicBezTo>
                    <a:pt x="1" y="0"/>
                    <a:pt x="1" y="1559"/>
                    <a:pt x="955" y="1559"/>
                  </a:cubicBezTo>
                  <a:cubicBezTo>
                    <a:pt x="1932" y="1559"/>
                    <a:pt x="1932" y="0"/>
                    <a:pt x="9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3681750" y="2300900"/>
              <a:ext cx="38975" cy="45975"/>
            </a:xfrm>
            <a:custGeom>
              <a:avLst/>
              <a:gdLst/>
              <a:ahLst/>
              <a:cxnLst/>
              <a:rect l="l" t="t" r="r" b="b"/>
              <a:pathLst>
                <a:path w="1559" h="1839" extrusionOk="0">
                  <a:moveTo>
                    <a:pt x="768" y="1"/>
                  </a:moveTo>
                  <a:cubicBezTo>
                    <a:pt x="396" y="1"/>
                    <a:pt x="0" y="303"/>
                    <a:pt x="0" y="675"/>
                  </a:cubicBezTo>
                  <a:lnTo>
                    <a:pt x="0" y="1071"/>
                  </a:lnTo>
                  <a:cubicBezTo>
                    <a:pt x="0" y="1466"/>
                    <a:pt x="396" y="1838"/>
                    <a:pt x="768" y="1838"/>
                  </a:cubicBezTo>
                  <a:cubicBezTo>
                    <a:pt x="1164" y="1838"/>
                    <a:pt x="1559" y="1466"/>
                    <a:pt x="1559" y="1071"/>
                  </a:cubicBezTo>
                  <a:lnTo>
                    <a:pt x="1559" y="675"/>
                  </a:lnTo>
                  <a:cubicBezTo>
                    <a:pt x="1559" y="303"/>
                    <a:pt x="1164" y="1"/>
                    <a:pt x="7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3611375" y="2245075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7" y="0"/>
                  </a:moveTo>
                  <a:cubicBezTo>
                    <a:pt x="0" y="0"/>
                    <a:pt x="0" y="1466"/>
                    <a:pt x="977" y="1466"/>
                  </a:cubicBezTo>
                  <a:cubicBezTo>
                    <a:pt x="1931" y="1466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8" name="Google Shape;938;p14"/>
            <p:cNvSpPr/>
            <p:nvPr/>
          </p:nvSpPr>
          <p:spPr>
            <a:xfrm>
              <a:off x="3706175" y="2235750"/>
              <a:ext cx="48300" cy="36100"/>
            </a:xfrm>
            <a:custGeom>
              <a:avLst/>
              <a:gdLst/>
              <a:ahLst/>
              <a:cxnLst/>
              <a:rect l="l" t="t" r="r" b="b"/>
              <a:pathLst>
                <a:path w="1932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931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39" name="Google Shape;939;p14"/>
            <p:cNvSpPr/>
            <p:nvPr/>
          </p:nvSpPr>
          <p:spPr>
            <a:xfrm>
              <a:off x="3742225" y="215085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8" y="0"/>
                  </a:moveTo>
                  <a:cubicBezTo>
                    <a:pt x="1" y="0"/>
                    <a:pt x="1" y="1443"/>
                    <a:pt x="978" y="1443"/>
                  </a:cubicBezTo>
                  <a:cubicBezTo>
                    <a:pt x="1932" y="1443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659650" y="2160725"/>
              <a:ext cx="46550" cy="36100"/>
            </a:xfrm>
            <a:custGeom>
              <a:avLst/>
              <a:gdLst/>
              <a:ahLst/>
              <a:cxnLst/>
              <a:rect l="l" t="t" r="r" b="b"/>
              <a:pathLst>
                <a:path w="1862" h="1444" extrusionOk="0">
                  <a:moveTo>
                    <a:pt x="884" y="1"/>
                  </a:moveTo>
                  <a:cubicBezTo>
                    <a:pt x="0" y="1"/>
                    <a:pt x="0" y="1443"/>
                    <a:pt x="884" y="1443"/>
                  </a:cubicBezTo>
                  <a:cubicBezTo>
                    <a:pt x="1861" y="1443"/>
                    <a:pt x="1861" y="1"/>
                    <a:pt x="8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1" name="Google Shape;941;p14"/>
            <p:cNvSpPr/>
            <p:nvPr/>
          </p:nvSpPr>
          <p:spPr>
            <a:xfrm>
              <a:off x="3579975" y="2121775"/>
              <a:ext cx="36075" cy="46325"/>
            </a:xfrm>
            <a:custGeom>
              <a:avLst/>
              <a:gdLst/>
              <a:ahLst/>
              <a:cxnLst/>
              <a:rect l="l" t="t" r="r" b="b"/>
              <a:pathLst>
                <a:path w="1443" h="1853" extrusionOk="0">
                  <a:moveTo>
                    <a:pt x="768" y="0"/>
                  </a:moveTo>
                  <a:cubicBezTo>
                    <a:pt x="279" y="0"/>
                    <a:pt x="0" y="396"/>
                    <a:pt x="0" y="768"/>
                  </a:cubicBezTo>
                  <a:lnTo>
                    <a:pt x="0" y="1163"/>
                  </a:lnTo>
                  <a:cubicBezTo>
                    <a:pt x="0" y="1517"/>
                    <a:pt x="317" y="1853"/>
                    <a:pt x="650" y="1853"/>
                  </a:cubicBezTo>
                  <a:cubicBezTo>
                    <a:pt x="689" y="1853"/>
                    <a:pt x="729" y="1848"/>
                    <a:pt x="768" y="1838"/>
                  </a:cubicBezTo>
                  <a:cubicBezTo>
                    <a:pt x="1163" y="1838"/>
                    <a:pt x="1443" y="1559"/>
                    <a:pt x="1443" y="1163"/>
                  </a:cubicBezTo>
                  <a:lnTo>
                    <a:pt x="1443" y="768"/>
                  </a:lnTo>
                  <a:cubicBezTo>
                    <a:pt x="1443" y="396"/>
                    <a:pt x="1163" y="0"/>
                    <a:pt x="7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2" name="Google Shape;942;p14"/>
            <p:cNvSpPr/>
            <p:nvPr/>
          </p:nvSpPr>
          <p:spPr>
            <a:xfrm>
              <a:off x="3444450" y="2140950"/>
              <a:ext cx="45975" cy="36675"/>
            </a:xfrm>
            <a:custGeom>
              <a:avLst/>
              <a:gdLst/>
              <a:ahLst/>
              <a:cxnLst/>
              <a:rect l="l" t="t" r="r" b="b"/>
              <a:pathLst>
                <a:path w="1839" h="1467" extrusionOk="0">
                  <a:moveTo>
                    <a:pt x="954" y="1"/>
                  </a:moveTo>
                  <a:cubicBezTo>
                    <a:pt x="1" y="1"/>
                    <a:pt x="1" y="1467"/>
                    <a:pt x="954" y="1467"/>
                  </a:cubicBezTo>
                  <a:cubicBezTo>
                    <a:pt x="1839" y="1467"/>
                    <a:pt x="1839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3" name="Google Shape;943;p14"/>
            <p:cNvSpPr/>
            <p:nvPr/>
          </p:nvSpPr>
          <p:spPr>
            <a:xfrm>
              <a:off x="3495050" y="2206675"/>
              <a:ext cx="48300" cy="55675"/>
            </a:xfrm>
            <a:custGeom>
              <a:avLst/>
              <a:gdLst/>
              <a:ahLst/>
              <a:cxnLst/>
              <a:rect l="l" t="t" r="r" b="b"/>
              <a:pathLst>
                <a:path w="1932" h="2227" extrusionOk="0">
                  <a:moveTo>
                    <a:pt x="1147" y="1"/>
                  </a:moveTo>
                  <a:cubicBezTo>
                    <a:pt x="872" y="1"/>
                    <a:pt x="613" y="125"/>
                    <a:pt x="489" y="373"/>
                  </a:cubicBezTo>
                  <a:cubicBezTo>
                    <a:pt x="396" y="675"/>
                    <a:pt x="303" y="862"/>
                    <a:pt x="187" y="1164"/>
                  </a:cubicBezTo>
                  <a:cubicBezTo>
                    <a:pt x="1" y="1443"/>
                    <a:pt x="94" y="1932"/>
                    <a:pt x="396" y="2118"/>
                  </a:cubicBezTo>
                  <a:cubicBezTo>
                    <a:pt x="525" y="2190"/>
                    <a:pt x="668" y="2227"/>
                    <a:pt x="808" y="2227"/>
                  </a:cubicBezTo>
                  <a:cubicBezTo>
                    <a:pt x="1073" y="2227"/>
                    <a:pt x="1329" y="2097"/>
                    <a:pt x="1466" y="1839"/>
                  </a:cubicBezTo>
                  <a:cubicBezTo>
                    <a:pt x="1559" y="1653"/>
                    <a:pt x="1652" y="1350"/>
                    <a:pt x="1838" y="1164"/>
                  </a:cubicBezTo>
                  <a:cubicBezTo>
                    <a:pt x="1932" y="768"/>
                    <a:pt x="1932" y="280"/>
                    <a:pt x="1559" y="94"/>
                  </a:cubicBezTo>
                  <a:cubicBezTo>
                    <a:pt x="1427" y="32"/>
                    <a:pt x="1285" y="1"/>
                    <a:pt x="11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383375" y="2244725"/>
              <a:ext cx="36675" cy="46900"/>
            </a:xfrm>
            <a:custGeom>
              <a:avLst/>
              <a:gdLst/>
              <a:ahLst/>
              <a:cxnLst/>
              <a:rect l="l" t="t" r="r" b="b"/>
              <a:pathLst>
                <a:path w="1467" h="1876" extrusionOk="0">
                  <a:moveTo>
                    <a:pt x="902" y="0"/>
                  </a:moveTo>
                  <a:cubicBezTo>
                    <a:pt x="866" y="0"/>
                    <a:pt x="829" y="5"/>
                    <a:pt x="792" y="14"/>
                  </a:cubicBezTo>
                  <a:cubicBezTo>
                    <a:pt x="303" y="14"/>
                    <a:pt x="1" y="317"/>
                    <a:pt x="1" y="712"/>
                  </a:cubicBezTo>
                  <a:lnTo>
                    <a:pt x="1" y="1084"/>
                  </a:lnTo>
                  <a:cubicBezTo>
                    <a:pt x="1" y="1480"/>
                    <a:pt x="303" y="1875"/>
                    <a:pt x="792" y="1875"/>
                  </a:cubicBezTo>
                  <a:cubicBezTo>
                    <a:pt x="1164" y="1759"/>
                    <a:pt x="1467" y="1480"/>
                    <a:pt x="1467" y="1084"/>
                  </a:cubicBezTo>
                  <a:lnTo>
                    <a:pt x="1467" y="712"/>
                  </a:lnTo>
                  <a:cubicBezTo>
                    <a:pt x="1467" y="356"/>
                    <a:pt x="1222" y="0"/>
                    <a:pt x="9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5" name="Google Shape;945;p14"/>
            <p:cNvSpPr/>
            <p:nvPr/>
          </p:nvSpPr>
          <p:spPr>
            <a:xfrm>
              <a:off x="3306025" y="2123525"/>
              <a:ext cx="51225" cy="44800"/>
            </a:xfrm>
            <a:custGeom>
              <a:avLst/>
              <a:gdLst/>
              <a:ahLst/>
              <a:cxnLst/>
              <a:rect l="l" t="t" r="r" b="b"/>
              <a:pathLst>
                <a:path w="2049" h="1792" extrusionOk="0">
                  <a:moveTo>
                    <a:pt x="1219" y="0"/>
                  </a:moveTo>
                  <a:cubicBezTo>
                    <a:pt x="1024" y="0"/>
                    <a:pt x="827" y="70"/>
                    <a:pt x="676" y="209"/>
                  </a:cubicBezTo>
                  <a:cubicBezTo>
                    <a:pt x="582" y="326"/>
                    <a:pt x="489" y="419"/>
                    <a:pt x="303" y="512"/>
                  </a:cubicBezTo>
                  <a:cubicBezTo>
                    <a:pt x="1" y="791"/>
                    <a:pt x="1" y="1280"/>
                    <a:pt x="303" y="1582"/>
                  </a:cubicBezTo>
                  <a:cubicBezTo>
                    <a:pt x="443" y="1722"/>
                    <a:pt x="635" y="1791"/>
                    <a:pt x="827" y="1791"/>
                  </a:cubicBezTo>
                  <a:cubicBezTo>
                    <a:pt x="1019" y="1791"/>
                    <a:pt x="1211" y="1722"/>
                    <a:pt x="1350" y="1582"/>
                  </a:cubicBezTo>
                  <a:cubicBezTo>
                    <a:pt x="1466" y="1489"/>
                    <a:pt x="1653" y="1373"/>
                    <a:pt x="1746" y="1187"/>
                  </a:cubicBezTo>
                  <a:cubicBezTo>
                    <a:pt x="2048" y="907"/>
                    <a:pt x="2048" y="419"/>
                    <a:pt x="1746" y="209"/>
                  </a:cubicBezTo>
                  <a:cubicBezTo>
                    <a:pt x="1606" y="70"/>
                    <a:pt x="1414" y="0"/>
                    <a:pt x="12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6" name="Google Shape;946;p14"/>
            <p:cNvSpPr/>
            <p:nvPr/>
          </p:nvSpPr>
          <p:spPr>
            <a:xfrm>
              <a:off x="3097825" y="2131650"/>
              <a:ext cx="45975" cy="36100"/>
            </a:xfrm>
            <a:custGeom>
              <a:avLst/>
              <a:gdLst/>
              <a:ahLst/>
              <a:cxnLst/>
              <a:rect l="l" t="t" r="r" b="b"/>
              <a:pathLst>
                <a:path w="1839" h="1444" extrusionOk="0">
                  <a:moveTo>
                    <a:pt x="954" y="1"/>
                  </a:moveTo>
                  <a:cubicBezTo>
                    <a:pt x="0" y="1"/>
                    <a:pt x="0" y="1443"/>
                    <a:pt x="954" y="1443"/>
                  </a:cubicBezTo>
                  <a:cubicBezTo>
                    <a:pt x="1838" y="1443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3194375" y="2140950"/>
              <a:ext cx="48875" cy="36675"/>
            </a:xfrm>
            <a:custGeom>
              <a:avLst/>
              <a:gdLst/>
              <a:ahLst/>
              <a:cxnLst/>
              <a:rect l="l" t="t" r="r" b="b"/>
              <a:pathLst>
                <a:path w="1955" h="1467" extrusionOk="0">
                  <a:moveTo>
                    <a:pt x="791" y="1"/>
                  </a:moveTo>
                  <a:cubicBezTo>
                    <a:pt x="396" y="1"/>
                    <a:pt x="0" y="396"/>
                    <a:pt x="117" y="792"/>
                  </a:cubicBezTo>
                  <a:cubicBezTo>
                    <a:pt x="117" y="1164"/>
                    <a:pt x="396" y="1467"/>
                    <a:pt x="791" y="1467"/>
                  </a:cubicBezTo>
                  <a:lnTo>
                    <a:pt x="1163" y="1467"/>
                  </a:lnTo>
                  <a:cubicBezTo>
                    <a:pt x="1559" y="1467"/>
                    <a:pt x="1954" y="1164"/>
                    <a:pt x="1954" y="792"/>
                  </a:cubicBezTo>
                  <a:cubicBezTo>
                    <a:pt x="1954" y="396"/>
                    <a:pt x="1559" y="1"/>
                    <a:pt x="116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2925675" y="2131650"/>
              <a:ext cx="36075" cy="45975"/>
            </a:xfrm>
            <a:custGeom>
              <a:avLst/>
              <a:gdLst/>
              <a:ahLst/>
              <a:cxnLst/>
              <a:rect l="l" t="t" r="r" b="b"/>
              <a:pathLst>
                <a:path w="1443" h="1839" extrusionOk="0">
                  <a:moveTo>
                    <a:pt x="675" y="1"/>
                  </a:moveTo>
                  <a:cubicBezTo>
                    <a:pt x="279" y="1"/>
                    <a:pt x="0" y="373"/>
                    <a:pt x="0" y="768"/>
                  </a:cubicBezTo>
                  <a:lnTo>
                    <a:pt x="0" y="1164"/>
                  </a:lnTo>
                  <a:cubicBezTo>
                    <a:pt x="0" y="1536"/>
                    <a:pt x="279" y="1839"/>
                    <a:pt x="675" y="1839"/>
                  </a:cubicBezTo>
                  <a:cubicBezTo>
                    <a:pt x="1070" y="1839"/>
                    <a:pt x="1443" y="1536"/>
                    <a:pt x="1443" y="1164"/>
                  </a:cubicBezTo>
                  <a:lnTo>
                    <a:pt x="1443" y="768"/>
                  </a:lnTo>
                  <a:cubicBezTo>
                    <a:pt x="1443" y="373"/>
                    <a:pt x="1070" y="1"/>
                    <a:pt x="6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3405475" y="2346850"/>
              <a:ext cx="48300" cy="36650"/>
            </a:xfrm>
            <a:custGeom>
              <a:avLst/>
              <a:gdLst/>
              <a:ahLst/>
              <a:cxnLst/>
              <a:rect l="l" t="t" r="r" b="b"/>
              <a:pathLst>
                <a:path w="1932" h="1466" extrusionOk="0">
                  <a:moveTo>
                    <a:pt x="978" y="0"/>
                  </a:moveTo>
                  <a:cubicBezTo>
                    <a:pt x="1" y="0"/>
                    <a:pt x="1" y="1466"/>
                    <a:pt x="978" y="1466"/>
                  </a:cubicBezTo>
                  <a:cubicBezTo>
                    <a:pt x="1932" y="1466"/>
                    <a:pt x="1932" y="0"/>
                    <a:pt x="9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3480525" y="2402675"/>
              <a:ext cx="48275" cy="36675"/>
            </a:xfrm>
            <a:custGeom>
              <a:avLst/>
              <a:gdLst/>
              <a:ahLst/>
              <a:cxnLst/>
              <a:rect l="l" t="t" r="r" b="b"/>
              <a:pathLst>
                <a:path w="1931" h="1467" extrusionOk="0">
                  <a:moveTo>
                    <a:pt x="977" y="1"/>
                  </a:moveTo>
                  <a:cubicBezTo>
                    <a:pt x="0" y="1"/>
                    <a:pt x="0" y="1466"/>
                    <a:pt x="977" y="1466"/>
                  </a:cubicBezTo>
                  <a:cubicBezTo>
                    <a:pt x="1931" y="1466"/>
                    <a:pt x="1931" y="1"/>
                    <a:pt x="97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3575325" y="2431750"/>
              <a:ext cx="45950" cy="36675"/>
            </a:xfrm>
            <a:custGeom>
              <a:avLst/>
              <a:gdLst/>
              <a:ahLst/>
              <a:cxnLst/>
              <a:rect l="l" t="t" r="r" b="b"/>
              <a:pathLst>
                <a:path w="1838" h="1467" extrusionOk="0">
                  <a:moveTo>
                    <a:pt x="954" y="1"/>
                  </a:moveTo>
                  <a:cubicBezTo>
                    <a:pt x="0" y="1"/>
                    <a:pt x="0" y="1467"/>
                    <a:pt x="954" y="1467"/>
                  </a:cubicBezTo>
                  <a:cubicBezTo>
                    <a:pt x="1838" y="1467"/>
                    <a:pt x="1838" y="1"/>
                    <a:pt x="9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3725375" y="2073500"/>
              <a:ext cx="48300" cy="36075"/>
            </a:xfrm>
            <a:custGeom>
              <a:avLst/>
              <a:gdLst/>
              <a:ahLst/>
              <a:cxnLst/>
              <a:rect l="l" t="t" r="r" b="b"/>
              <a:pathLst>
                <a:path w="1932" h="1443" extrusionOk="0">
                  <a:moveTo>
                    <a:pt x="977" y="0"/>
                  </a:moveTo>
                  <a:cubicBezTo>
                    <a:pt x="0" y="0"/>
                    <a:pt x="0" y="1443"/>
                    <a:pt x="977" y="1443"/>
                  </a:cubicBezTo>
                  <a:cubicBezTo>
                    <a:pt x="1931" y="1443"/>
                    <a:pt x="1931" y="0"/>
                    <a:pt x="9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3027450" y="2244725"/>
              <a:ext cx="36075" cy="46900"/>
            </a:xfrm>
            <a:custGeom>
              <a:avLst/>
              <a:gdLst/>
              <a:ahLst/>
              <a:cxnLst/>
              <a:rect l="l" t="t" r="r" b="b"/>
              <a:pathLst>
                <a:path w="1443" h="1876" extrusionOk="0">
                  <a:moveTo>
                    <a:pt x="883" y="0"/>
                  </a:moveTo>
                  <a:cubicBezTo>
                    <a:pt x="846" y="0"/>
                    <a:pt x="808" y="5"/>
                    <a:pt x="768" y="14"/>
                  </a:cubicBezTo>
                  <a:cubicBezTo>
                    <a:pt x="396" y="14"/>
                    <a:pt x="0" y="317"/>
                    <a:pt x="0" y="712"/>
                  </a:cubicBezTo>
                  <a:lnTo>
                    <a:pt x="0" y="1084"/>
                  </a:lnTo>
                  <a:cubicBezTo>
                    <a:pt x="0" y="1480"/>
                    <a:pt x="396" y="1875"/>
                    <a:pt x="768" y="1875"/>
                  </a:cubicBezTo>
                  <a:cubicBezTo>
                    <a:pt x="1164" y="1759"/>
                    <a:pt x="1443" y="1480"/>
                    <a:pt x="1443" y="1084"/>
                  </a:cubicBezTo>
                  <a:lnTo>
                    <a:pt x="1443" y="712"/>
                  </a:lnTo>
                  <a:cubicBezTo>
                    <a:pt x="1443" y="356"/>
                    <a:pt x="1217" y="0"/>
                    <a:pt x="8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2915775" y="2216000"/>
              <a:ext cx="45975" cy="36650"/>
            </a:xfrm>
            <a:custGeom>
              <a:avLst/>
              <a:gdLst/>
              <a:ahLst/>
              <a:cxnLst/>
              <a:rect l="l" t="t" r="r" b="b"/>
              <a:pathLst>
                <a:path w="1839" h="1466" extrusionOk="0">
                  <a:moveTo>
                    <a:pt x="675" y="0"/>
                  </a:moveTo>
                  <a:cubicBezTo>
                    <a:pt x="303" y="0"/>
                    <a:pt x="1" y="302"/>
                    <a:pt x="1" y="791"/>
                  </a:cubicBezTo>
                  <a:cubicBezTo>
                    <a:pt x="1" y="1163"/>
                    <a:pt x="303" y="1466"/>
                    <a:pt x="675" y="1466"/>
                  </a:cubicBezTo>
                  <a:lnTo>
                    <a:pt x="1071" y="1466"/>
                  </a:lnTo>
                  <a:cubicBezTo>
                    <a:pt x="1466" y="1466"/>
                    <a:pt x="1839" y="1163"/>
                    <a:pt x="1839" y="791"/>
                  </a:cubicBezTo>
                  <a:cubicBezTo>
                    <a:pt x="1839" y="302"/>
                    <a:pt x="1466" y="0"/>
                    <a:pt x="1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55" name="Google Shape;955;p14"/>
          <p:cNvGrpSpPr/>
          <p:nvPr/>
        </p:nvGrpSpPr>
        <p:grpSpPr>
          <a:xfrm rot="10800000" flipH="1">
            <a:off x="314507" y="176725"/>
            <a:ext cx="4058916" cy="2433401"/>
            <a:chOff x="3095850" y="2740875"/>
            <a:chExt cx="1972838" cy="1216700"/>
          </a:xfrm>
        </p:grpSpPr>
        <p:sp>
          <p:nvSpPr>
            <p:cNvPr id="956" name="Google Shape;956;p14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7" name="Google Shape;957;p14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8" name="Google Shape;958;p14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59" name="Google Shape;959;p14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0" name="Google Shape;960;p14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1" name="Google Shape;961;p14"/>
          <p:cNvGrpSpPr/>
          <p:nvPr/>
        </p:nvGrpSpPr>
        <p:grpSpPr>
          <a:xfrm>
            <a:off x="16192403" y="8232851"/>
            <a:ext cx="979451" cy="975150"/>
            <a:chOff x="2302775" y="3407725"/>
            <a:chExt cx="489725" cy="487575"/>
          </a:xfrm>
        </p:grpSpPr>
        <p:sp>
          <p:nvSpPr>
            <p:cNvPr id="962" name="Google Shape;962;p14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3" name="Google Shape;963;p14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4" name="Google Shape;964;p14"/>
          <p:cNvGrpSpPr/>
          <p:nvPr/>
        </p:nvGrpSpPr>
        <p:grpSpPr>
          <a:xfrm>
            <a:off x="509126" y="1632992"/>
            <a:ext cx="917315" cy="1190333"/>
            <a:chOff x="3650216" y="-19230"/>
            <a:chExt cx="600416" cy="778912"/>
          </a:xfrm>
        </p:grpSpPr>
        <p:sp>
          <p:nvSpPr>
            <p:cNvPr id="965" name="Google Shape;965;p14"/>
            <p:cNvSpPr/>
            <p:nvPr/>
          </p:nvSpPr>
          <p:spPr>
            <a:xfrm>
              <a:off x="3939870" y="-19230"/>
              <a:ext cx="184417" cy="296938"/>
            </a:xfrm>
            <a:custGeom>
              <a:avLst/>
              <a:gdLst/>
              <a:ahLst/>
              <a:cxnLst/>
              <a:rect l="l" t="t" r="r" b="b"/>
              <a:pathLst>
                <a:path w="5302" h="8537" extrusionOk="0">
                  <a:moveTo>
                    <a:pt x="4294" y="0"/>
                  </a:moveTo>
                  <a:cubicBezTo>
                    <a:pt x="4164" y="0"/>
                    <a:pt x="4024" y="45"/>
                    <a:pt x="3886" y="150"/>
                  </a:cubicBezTo>
                  <a:cubicBezTo>
                    <a:pt x="1466" y="1895"/>
                    <a:pt x="1" y="4710"/>
                    <a:pt x="210" y="7804"/>
                  </a:cubicBezTo>
                  <a:cubicBezTo>
                    <a:pt x="256" y="8293"/>
                    <a:pt x="640" y="8537"/>
                    <a:pt x="1013" y="8537"/>
                  </a:cubicBezTo>
                  <a:cubicBezTo>
                    <a:pt x="1385" y="8537"/>
                    <a:pt x="1745" y="8293"/>
                    <a:pt x="1745" y="7804"/>
                  </a:cubicBezTo>
                  <a:cubicBezTo>
                    <a:pt x="1559" y="5292"/>
                    <a:pt x="2629" y="2872"/>
                    <a:pt x="4653" y="1407"/>
                  </a:cubicBezTo>
                  <a:cubicBezTo>
                    <a:pt x="5302" y="930"/>
                    <a:pt x="4887" y="0"/>
                    <a:pt x="42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6" name="Google Shape;966;p14"/>
            <p:cNvSpPr/>
            <p:nvPr/>
          </p:nvSpPr>
          <p:spPr>
            <a:xfrm>
              <a:off x="3650216" y="139961"/>
              <a:ext cx="600416" cy="619720"/>
            </a:xfrm>
            <a:custGeom>
              <a:avLst/>
              <a:gdLst/>
              <a:ahLst/>
              <a:cxnLst/>
              <a:rect l="l" t="t" r="r" b="b"/>
              <a:pathLst>
                <a:path w="17262" h="17817" extrusionOk="0">
                  <a:moveTo>
                    <a:pt x="5031" y="0"/>
                  </a:moveTo>
                  <a:cubicBezTo>
                    <a:pt x="3839" y="0"/>
                    <a:pt x="2590" y="894"/>
                    <a:pt x="1652" y="3134"/>
                  </a:cubicBezTo>
                  <a:cubicBezTo>
                    <a:pt x="0" y="6810"/>
                    <a:pt x="186" y="11276"/>
                    <a:pt x="2233" y="14859"/>
                  </a:cubicBezTo>
                  <a:cubicBezTo>
                    <a:pt x="2722" y="15650"/>
                    <a:pt x="3397" y="16511"/>
                    <a:pt x="4374" y="16697"/>
                  </a:cubicBezTo>
                  <a:cubicBezTo>
                    <a:pt x="4839" y="16697"/>
                    <a:pt x="5328" y="16604"/>
                    <a:pt x="5816" y="16232"/>
                  </a:cubicBezTo>
                  <a:cubicBezTo>
                    <a:pt x="6119" y="16999"/>
                    <a:pt x="6700" y="17488"/>
                    <a:pt x="7468" y="17488"/>
                  </a:cubicBezTo>
                  <a:cubicBezTo>
                    <a:pt x="7557" y="17505"/>
                    <a:pt x="7642" y="17512"/>
                    <a:pt x="7724" y="17512"/>
                  </a:cubicBezTo>
                  <a:cubicBezTo>
                    <a:pt x="8092" y="17512"/>
                    <a:pt x="8400" y="17357"/>
                    <a:pt x="8724" y="17185"/>
                  </a:cubicBezTo>
                  <a:cubicBezTo>
                    <a:pt x="9026" y="17488"/>
                    <a:pt x="9306" y="17674"/>
                    <a:pt x="9794" y="17767"/>
                  </a:cubicBezTo>
                  <a:cubicBezTo>
                    <a:pt x="9931" y="17800"/>
                    <a:pt x="10071" y="17816"/>
                    <a:pt x="10213" y="17816"/>
                  </a:cubicBezTo>
                  <a:cubicBezTo>
                    <a:pt x="10959" y="17816"/>
                    <a:pt x="11740" y="17380"/>
                    <a:pt x="12307" y="16813"/>
                  </a:cubicBezTo>
                  <a:cubicBezTo>
                    <a:pt x="15424" y="14184"/>
                    <a:pt x="17262" y="10113"/>
                    <a:pt x="16959" y="6042"/>
                  </a:cubicBezTo>
                  <a:cubicBezTo>
                    <a:pt x="16758" y="2974"/>
                    <a:pt x="15446" y="1767"/>
                    <a:pt x="13927" y="1767"/>
                  </a:cubicBezTo>
                  <a:cubicBezTo>
                    <a:pt x="13338" y="1767"/>
                    <a:pt x="12719" y="1948"/>
                    <a:pt x="12121" y="2273"/>
                  </a:cubicBezTo>
                  <a:cubicBezTo>
                    <a:pt x="11488" y="1324"/>
                    <a:pt x="10683" y="919"/>
                    <a:pt x="9845" y="919"/>
                  </a:cubicBezTo>
                  <a:cubicBezTo>
                    <a:pt x="9142" y="919"/>
                    <a:pt x="8415" y="1204"/>
                    <a:pt x="7747" y="1692"/>
                  </a:cubicBezTo>
                  <a:cubicBezTo>
                    <a:pt x="7038" y="660"/>
                    <a:pt x="6055" y="0"/>
                    <a:pt x="50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7" name="Google Shape;967;p14"/>
            <p:cNvSpPr/>
            <p:nvPr/>
          </p:nvSpPr>
          <p:spPr>
            <a:xfrm>
              <a:off x="4024840" y="211714"/>
              <a:ext cx="114121" cy="455616"/>
            </a:xfrm>
            <a:custGeom>
              <a:avLst/>
              <a:gdLst/>
              <a:ahLst/>
              <a:cxnLst/>
              <a:rect l="l" t="t" r="r" b="b"/>
              <a:pathLst>
                <a:path w="3281" h="13099" extrusionOk="0">
                  <a:moveTo>
                    <a:pt x="1931" y="1"/>
                  </a:moveTo>
                  <a:lnTo>
                    <a:pt x="1931" y="1"/>
                  </a:lnTo>
                  <a:cubicBezTo>
                    <a:pt x="2117" y="1164"/>
                    <a:pt x="2210" y="2327"/>
                    <a:pt x="2210" y="3397"/>
                  </a:cubicBezTo>
                  <a:cubicBezTo>
                    <a:pt x="2210" y="4561"/>
                    <a:pt x="2117" y="5631"/>
                    <a:pt x="1931" y="6701"/>
                  </a:cubicBezTo>
                  <a:cubicBezTo>
                    <a:pt x="1838" y="7771"/>
                    <a:pt x="1536" y="8818"/>
                    <a:pt x="1257" y="9888"/>
                  </a:cubicBezTo>
                  <a:cubicBezTo>
                    <a:pt x="861" y="10958"/>
                    <a:pt x="466" y="12028"/>
                    <a:pt x="0" y="13098"/>
                  </a:cubicBezTo>
                  <a:cubicBezTo>
                    <a:pt x="861" y="12308"/>
                    <a:pt x="1536" y="11261"/>
                    <a:pt x="2024" y="10284"/>
                  </a:cubicBezTo>
                  <a:cubicBezTo>
                    <a:pt x="2606" y="9213"/>
                    <a:pt x="2908" y="8050"/>
                    <a:pt x="3094" y="6887"/>
                  </a:cubicBezTo>
                  <a:cubicBezTo>
                    <a:pt x="3280" y="5724"/>
                    <a:pt x="3280" y="4468"/>
                    <a:pt x="3094" y="3304"/>
                  </a:cubicBezTo>
                  <a:cubicBezTo>
                    <a:pt x="2908" y="2141"/>
                    <a:pt x="2513" y="1071"/>
                    <a:pt x="19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3802312" y="363845"/>
              <a:ext cx="50226" cy="340695"/>
            </a:xfrm>
            <a:custGeom>
              <a:avLst/>
              <a:gdLst/>
              <a:ahLst/>
              <a:cxnLst/>
              <a:rect l="l" t="t" r="r" b="b"/>
              <a:pathLst>
                <a:path w="1444" h="9795" extrusionOk="0">
                  <a:moveTo>
                    <a:pt x="861" y="1"/>
                  </a:moveTo>
                  <a:cubicBezTo>
                    <a:pt x="466" y="768"/>
                    <a:pt x="280" y="1536"/>
                    <a:pt x="187" y="2420"/>
                  </a:cubicBezTo>
                  <a:cubicBezTo>
                    <a:pt x="94" y="3281"/>
                    <a:pt x="1" y="4072"/>
                    <a:pt x="94" y="4932"/>
                  </a:cubicBezTo>
                  <a:cubicBezTo>
                    <a:pt x="94" y="5817"/>
                    <a:pt x="280" y="6584"/>
                    <a:pt x="466" y="7468"/>
                  </a:cubicBezTo>
                  <a:cubicBezTo>
                    <a:pt x="675" y="8236"/>
                    <a:pt x="955" y="9004"/>
                    <a:pt x="1443" y="9795"/>
                  </a:cubicBezTo>
                  <a:cubicBezTo>
                    <a:pt x="1443" y="8911"/>
                    <a:pt x="1443" y="8143"/>
                    <a:pt x="1350" y="7259"/>
                  </a:cubicBezTo>
                  <a:lnTo>
                    <a:pt x="1257" y="4839"/>
                  </a:lnTo>
                  <a:lnTo>
                    <a:pt x="1048" y="2513"/>
                  </a:lnTo>
                  <a:cubicBezTo>
                    <a:pt x="1048" y="1652"/>
                    <a:pt x="955" y="861"/>
                    <a:pt x="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969" name="Google Shape;969;p14"/>
          <p:cNvGrpSpPr/>
          <p:nvPr/>
        </p:nvGrpSpPr>
        <p:grpSpPr>
          <a:xfrm rot="3649446">
            <a:off x="16961936" y="8077199"/>
            <a:ext cx="825302" cy="1000196"/>
            <a:chOff x="5709775" y="2465725"/>
            <a:chExt cx="342000" cy="414475"/>
          </a:xfrm>
        </p:grpSpPr>
        <p:sp>
          <p:nvSpPr>
            <p:cNvPr id="970" name="Google Shape;970;p14"/>
            <p:cNvSpPr/>
            <p:nvPr/>
          </p:nvSpPr>
          <p:spPr>
            <a:xfrm>
              <a:off x="5709775" y="2465725"/>
              <a:ext cx="342000" cy="301325"/>
            </a:xfrm>
            <a:custGeom>
              <a:avLst/>
              <a:gdLst/>
              <a:ahLst/>
              <a:cxnLst/>
              <a:rect l="l" t="t" r="r" b="b"/>
              <a:pathLst>
                <a:path w="13680" h="12053" extrusionOk="0">
                  <a:moveTo>
                    <a:pt x="1158" y="0"/>
                  </a:moveTo>
                  <a:cubicBezTo>
                    <a:pt x="949" y="0"/>
                    <a:pt x="749" y="60"/>
                    <a:pt x="582" y="201"/>
                  </a:cubicBezTo>
                  <a:cubicBezTo>
                    <a:pt x="0" y="689"/>
                    <a:pt x="117" y="1550"/>
                    <a:pt x="396" y="2225"/>
                  </a:cubicBezTo>
                  <a:cubicBezTo>
                    <a:pt x="884" y="3597"/>
                    <a:pt x="1862" y="4760"/>
                    <a:pt x="3118" y="5435"/>
                  </a:cubicBezTo>
                  <a:cubicBezTo>
                    <a:pt x="3490" y="5621"/>
                    <a:pt x="3979" y="5923"/>
                    <a:pt x="3885" y="6412"/>
                  </a:cubicBezTo>
                  <a:cubicBezTo>
                    <a:pt x="3809" y="6642"/>
                    <a:pt x="3465" y="6808"/>
                    <a:pt x="3189" y="6808"/>
                  </a:cubicBezTo>
                  <a:cubicBezTo>
                    <a:pt x="3130" y="6808"/>
                    <a:pt x="3074" y="6801"/>
                    <a:pt x="3025" y="6784"/>
                  </a:cubicBezTo>
                  <a:cubicBezTo>
                    <a:pt x="2708" y="6784"/>
                    <a:pt x="2451" y="6665"/>
                    <a:pt x="2171" y="6665"/>
                  </a:cubicBezTo>
                  <a:cubicBezTo>
                    <a:pt x="2101" y="6665"/>
                    <a:pt x="2029" y="6673"/>
                    <a:pt x="1955" y="6691"/>
                  </a:cubicBezTo>
                  <a:cubicBezTo>
                    <a:pt x="1164" y="6784"/>
                    <a:pt x="791" y="7854"/>
                    <a:pt x="1164" y="8529"/>
                  </a:cubicBezTo>
                  <a:cubicBezTo>
                    <a:pt x="1512" y="9124"/>
                    <a:pt x="2241" y="9429"/>
                    <a:pt x="2935" y="9429"/>
                  </a:cubicBezTo>
                  <a:cubicBezTo>
                    <a:pt x="3028" y="9429"/>
                    <a:pt x="3120" y="9424"/>
                    <a:pt x="3211" y="9413"/>
                  </a:cubicBezTo>
                  <a:cubicBezTo>
                    <a:pt x="3979" y="9413"/>
                    <a:pt x="4769" y="9111"/>
                    <a:pt x="5537" y="8924"/>
                  </a:cubicBezTo>
                  <a:cubicBezTo>
                    <a:pt x="5819" y="8871"/>
                    <a:pt x="6101" y="8817"/>
                    <a:pt x="6379" y="8817"/>
                  </a:cubicBezTo>
                  <a:cubicBezTo>
                    <a:pt x="6582" y="8817"/>
                    <a:pt x="6783" y="8846"/>
                    <a:pt x="6980" y="8924"/>
                  </a:cubicBezTo>
                  <a:cubicBezTo>
                    <a:pt x="7375" y="9204"/>
                    <a:pt x="7561" y="9902"/>
                    <a:pt x="7189" y="10181"/>
                  </a:cubicBezTo>
                  <a:cubicBezTo>
                    <a:pt x="7065" y="10275"/>
                    <a:pt x="6914" y="10302"/>
                    <a:pt x="6750" y="10302"/>
                  </a:cubicBezTo>
                  <a:cubicBezTo>
                    <a:pt x="6545" y="10302"/>
                    <a:pt x="6319" y="10261"/>
                    <a:pt x="6101" y="10261"/>
                  </a:cubicBezTo>
                  <a:cubicBezTo>
                    <a:pt x="5936" y="10261"/>
                    <a:pt x="5775" y="10284"/>
                    <a:pt x="5630" y="10367"/>
                  </a:cubicBezTo>
                  <a:cubicBezTo>
                    <a:pt x="5142" y="10576"/>
                    <a:pt x="5049" y="11251"/>
                    <a:pt x="5444" y="11646"/>
                  </a:cubicBezTo>
                  <a:cubicBezTo>
                    <a:pt x="5729" y="11931"/>
                    <a:pt x="6135" y="12052"/>
                    <a:pt x="6529" y="12052"/>
                  </a:cubicBezTo>
                  <a:cubicBezTo>
                    <a:pt x="6651" y="12052"/>
                    <a:pt x="6771" y="12041"/>
                    <a:pt x="6887" y="12019"/>
                  </a:cubicBezTo>
                  <a:cubicBezTo>
                    <a:pt x="7375" y="12019"/>
                    <a:pt x="7864" y="11739"/>
                    <a:pt x="8445" y="11646"/>
                  </a:cubicBezTo>
                  <a:cubicBezTo>
                    <a:pt x="8736" y="11542"/>
                    <a:pt x="9073" y="11489"/>
                    <a:pt x="9411" y="11489"/>
                  </a:cubicBezTo>
                  <a:cubicBezTo>
                    <a:pt x="9748" y="11489"/>
                    <a:pt x="10085" y="11542"/>
                    <a:pt x="10376" y="11646"/>
                  </a:cubicBezTo>
                  <a:cubicBezTo>
                    <a:pt x="10609" y="11718"/>
                    <a:pt x="11171" y="12023"/>
                    <a:pt x="11556" y="12023"/>
                  </a:cubicBezTo>
                  <a:cubicBezTo>
                    <a:pt x="11672" y="12023"/>
                    <a:pt x="11772" y="11995"/>
                    <a:pt x="11842" y="11926"/>
                  </a:cubicBezTo>
                  <a:cubicBezTo>
                    <a:pt x="12028" y="11832"/>
                    <a:pt x="12028" y="10762"/>
                    <a:pt x="12121" y="10367"/>
                  </a:cubicBezTo>
                  <a:cubicBezTo>
                    <a:pt x="12330" y="9902"/>
                    <a:pt x="12702" y="9413"/>
                    <a:pt x="13005" y="9018"/>
                  </a:cubicBezTo>
                  <a:cubicBezTo>
                    <a:pt x="13377" y="8343"/>
                    <a:pt x="13680" y="7668"/>
                    <a:pt x="13493" y="6877"/>
                  </a:cubicBezTo>
                  <a:cubicBezTo>
                    <a:pt x="13406" y="6370"/>
                    <a:pt x="12845" y="5968"/>
                    <a:pt x="12325" y="5968"/>
                  </a:cubicBezTo>
                  <a:cubicBezTo>
                    <a:pt x="12153" y="5968"/>
                    <a:pt x="11986" y="6012"/>
                    <a:pt x="11842" y="6110"/>
                  </a:cubicBezTo>
                  <a:cubicBezTo>
                    <a:pt x="11446" y="6412"/>
                    <a:pt x="11260" y="7180"/>
                    <a:pt x="10679" y="7180"/>
                  </a:cubicBezTo>
                  <a:cubicBezTo>
                    <a:pt x="10190" y="7180"/>
                    <a:pt x="9888" y="6505"/>
                    <a:pt x="10097" y="6017"/>
                  </a:cubicBezTo>
                  <a:cubicBezTo>
                    <a:pt x="10283" y="5621"/>
                    <a:pt x="10679" y="5249"/>
                    <a:pt x="10958" y="4853"/>
                  </a:cubicBezTo>
                  <a:cubicBezTo>
                    <a:pt x="11260" y="4458"/>
                    <a:pt x="11446" y="3876"/>
                    <a:pt x="11167" y="3504"/>
                  </a:cubicBezTo>
                  <a:cubicBezTo>
                    <a:pt x="10992" y="3329"/>
                    <a:pt x="10781" y="3250"/>
                    <a:pt x="10558" y="3250"/>
                  </a:cubicBezTo>
                  <a:cubicBezTo>
                    <a:pt x="10276" y="3250"/>
                    <a:pt x="9974" y="3376"/>
                    <a:pt x="9701" y="3597"/>
                  </a:cubicBezTo>
                  <a:cubicBezTo>
                    <a:pt x="9306" y="3876"/>
                    <a:pt x="9120" y="4365"/>
                    <a:pt x="8631" y="4667"/>
                  </a:cubicBezTo>
                  <a:cubicBezTo>
                    <a:pt x="8406" y="4893"/>
                    <a:pt x="8104" y="5016"/>
                    <a:pt x="7813" y="5016"/>
                  </a:cubicBezTo>
                  <a:cubicBezTo>
                    <a:pt x="7623" y="5016"/>
                    <a:pt x="7438" y="4963"/>
                    <a:pt x="7282" y="4853"/>
                  </a:cubicBezTo>
                  <a:cubicBezTo>
                    <a:pt x="6887" y="4365"/>
                    <a:pt x="7096" y="3690"/>
                    <a:pt x="7468" y="3202"/>
                  </a:cubicBezTo>
                  <a:cubicBezTo>
                    <a:pt x="7864" y="2806"/>
                    <a:pt x="8259" y="2341"/>
                    <a:pt x="8259" y="1759"/>
                  </a:cubicBezTo>
                  <a:cubicBezTo>
                    <a:pt x="8155" y="1132"/>
                    <a:pt x="7599" y="768"/>
                    <a:pt x="6998" y="768"/>
                  </a:cubicBezTo>
                  <a:cubicBezTo>
                    <a:pt x="6930" y="768"/>
                    <a:pt x="6862" y="773"/>
                    <a:pt x="6793" y="782"/>
                  </a:cubicBezTo>
                  <a:cubicBezTo>
                    <a:pt x="6212" y="875"/>
                    <a:pt x="5723" y="1457"/>
                    <a:pt x="5444" y="2038"/>
                  </a:cubicBezTo>
                  <a:cubicBezTo>
                    <a:pt x="5235" y="2713"/>
                    <a:pt x="5235" y="3295"/>
                    <a:pt x="5235" y="3969"/>
                  </a:cubicBezTo>
                  <a:cubicBezTo>
                    <a:pt x="5126" y="3999"/>
                    <a:pt x="5020" y="4013"/>
                    <a:pt x="4916" y="4013"/>
                  </a:cubicBezTo>
                  <a:cubicBezTo>
                    <a:pt x="4284" y="4013"/>
                    <a:pt x="3750" y="3502"/>
                    <a:pt x="3490" y="2922"/>
                  </a:cubicBezTo>
                  <a:cubicBezTo>
                    <a:pt x="3118" y="2225"/>
                    <a:pt x="3025" y="1457"/>
                    <a:pt x="2536" y="782"/>
                  </a:cubicBezTo>
                  <a:cubicBezTo>
                    <a:pt x="2254" y="368"/>
                    <a:pt x="1677" y="0"/>
                    <a:pt x="1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971" name="Google Shape;971;p14"/>
            <p:cNvSpPr/>
            <p:nvPr/>
          </p:nvSpPr>
          <p:spPr>
            <a:xfrm>
              <a:off x="5833650" y="2608575"/>
              <a:ext cx="218125" cy="271625"/>
            </a:xfrm>
            <a:custGeom>
              <a:avLst/>
              <a:gdLst/>
              <a:ahLst/>
              <a:cxnLst/>
              <a:rect l="l" t="t" r="r" b="b"/>
              <a:pathLst>
                <a:path w="8725" h="10865" extrusionOk="0">
                  <a:moveTo>
                    <a:pt x="1" y="0"/>
                  </a:moveTo>
                  <a:cubicBezTo>
                    <a:pt x="1071" y="582"/>
                    <a:pt x="2141" y="1280"/>
                    <a:pt x="3002" y="2047"/>
                  </a:cubicBezTo>
                  <a:cubicBezTo>
                    <a:pt x="3886" y="2722"/>
                    <a:pt x="4746" y="3606"/>
                    <a:pt x="5421" y="4467"/>
                  </a:cubicBezTo>
                  <a:cubicBezTo>
                    <a:pt x="6212" y="5444"/>
                    <a:pt x="6794" y="6398"/>
                    <a:pt x="7259" y="7468"/>
                  </a:cubicBezTo>
                  <a:cubicBezTo>
                    <a:pt x="7841" y="8538"/>
                    <a:pt x="8236" y="9701"/>
                    <a:pt x="8538" y="10864"/>
                  </a:cubicBezTo>
                  <a:cubicBezTo>
                    <a:pt x="8725" y="9701"/>
                    <a:pt x="8538" y="8352"/>
                    <a:pt x="8143" y="7189"/>
                  </a:cubicBezTo>
                  <a:cubicBezTo>
                    <a:pt x="7747" y="5932"/>
                    <a:pt x="7166" y="4769"/>
                    <a:pt x="6398" y="3792"/>
                  </a:cubicBezTo>
                  <a:cubicBezTo>
                    <a:pt x="5630" y="2815"/>
                    <a:pt x="4653" y="1954"/>
                    <a:pt x="3583" y="1280"/>
                  </a:cubicBezTo>
                  <a:cubicBezTo>
                    <a:pt x="2420" y="582"/>
                    <a:pt x="1257" y="116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</p:spTree>
    <p:extLst>
      <p:ext uri="{BB962C8B-B14F-4D97-AF65-F5344CB8AC3E}">
        <p14:creationId xmlns:p14="http://schemas.microsoft.com/office/powerpoint/2010/main" val="41982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accent6"/>
        </a:solidFill>
        <a:effectLst/>
      </p:bgPr>
    </p:bg>
    <p:spTree>
      <p:nvGrpSpPr>
        <p:cNvPr id="1" name="Shape 2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Google Shape;2112;p33"/>
          <p:cNvSpPr txBox="1">
            <a:spLocks noGrp="1"/>
          </p:cNvSpPr>
          <p:nvPr>
            <p:ph type="title"/>
          </p:nvPr>
        </p:nvSpPr>
        <p:spPr>
          <a:xfrm>
            <a:off x="10011926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3" name="Google Shape;2113;p33"/>
          <p:cNvSpPr txBox="1">
            <a:spLocks noGrp="1"/>
          </p:cNvSpPr>
          <p:nvPr>
            <p:ph type="subTitle" idx="1"/>
          </p:nvPr>
        </p:nvSpPr>
        <p:spPr>
          <a:xfrm>
            <a:off x="10146626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4" name="Google Shape;2114;p33"/>
          <p:cNvSpPr txBox="1">
            <a:spLocks noGrp="1"/>
          </p:cNvSpPr>
          <p:nvPr>
            <p:ph type="title" idx="2"/>
          </p:nvPr>
        </p:nvSpPr>
        <p:spPr>
          <a:xfrm>
            <a:off x="3371027" y="6464750"/>
            <a:ext cx="4905000" cy="11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3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400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5" name="Google Shape;2115;p33"/>
          <p:cNvSpPr txBox="1">
            <a:spLocks noGrp="1"/>
          </p:cNvSpPr>
          <p:nvPr>
            <p:ph type="subTitle" idx="3"/>
          </p:nvPr>
        </p:nvSpPr>
        <p:spPr>
          <a:xfrm>
            <a:off x="3505727" y="7324313"/>
            <a:ext cx="4635600" cy="12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2801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3200"/>
              </a:spcBef>
              <a:spcAft>
                <a:spcPts val="320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2116" name="Google Shape;2116;p33"/>
          <p:cNvSpPr/>
          <p:nvPr/>
        </p:nvSpPr>
        <p:spPr>
          <a:xfrm>
            <a:off x="-740651" y="-453463"/>
            <a:ext cx="5053356" cy="4468124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17" name="Google Shape;2117;p33"/>
          <p:cNvGrpSpPr/>
          <p:nvPr/>
        </p:nvGrpSpPr>
        <p:grpSpPr>
          <a:xfrm>
            <a:off x="2241425" y="-565158"/>
            <a:ext cx="3535104" cy="2785028"/>
            <a:chOff x="2533100" y="1212175"/>
            <a:chExt cx="1066075" cy="839825"/>
          </a:xfrm>
        </p:grpSpPr>
        <p:sp>
          <p:nvSpPr>
            <p:cNvPr id="2118" name="Google Shape;2118;p33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19" name="Google Shape;2119;p33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0" name="Google Shape;2120;p33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1" name="Google Shape;2121;p33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2" name="Google Shape;2122;p33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3" name="Google Shape;2123;p33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4" name="Google Shape;2124;p33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5" name="Google Shape;2125;p33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6" name="Google Shape;2126;p33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7" name="Google Shape;2127;p33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3" name="Google Shape;2133;p33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4" name="Google Shape;2134;p33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5" name="Google Shape;2135;p33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6" name="Google Shape;2136;p33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7" name="Google Shape;2137;p33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38" name="Google Shape;2138;p33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39" name="Google Shape;2139;p33"/>
          <p:cNvGrpSpPr/>
          <p:nvPr/>
        </p:nvGrpSpPr>
        <p:grpSpPr>
          <a:xfrm>
            <a:off x="14490413" y="8561558"/>
            <a:ext cx="4530608" cy="2562881"/>
            <a:chOff x="3260100" y="4040200"/>
            <a:chExt cx="1579600" cy="893550"/>
          </a:xfrm>
        </p:grpSpPr>
        <p:sp>
          <p:nvSpPr>
            <p:cNvPr id="2140" name="Google Shape;2140;p33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4" name="Google Shape;2144;p33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5" name="Google Shape;2145;p33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6" name="Google Shape;2146;p33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7" name="Google Shape;2147;p33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8" name="Google Shape;2148;p33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49" name="Google Shape;2149;p33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0" name="Google Shape;2150;p33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1" name="Google Shape;2151;p33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2" name="Google Shape;2152;p33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3" name="Google Shape;2153;p33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4" name="Google Shape;2154;p33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5" name="Google Shape;2155;p33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6" name="Google Shape;2156;p33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7" name="Google Shape;2157;p33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8" name="Google Shape;2158;p33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59" name="Google Shape;2159;p33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0" name="Google Shape;2160;p33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1" name="Google Shape;2161;p33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2" name="Google Shape;2162;p33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3" name="Google Shape;2163;p33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4" name="Google Shape;2164;p33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5" name="Google Shape;2165;p33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6" name="Google Shape;2166;p33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67" name="Google Shape;2167;p33"/>
          <p:cNvGrpSpPr/>
          <p:nvPr/>
        </p:nvGrpSpPr>
        <p:grpSpPr>
          <a:xfrm rot="8219760">
            <a:off x="269621" y="100893"/>
            <a:ext cx="1824492" cy="1956210"/>
            <a:chOff x="1721175" y="2665325"/>
            <a:chExt cx="809625" cy="868075"/>
          </a:xfrm>
        </p:grpSpPr>
        <p:sp>
          <p:nvSpPr>
            <p:cNvPr id="2168" name="Google Shape;2168;p33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69" name="Google Shape;2169;p33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0" name="Google Shape;2170;p33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1" name="Google Shape;2171;p33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2" name="Google Shape;2172;p33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3" name="Google Shape;2173;p33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174" name="Google Shape;2174;p33"/>
          <p:cNvSpPr/>
          <p:nvPr/>
        </p:nvSpPr>
        <p:spPr>
          <a:xfrm>
            <a:off x="12568070" y="-685947"/>
            <a:ext cx="6240084" cy="4422491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175" name="Google Shape;2175;p33"/>
          <p:cNvGrpSpPr/>
          <p:nvPr/>
        </p:nvGrpSpPr>
        <p:grpSpPr>
          <a:xfrm rot="-4621886">
            <a:off x="-379413" y="8423760"/>
            <a:ext cx="3122550" cy="3416988"/>
            <a:chOff x="3095850" y="2740875"/>
            <a:chExt cx="1972838" cy="1216700"/>
          </a:xfrm>
        </p:grpSpPr>
        <p:sp>
          <p:nvSpPr>
            <p:cNvPr id="2176" name="Google Shape;2176;p33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7" name="Google Shape;2177;p33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8" name="Google Shape;2178;p33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79" name="Google Shape;2179;p33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0" name="Google Shape;2180;p33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81" name="Google Shape;2181;p33"/>
          <p:cNvGrpSpPr/>
          <p:nvPr/>
        </p:nvGrpSpPr>
        <p:grpSpPr>
          <a:xfrm rot="659021">
            <a:off x="13924931" y="575021"/>
            <a:ext cx="3526362" cy="2762376"/>
            <a:chOff x="3495050" y="1152875"/>
            <a:chExt cx="1082275" cy="847800"/>
          </a:xfrm>
        </p:grpSpPr>
        <p:sp>
          <p:nvSpPr>
            <p:cNvPr id="2182" name="Google Shape;2182;p33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3" name="Google Shape;2183;p33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4" name="Google Shape;2184;p33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5" name="Google Shape;2185;p33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6" name="Google Shape;2186;p33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7" name="Google Shape;2187;p33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8" name="Google Shape;2188;p33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89" name="Google Shape;2189;p33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190" name="Google Shape;2190;p33"/>
          <p:cNvGrpSpPr/>
          <p:nvPr/>
        </p:nvGrpSpPr>
        <p:grpSpPr>
          <a:xfrm rot="-7942932">
            <a:off x="16131187" y="157377"/>
            <a:ext cx="1691282" cy="1663086"/>
            <a:chOff x="4452350" y="1286250"/>
            <a:chExt cx="700275" cy="688600"/>
          </a:xfrm>
        </p:grpSpPr>
        <p:sp>
          <p:nvSpPr>
            <p:cNvPr id="2191" name="Google Shape;2191;p33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2" name="Google Shape;2192;p33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3" name="Google Shape;2193;p33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4" name="Google Shape;2194;p33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5" name="Google Shape;2195;p33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6" name="Google Shape;2196;p33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7" name="Google Shape;2197;p33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8" name="Google Shape;2198;p33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199" name="Google Shape;2199;p33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0" name="Google Shape;2200;p33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1" name="Google Shape;2201;p33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2" name="Google Shape;2202;p33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3" name="Google Shape;2203;p33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204" name="Google Shape;2204;p33"/>
          <p:cNvGrpSpPr/>
          <p:nvPr/>
        </p:nvGrpSpPr>
        <p:grpSpPr>
          <a:xfrm rot="-1947867">
            <a:off x="2941415" y="8505925"/>
            <a:ext cx="500255" cy="1719377"/>
            <a:chOff x="4871700" y="1797250"/>
            <a:chExt cx="319900" cy="1099500"/>
          </a:xfrm>
        </p:grpSpPr>
        <p:sp>
          <p:nvSpPr>
            <p:cNvPr id="2205" name="Google Shape;2205;p33"/>
            <p:cNvSpPr/>
            <p:nvPr/>
          </p:nvSpPr>
          <p:spPr>
            <a:xfrm>
              <a:off x="4871700" y="2253700"/>
              <a:ext cx="271050" cy="643050"/>
            </a:xfrm>
            <a:custGeom>
              <a:avLst/>
              <a:gdLst/>
              <a:ahLst/>
              <a:cxnLst/>
              <a:rect l="l" t="t" r="r" b="b"/>
              <a:pathLst>
                <a:path w="10842" h="25722" extrusionOk="0">
                  <a:moveTo>
                    <a:pt x="3856" y="0"/>
                  </a:moveTo>
                  <a:cubicBezTo>
                    <a:pt x="2479" y="0"/>
                    <a:pt x="1198" y="397"/>
                    <a:pt x="489" y="1702"/>
                  </a:cubicBezTo>
                  <a:cubicBezTo>
                    <a:pt x="0" y="2679"/>
                    <a:pt x="93" y="3936"/>
                    <a:pt x="93" y="4890"/>
                  </a:cubicBezTo>
                  <a:cubicBezTo>
                    <a:pt x="0" y="8286"/>
                    <a:pt x="186" y="11683"/>
                    <a:pt x="489" y="15079"/>
                  </a:cubicBezTo>
                  <a:cubicBezTo>
                    <a:pt x="582" y="16731"/>
                    <a:pt x="675" y="18383"/>
                    <a:pt x="861" y="20011"/>
                  </a:cubicBezTo>
                  <a:cubicBezTo>
                    <a:pt x="1070" y="21570"/>
                    <a:pt x="1070" y="23035"/>
                    <a:pt x="1536" y="24571"/>
                  </a:cubicBezTo>
                  <a:cubicBezTo>
                    <a:pt x="1536" y="24873"/>
                    <a:pt x="1745" y="25245"/>
                    <a:pt x="1931" y="25455"/>
                  </a:cubicBezTo>
                  <a:cubicBezTo>
                    <a:pt x="2170" y="25640"/>
                    <a:pt x="2409" y="25721"/>
                    <a:pt x="2645" y="25721"/>
                  </a:cubicBezTo>
                  <a:cubicBezTo>
                    <a:pt x="4130" y="25721"/>
                    <a:pt x="5488" y="22493"/>
                    <a:pt x="5909" y="21570"/>
                  </a:cubicBezTo>
                  <a:cubicBezTo>
                    <a:pt x="6584" y="19732"/>
                    <a:pt x="6886" y="17801"/>
                    <a:pt x="7561" y="15847"/>
                  </a:cubicBezTo>
                  <a:cubicBezTo>
                    <a:pt x="8422" y="13241"/>
                    <a:pt x="9213" y="10612"/>
                    <a:pt x="9980" y="7914"/>
                  </a:cubicBezTo>
                  <a:cubicBezTo>
                    <a:pt x="10469" y="6541"/>
                    <a:pt x="10841" y="5099"/>
                    <a:pt x="10469" y="3726"/>
                  </a:cubicBezTo>
                  <a:cubicBezTo>
                    <a:pt x="9980" y="1982"/>
                    <a:pt x="8236" y="818"/>
                    <a:pt x="6491" y="353"/>
                  </a:cubicBezTo>
                  <a:cubicBezTo>
                    <a:pt x="5656" y="163"/>
                    <a:pt x="4736" y="0"/>
                    <a:pt x="3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6" name="Google Shape;2206;p33"/>
            <p:cNvSpPr/>
            <p:nvPr/>
          </p:nvSpPr>
          <p:spPr>
            <a:xfrm>
              <a:off x="4895550" y="2310800"/>
              <a:ext cx="225675" cy="78525"/>
            </a:xfrm>
            <a:custGeom>
              <a:avLst/>
              <a:gdLst/>
              <a:ahLst/>
              <a:cxnLst/>
              <a:rect l="l" t="t" r="r" b="b"/>
              <a:pathLst>
                <a:path w="9027" h="3141" extrusionOk="0">
                  <a:moveTo>
                    <a:pt x="116" y="0"/>
                  </a:moveTo>
                  <a:lnTo>
                    <a:pt x="116" y="0"/>
                  </a:lnTo>
                  <a:cubicBezTo>
                    <a:pt x="0" y="395"/>
                    <a:pt x="209" y="861"/>
                    <a:pt x="489" y="1256"/>
                  </a:cubicBezTo>
                  <a:cubicBezTo>
                    <a:pt x="698" y="1652"/>
                    <a:pt x="1070" y="1931"/>
                    <a:pt x="1466" y="2233"/>
                  </a:cubicBezTo>
                  <a:cubicBezTo>
                    <a:pt x="1861" y="2419"/>
                    <a:pt x="2326" y="2606"/>
                    <a:pt x="2722" y="2722"/>
                  </a:cubicBezTo>
                  <a:cubicBezTo>
                    <a:pt x="3117" y="2908"/>
                    <a:pt x="3606" y="3001"/>
                    <a:pt x="3978" y="3001"/>
                  </a:cubicBezTo>
                  <a:cubicBezTo>
                    <a:pt x="4420" y="3094"/>
                    <a:pt x="4856" y="3141"/>
                    <a:pt x="5293" y="3141"/>
                  </a:cubicBezTo>
                  <a:cubicBezTo>
                    <a:pt x="5729" y="3141"/>
                    <a:pt x="6165" y="3094"/>
                    <a:pt x="6607" y="3001"/>
                  </a:cubicBezTo>
                  <a:cubicBezTo>
                    <a:pt x="7468" y="2815"/>
                    <a:pt x="8352" y="2512"/>
                    <a:pt x="9026" y="2024"/>
                  </a:cubicBezTo>
                  <a:cubicBezTo>
                    <a:pt x="8142" y="2024"/>
                    <a:pt x="7375" y="2140"/>
                    <a:pt x="6514" y="2140"/>
                  </a:cubicBezTo>
                  <a:cubicBezTo>
                    <a:pt x="5723" y="2140"/>
                    <a:pt x="4955" y="2024"/>
                    <a:pt x="4187" y="1931"/>
                  </a:cubicBezTo>
                  <a:cubicBezTo>
                    <a:pt x="3792" y="1838"/>
                    <a:pt x="3397" y="1745"/>
                    <a:pt x="3024" y="1652"/>
                  </a:cubicBezTo>
                  <a:cubicBezTo>
                    <a:pt x="2629" y="1559"/>
                    <a:pt x="2233" y="1442"/>
                    <a:pt x="1861" y="1349"/>
                  </a:cubicBezTo>
                  <a:cubicBezTo>
                    <a:pt x="1559" y="1256"/>
                    <a:pt x="1163" y="1070"/>
                    <a:pt x="884" y="861"/>
                  </a:cubicBezTo>
                  <a:cubicBezTo>
                    <a:pt x="489" y="675"/>
                    <a:pt x="302" y="395"/>
                    <a:pt x="1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7" name="Google Shape;2207;p33"/>
            <p:cNvSpPr/>
            <p:nvPr/>
          </p:nvSpPr>
          <p:spPr>
            <a:xfrm>
              <a:off x="5004875" y="1797250"/>
              <a:ext cx="152400" cy="506000"/>
            </a:xfrm>
            <a:custGeom>
              <a:avLst/>
              <a:gdLst/>
              <a:ahLst/>
              <a:cxnLst/>
              <a:rect l="l" t="t" r="r" b="b"/>
              <a:pathLst>
                <a:path w="6096" h="20240" extrusionOk="0">
                  <a:moveTo>
                    <a:pt x="6096" y="0"/>
                  </a:moveTo>
                  <a:lnTo>
                    <a:pt x="6096" y="0"/>
                  </a:lnTo>
                  <a:cubicBezTo>
                    <a:pt x="5142" y="1442"/>
                    <a:pt x="4165" y="3001"/>
                    <a:pt x="3397" y="4653"/>
                  </a:cubicBezTo>
                  <a:cubicBezTo>
                    <a:pt x="2606" y="6188"/>
                    <a:pt x="2025" y="7933"/>
                    <a:pt x="1443" y="9585"/>
                  </a:cubicBezTo>
                  <a:cubicBezTo>
                    <a:pt x="489" y="13074"/>
                    <a:pt x="1" y="16657"/>
                    <a:pt x="187" y="20240"/>
                  </a:cubicBezTo>
                  <a:cubicBezTo>
                    <a:pt x="489" y="16657"/>
                    <a:pt x="1071" y="13167"/>
                    <a:pt x="2025" y="9771"/>
                  </a:cubicBezTo>
                  <a:cubicBezTo>
                    <a:pt x="2513" y="8142"/>
                    <a:pt x="3188" y="6398"/>
                    <a:pt x="3886" y="4839"/>
                  </a:cubicBezTo>
                  <a:cubicBezTo>
                    <a:pt x="4560" y="3187"/>
                    <a:pt x="5328" y="1535"/>
                    <a:pt x="60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8" name="Google Shape;2208;p33"/>
            <p:cNvSpPr/>
            <p:nvPr/>
          </p:nvSpPr>
          <p:spPr>
            <a:xfrm>
              <a:off x="4932175" y="2489925"/>
              <a:ext cx="174500" cy="41300"/>
            </a:xfrm>
            <a:custGeom>
              <a:avLst/>
              <a:gdLst/>
              <a:ahLst/>
              <a:cxnLst/>
              <a:rect l="l" t="t" r="r" b="b"/>
              <a:pathLst>
                <a:path w="6980" h="1652" extrusionOk="0">
                  <a:moveTo>
                    <a:pt x="1" y="0"/>
                  </a:moveTo>
                  <a:cubicBezTo>
                    <a:pt x="489" y="489"/>
                    <a:pt x="1071" y="791"/>
                    <a:pt x="1559" y="1070"/>
                  </a:cubicBezTo>
                  <a:cubicBezTo>
                    <a:pt x="2141" y="1373"/>
                    <a:pt x="2816" y="1559"/>
                    <a:pt x="3490" y="1652"/>
                  </a:cubicBezTo>
                  <a:cubicBezTo>
                    <a:pt x="4072" y="1652"/>
                    <a:pt x="4746" y="1652"/>
                    <a:pt x="5421" y="1373"/>
                  </a:cubicBezTo>
                  <a:cubicBezTo>
                    <a:pt x="6003" y="1163"/>
                    <a:pt x="6584" y="791"/>
                    <a:pt x="6980" y="210"/>
                  </a:cubicBezTo>
                  <a:lnTo>
                    <a:pt x="6980" y="210"/>
                  </a:lnTo>
                  <a:cubicBezTo>
                    <a:pt x="6305" y="396"/>
                    <a:pt x="5817" y="489"/>
                    <a:pt x="5235" y="489"/>
                  </a:cubicBezTo>
                  <a:cubicBezTo>
                    <a:pt x="5041" y="520"/>
                    <a:pt x="4858" y="530"/>
                    <a:pt x="4678" y="530"/>
                  </a:cubicBezTo>
                  <a:cubicBezTo>
                    <a:pt x="4317" y="530"/>
                    <a:pt x="3971" y="489"/>
                    <a:pt x="3583" y="489"/>
                  </a:cubicBezTo>
                  <a:cubicBezTo>
                    <a:pt x="3002" y="396"/>
                    <a:pt x="2420" y="303"/>
                    <a:pt x="1838" y="210"/>
                  </a:cubicBezTo>
                  <a:cubicBezTo>
                    <a:pt x="1257" y="93"/>
                    <a:pt x="675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09" name="Google Shape;2209;p33"/>
            <p:cNvSpPr/>
            <p:nvPr/>
          </p:nvSpPr>
          <p:spPr>
            <a:xfrm>
              <a:off x="4949050" y="2599250"/>
              <a:ext cx="126225" cy="37000"/>
            </a:xfrm>
            <a:custGeom>
              <a:avLst/>
              <a:gdLst/>
              <a:ahLst/>
              <a:cxnLst/>
              <a:rect l="l" t="t" r="r" b="b"/>
              <a:pathLst>
                <a:path w="5049" h="1480" extrusionOk="0">
                  <a:moveTo>
                    <a:pt x="5049" y="1"/>
                  </a:moveTo>
                  <a:cubicBezTo>
                    <a:pt x="4560" y="94"/>
                    <a:pt x="4165" y="187"/>
                    <a:pt x="3792" y="187"/>
                  </a:cubicBezTo>
                  <a:cubicBezTo>
                    <a:pt x="3397" y="280"/>
                    <a:pt x="3001" y="280"/>
                    <a:pt x="2629" y="280"/>
                  </a:cubicBezTo>
                  <a:lnTo>
                    <a:pt x="1350" y="373"/>
                  </a:lnTo>
                  <a:cubicBezTo>
                    <a:pt x="977" y="373"/>
                    <a:pt x="489" y="373"/>
                    <a:pt x="0" y="582"/>
                  </a:cubicBezTo>
                  <a:cubicBezTo>
                    <a:pt x="396" y="862"/>
                    <a:pt x="768" y="1164"/>
                    <a:pt x="1257" y="1257"/>
                  </a:cubicBezTo>
                  <a:cubicBezTo>
                    <a:pt x="1546" y="1393"/>
                    <a:pt x="1885" y="1480"/>
                    <a:pt x="2238" y="1480"/>
                  </a:cubicBezTo>
                  <a:cubicBezTo>
                    <a:pt x="2367" y="1480"/>
                    <a:pt x="2498" y="1468"/>
                    <a:pt x="2629" y="1443"/>
                  </a:cubicBezTo>
                  <a:cubicBezTo>
                    <a:pt x="3094" y="1443"/>
                    <a:pt x="3583" y="1350"/>
                    <a:pt x="4071" y="1071"/>
                  </a:cubicBezTo>
                  <a:cubicBezTo>
                    <a:pt x="4467" y="862"/>
                    <a:pt x="4839" y="489"/>
                    <a:pt x="50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0" name="Google Shape;2210;p33"/>
            <p:cNvSpPr/>
            <p:nvPr/>
          </p:nvSpPr>
          <p:spPr>
            <a:xfrm>
              <a:off x="4953700" y="2737100"/>
              <a:ext cx="77950" cy="34325"/>
            </a:xfrm>
            <a:custGeom>
              <a:avLst/>
              <a:gdLst/>
              <a:ahLst/>
              <a:cxnLst/>
              <a:rect l="l" t="t" r="r" b="b"/>
              <a:pathLst>
                <a:path w="3118" h="1373" extrusionOk="0">
                  <a:moveTo>
                    <a:pt x="3118" y="0"/>
                  </a:moveTo>
                  <a:cubicBezTo>
                    <a:pt x="2815" y="0"/>
                    <a:pt x="2536" y="0"/>
                    <a:pt x="2234" y="93"/>
                  </a:cubicBezTo>
                  <a:cubicBezTo>
                    <a:pt x="1955" y="93"/>
                    <a:pt x="1745" y="93"/>
                    <a:pt x="1466" y="210"/>
                  </a:cubicBezTo>
                  <a:cubicBezTo>
                    <a:pt x="1280" y="210"/>
                    <a:pt x="1071" y="303"/>
                    <a:pt x="791" y="396"/>
                  </a:cubicBezTo>
                  <a:cubicBezTo>
                    <a:pt x="489" y="582"/>
                    <a:pt x="303" y="675"/>
                    <a:pt x="0" y="884"/>
                  </a:cubicBezTo>
                  <a:cubicBezTo>
                    <a:pt x="210" y="1164"/>
                    <a:pt x="582" y="1257"/>
                    <a:pt x="884" y="1373"/>
                  </a:cubicBezTo>
                  <a:lnTo>
                    <a:pt x="1745" y="1373"/>
                  </a:lnTo>
                  <a:cubicBezTo>
                    <a:pt x="2048" y="1257"/>
                    <a:pt x="2327" y="1071"/>
                    <a:pt x="2629" y="884"/>
                  </a:cubicBezTo>
                  <a:cubicBezTo>
                    <a:pt x="2815" y="675"/>
                    <a:pt x="3118" y="396"/>
                    <a:pt x="3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1" name="Google Shape;2211;p33"/>
            <p:cNvSpPr/>
            <p:nvPr/>
          </p:nvSpPr>
          <p:spPr>
            <a:xfrm>
              <a:off x="4992675" y="1974625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46" y="1"/>
                  </a:moveTo>
                  <a:cubicBezTo>
                    <a:pt x="273" y="1"/>
                    <a:pt x="198" y="24"/>
                    <a:pt x="93" y="70"/>
                  </a:cubicBezTo>
                  <a:cubicBezTo>
                    <a:pt x="0" y="163"/>
                    <a:pt x="0" y="349"/>
                    <a:pt x="0" y="559"/>
                  </a:cubicBezTo>
                  <a:cubicBezTo>
                    <a:pt x="93" y="1722"/>
                    <a:pt x="977" y="3071"/>
                    <a:pt x="1559" y="4048"/>
                  </a:cubicBezTo>
                  <a:cubicBezTo>
                    <a:pt x="2233" y="3164"/>
                    <a:pt x="1466" y="1233"/>
                    <a:pt x="884" y="349"/>
                  </a:cubicBezTo>
                  <a:cubicBezTo>
                    <a:pt x="768" y="256"/>
                    <a:pt x="675" y="163"/>
                    <a:pt x="582" y="70"/>
                  </a:cubicBezTo>
                  <a:cubicBezTo>
                    <a:pt x="489" y="24"/>
                    <a:pt x="419" y="1"/>
                    <a:pt x="34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2" name="Google Shape;2212;p33"/>
            <p:cNvSpPr/>
            <p:nvPr/>
          </p:nvSpPr>
          <p:spPr>
            <a:xfrm>
              <a:off x="5019425" y="1904250"/>
              <a:ext cx="55850" cy="101225"/>
            </a:xfrm>
            <a:custGeom>
              <a:avLst/>
              <a:gdLst/>
              <a:ahLst/>
              <a:cxnLst/>
              <a:rect l="l" t="t" r="r" b="b"/>
              <a:pathLst>
                <a:path w="2234" h="4049" extrusionOk="0">
                  <a:moveTo>
                    <a:pt x="338" y="1"/>
                  </a:moveTo>
                  <a:cubicBezTo>
                    <a:pt x="262" y="1"/>
                    <a:pt x="186" y="24"/>
                    <a:pt x="93" y="70"/>
                  </a:cubicBezTo>
                  <a:cubicBezTo>
                    <a:pt x="0" y="163"/>
                    <a:pt x="0" y="373"/>
                    <a:pt x="0" y="466"/>
                  </a:cubicBezTo>
                  <a:cubicBezTo>
                    <a:pt x="93" y="1629"/>
                    <a:pt x="977" y="3071"/>
                    <a:pt x="1559" y="4048"/>
                  </a:cubicBezTo>
                  <a:cubicBezTo>
                    <a:pt x="2234" y="3071"/>
                    <a:pt x="1443" y="1141"/>
                    <a:pt x="861" y="373"/>
                  </a:cubicBezTo>
                  <a:cubicBezTo>
                    <a:pt x="768" y="256"/>
                    <a:pt x="675" y="70"/>
                    <a:pt x="582" y="70"/>
                  </a:cubicBezTo>
                  <a:cubicBezTo>
                    <a:pt x="489" y="24"/>
                    <a:pt x="413" y="1"/>
                    <a:pt x="3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3" name="Google Shape;2213;p33"/>
            <p:cNvSpPr/>
            <p:nvPr/>
          </p:nvSpPr>
          <p:spPr>
            <a:xfrm>
              <a:off x="5053150" y="1872850"/>
              <a:ext cx="41325" cy="76800"/>
            </a:xfrm>
            <a:custGeom>
              <a:avLst/>
              <a:gdLst/>
              <a:ahLst/>
              <a:cxnLst/>
              <a:rect l="l" t="t" r="r" b="b"/>
              <a:pathLst>
                <a:path w="1653" h="3072" extrusionOk="0">
                  <a:moveTo>
                    <a:pt x="198" y="0"/>
                  </a:moveTo>
                  <a:cubicBezTo>
                    <a:pt x="123" y="0"/>
                    <a:pt x="47" y="24"/>
                    <a:pt x="1" y="70"/>
                  </a:cubicBezTo>
                  <a:lnTo>
                    <a:pt x="1" y="349"/>
                  </a:lnTo>
                  <a:cubicBezTo>
                    <a:pt x="1" y="1326"/>
                    <a:pt x="675" y="2303"/>
                    <a:pt x="1071" y="3071"/>
                  </a:cubicBezTo>
                  <a:cubicBezTo>
                    <a:pt x="1652" y="2397"/>
                    <a:pt x="1071" y="931"/>
                    <a:pt x="582" y="256"/>
                  </a:cubicBezTo>
                  <a:cubicBezTo>
                    <a:pt x="489" y="163"/>
                    <a:pt x="489" y="70"/>
                    <a:pt x="396" y="70"/>
                  </a:cubicBezTo>
                  <a:cubicBezTo>
                    <a:pt x="349" y="24"/>
                    <a:pt x="274" y="0"/>
                    <a:pt x="1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4" name="Google Shape;2214;p33"/>
            <p:cNvSpPr/>
            <p:nvPr/>
          </p:nvSpPr>
          <p:spPr>
            <a:xfrm>
              <a:off x="5043850" y="1988300"/>
              <a:ext cx="96575" cy="73000"/>
            </a:xfrm>
            <a:custGeom>
              <a:avLst/>
              <a:gdLst/>
              <a:ahLst/>
              <a:cxnLst/>
              <a:rect l="l" t="t" r="r" b="b"/>
              <a:pathLst>
                <a:path w="3863" h="2920" extrusionOk="0">
                  <a:moveTo>
                    <a:pt x="3059" y="0"/>
                  </a:moveTo>
                  <a:cubicBezTo>
                    <a:pt x="2271" y="0"/>
                    <a:pt x="1486" y="444"/>
                    <a:pt x="954" y="1082"/>
                  </a:cubicBezTo>
                  <a:cubicBezTo>
                    <a:pt x="582" y="1547"/>
                    <a:pt x="0" y="2338"/>
                    <a:pt x="0" y="2920"/>
                  </a:cubicBezTo>
                  <a:cubicBezTo>
                    <a:pt x="768" y="2036"/>
                    <a:pt x="1931" y="1547"/>
                    <a:pt x="3094" y="1175"/>
                  </a:cubicBezTo>
                  <a:cubicBezTo>
                    <a:pt x="3280" y="1082"/>
                    <a:pt x="3490" y="1082"/>
                    <a:pt x="3676" y="873"/>
                  </a:cubicBezTo>
                  <a:cubicBezTo>
                    <a:pt x="3769" y="780"/>
                    <a:pt x="3862" y="500"/>
                    <a:pt x="3769" y="291"/>
                  </a:cubicBezTo>
                  <a:cubicBezTo>
                    <a:pt x="3676" y="105"/>
                    <a:pt x="3490" y="12"/>
                    <a:pt x="3280" y="12"/>
                  </a:cubicBezTo>
                  <a:cubicBezTo>
                    <a:pt x="3207" y="4"/>
                    <a:pt x="3133" y="0"/>
                    <a:pt x="30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5" name="Google Shape;2215;p33"/>
            <p:cNvSpPr/>
            <p:nvPr/>
          </p:nvSpPr>
          <p:spPr>
            <a:xfrm>
              <a:off x="5077575" y="1920525"/>
              <a:ext cx="77375" cy="55875"/>
            </a:xfrm>
            <a:custGeom>
              <a:avLst/>
              <a:gdLst/>
              <a:ahLst/>
              <a:cxnLst/>
              <a:rect l="l" t="t" r="r" b="b"/>
              <a:pathLst>
                <a:path w="3095" h="2235" extrusionOk="0">
                  <a:moveTo>
                    <a:pt x="2513" y="1"/>
                  </a:moveTo>
                  <a:cubicBezTo>
                    <a:pt x="1838" y="1"/>
                    <a:pt x="1257" y="303"/>
                    <a:pt x="768" y="885"/>
                  </a:cubicBezTo>
                  <a:cubicBezTo>
                    <a:pt x="489" y="1257"/>
                    <a:pt x="94" y="1746"/>
                    <a:pt x="1" y="2234"/>
                  </a:cubicBezTo>
                  <a:cubicBezTo>
                    <a:pt x="582" y="1653"/>
                    <a:pt x="1559" y="1164"/>
                    <a:pt x="2420" y="885"/>
                  </a:cubicBezTo>
                  <a:cubicBezTo>
                    <a:pt x="2513" y="885"/>
                    <a:pt x="2722" y="769"/>
                    <a:pt x="2816" y="676"/>
                  </a:cubicBezTo>
                  <a:cubicBezTo>
                    <a:pt x="3002" y="583"/>
                    <a:pt x="3095" y="396"/>
                    <a:pt x="3002" y="187"/>
                  </a:cubicBezTo>
                  <a:cubicBezTo>
                    <a:pt x="2909" y="94"/>
                    <a:pt x="2722" y="1"/>
                    <a:pt x="25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6" name="Google Shape;2216;p33"/>
            <p:cNvSpPr/>
            <p:nvPr/>
          </p:nvSpPr>
          <p:spPr>
            <a:xfrm>
              <a:off x="5089800" y="1823400"/>
              <a:ext cx="26775" cy="58200"/>
            </a:xfrm>
            <a:custGeom>
              <a:avLst/>
              <a:gdLst/>
              <a:ahLst/>
              <a:cxnLst/>
              <a:rect l="l" t="t" r="r" b="b"/>
              <a:pathLst>
                <a:path w="1071" h="2328" extrusionOk="0">
                  <a:moveTo>
                    <a:pt x="372" y="1"/>
                  </a:moveTo>
                  <a:cubicBezTo>
                    <a:pt x="93" y="117"/>
                    <a:pt x="0" y="396"/>
                    <a:pt x="0" y="699"/>
                  </a:cubicBezTo>
                  <a:cubicBezTo>
                    <a:pt x="93" y="978"/>
                    <a:pt x="279" y="1164"/>
                    <a:pt x="372" y="1373"/>
                  </a:cubicBezTo>
                  <a:cubicBezTo>
                    <a:pt x="582" y="1653"/>
                    <a:pt x="582" y="2048"/>
                    <a:pt x="675" y="2327"/>
                  </a:cubicBezTo>
                  <a:cubicBezTo>
                    <a:pt x="1070" y="2141"/>
                    <a:pt x="954" y="1071"/>
                    <a:pt x="954" y="792"/>
                  </a:cubicBezTo>
                  <a:cubicBezTo>
                    <a:pt x="954" y="583"/>
                    <a:pt x="861" y="396"/>
                    <a:pt x="768" y="303"/>
                  </a:cubicBezTo>
                  <a:cubicBezTo>
                    <a:pt x="675" y="117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7" name="Google Shape;2217;p33"/>
            <p:cNvSpPr/>
            <p:nvPr/>
          </p:nvSpPr>
          <p:spPr>
            <a:xfrm>
              <a:off x="5121200" y="1812350"/>
              <a:ext cx="70400" cy="45400"/>
            </a:xfrm>
            <a:custGeom>
              <a:avLst/>
              <a:gdLst/>
              <a:ahLst/>
              <a:cxnLst/>
              <a:rect l="l" t="t" r="r" b="b"/>
              <a:pathLst>
                <a:path w="2816" h="1816" extrusionOk="0">
                  <a:moveTo>
                    <a:pt x="2359" y="1"/>
                  </a:moveTo>
                  <a:cubicBezTo>
                    <a:pt x="2251" y="1"/>
                    <a:pt x="2129" y="24"/>
                    <a:pt x="2024" y="71"/>
                  </a:cubicBezTo>
                  <a:cubicBezTo>
                    <a:pt x="1257" y="350"/>
                    <a:pt x="396" y="1025"/>
                    <a:pt x="0" y="1815"/>
                  </a:cubicBezTo>
                  <a:cubicBezTo>
                    <a:pt x="186" y="1606"/>
                    <a:pt x="396" y="1513"/>
                    <a:pt x="582" y="1420"/>
                  </a:cubicBezTo>
                  <a:lnTo>
                    <a:pt x="1350" y="1420"/>
                  </a:lnTo>
                  <a:cubicBezTo>
                    <a:pt x="1652" y="1420"/>
                    <a:pt x="1931" y="1420"/>
                    <a:pt x="2234" y="1327"/>
                  </a:cubicBezTo>
                  <a:cubicBezTo>
                    <a:pt x="2513" y="1234"/>
                    <a:pt x="2815" y="838"/>
                    <a:pt x="2815" y="559"/>
                  </a:cubicBezTo>
                  <a:cubicBezTo>
                    <a:pt x="2815" y="350"/>
                    <a:pt x="2815" y="164"/>
                    <a:pt x="2606" y="71"/>
                  </a:cubicBezTo>
                  <a:cubicBezTo>
                    <a:pt x="2559" y="24"/>
                    <a:pt x="2466" y="1"/>
                    <a:pt x="23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218" name="Google Shape;2218;p33"/>
            <p:cNvSpPr/>
            <p:nvPr/>
          </p:nvSpPr>
          <p:spPr>
            <a:xfrm>
              <a:off x="5099100" y="1862375"/>
              <a:ext cx="70400" cy="43650"/>
            </a:xfrm>
            <a:custGeom>
              <a:avLst/>
              <a:gdLst/>
              <a:ahLst/>
              <a:cxnLst/>
              <a:rect l="l" t="t" r="r" b="b"/>
              <a:pathLst>
                <a:path w="2816" h="1746" extrusionOk="0">
                  <a:moveTo>
                    <a:pt x="2048" y="1"/>
                  </a:moveTo>
                  <a:cubicBezTo>
                    <a:pt x="1745" y="1"/>
                    <a:pt x="1559" y="187"/>
                    <a:pt x="1280" y="396"/>
                  </a:cubicBezTo>
                  <a:cubicBezTo>
                    <a:pt x="977" y="582"/>
                    <a:pt x="0" y="1257"/>
                    <a:pt x="117" y="1745"/>
                  </a:cubicBezTo>
                  <a:cubicBezTo>
                    <a:pt x="791" y="1652"/>
                    <a:pt x="1955" y="1559"/>
                    <a:pt x="2443" y="1071"/>
                  </a:cubicBezTo>
                  <a:cubicBezTo>
                    <a:pt x="2722" y="885"/>
                    <a:pt x="2815" y="582"/>
                    <a:pt x="2722" y="303"/>
                  </a:cubicBezTo>
                  <a:cubicBezTo>
                    <a:pt x="2629" y="94"/>
                    <a:pt x="2234" y="1"/>
                    <a:pt x="2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219" name="Google Shape;2219;p33"/>
          <p:cNvSpPr txBox="1">
            <a:spLocks noGrp="1"/>
          </p:cNvSpPr>
          <p:nvPr>
            <p:ph type="title" idx="4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402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p35"/>
          <p:cNvSpPr/>
          <p:nvPr/>
        </p:nvSpPr>
        <p:spPr>
          <a:xfrm>
            <a:off x="-850747" y="-760149"/>
            <a:ext cx="4493414" cy="3678630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8" name="Google Shape;2318;p35"/>
          <p:cNvSpPr/>
          <p:nvPr/>
        </p:nvSpPr>
        <p:spPr>
          <a:xfrm>
            <a:off x="15198605" y="-497170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sp>
        <p:nvSpPr>
          <p:cNvPr id="2319" name="Google Shape;2319;p35"/>
          <p:cNvSpPr/>
          <p:nvPr/>
        </p:nvSpPr>
        <p:spPr>
          <a:xfrm rot="10800000">
            <a:off x="15655754" y="7251629"/>
            <a:ext cx="3879134" cy="3429888"/>
          </a:xfrm>
          <a:custGeom>
            <a:avLst/>
            <a:gdLst/>
            <a:ahLst/>
            <a:cxnLst/>
            <a:rect l="l" t="t" r="r" b="b"/>
            <a:pathLst>
              <a:path w="77074" h="68148" extrusionOk="0">
                <a:moveTo>
                  <a:pt x="47214" y="1"/>
                </a:moveTo>
                <a:cubicBezTo>
                  <a:pt x="42852" y="1"/>
                  <a:pt x="38491" y="193"/>
                  <a:pt x="34129" y="379"/>
                </a:cubicBezTo>
                <a:cubicBezTo>
                  <a:pt x="26754" y="775"/>
                  <a:pt x="19007" y="1263"/>
                  <a:pt x="13098" y="5520"/>
                </a:cubicBezTo>
                <a:cubicBezTo>
                  <a:pt x="5816" y="10662"/>
                  <a:pt x="3118" y="20153"/>
                  <a:pt x="1745" y="28970"/>
                </a:cubicBezTo>
                <a:cubicBezTo>
                  <a:pt x="396" y="38090"/>
                  <a:pt x="0" y="47395"/>
                  <a:pt x="582" y="56608"/>
                </a:cubicBezTo>
                <a:cubicBezTo>
                  <a:pt x="675" y="58748"/>
                  <a:pt x="1466" y="67937"/>
                  <a:pt x="4746" y="68147"/>
                </a:cubicBezTo>
                <a:cubicBezTo>
                  <a:pt x="4756" y="68147"/>
                  <a:pt x="4766" y="68147"/>
                  <a:pt x="4776" y="68147"/>
                </a:cubicBezTo>
                <a:cubicBezTo>
                  <a:pt x="6359" y="68147"/>
                  <a:pt x="10696" y="60766"/>
                  <a:pt x="13470" y="59795"/>
                </a:cubicBezTo>
                <a:cubicBezTo>
                  <a:pt x="15586" y="59111"/>
                  <a:pt x="17785" y="58889"/>
                  <a:pt x="19992" y="58889"/>
                </a:cubicBezTo>
                <a:cubicBezTo>
                  <a:pt x="21836" y="58889"/>
                  <a:pt x="23686" y="59044"/>
                  <a:pt x="25498" y="59213"/>
                </a:cubicBezTo>
                <a:cubicBezTo>
                  <a:pt x="27665" y="59424"/>
                  <a:pt x="29833" y="59661"/>
                  <a:pt x="31972" y="59661"/>
                </a:cubicBezTo>
                <a:cubicBezTo>
                  <a:pt x="33851" y="59661"/>
                  <a:pt x="35708" y="59478"/>
                  <a:pt x="37525" y="58934"/>
                </a:cubicBezTo>
                <a:cubicBezTo>
                  <a:pt x="42946" y="57282"/>
                  <a:pt x="47203" y="52350"/>
                  <a:pt x="48087" y="46721"/>
                </a:cubicBezTo>
                <a:cubicBezTo>
                  <a:pt x="48668" y="43138"/>
                  <a:pt x="47901" y="39346"/>
                  <a:pt x="49157" y="36066"/>
                </a:cubicBezTo>
                <a:cubicBezTo>
                  <a:pt x="51274" y="30343"/>
                  <a:pt x="57881" y="28016"/>
                  <a:pt x="63604" y="25969"/>
                </a:cubicBezTo>
                <a:cubicBezTo>
                  <a:pt x="69420" y="24038"/>
                  <a:pt x="75817" y="20642"/>
                  <a:pt x="76585" y="14640"/>
                </a:cubicBezTo>
                <a:cubicBezTo>
                  <a:pt x="77074" y="10662"/>
                  <a:pt x="74654" y="6777"/>
                  <a:pt x="71444" y="4543"/>
                </a:cubicBezTo>
                <a:cubicBezTo>
                  <a:pt x="68140" y="2333"/>
                  <a:pt x="64185" y="1356"/>
                  <a:pt x="60300" y="775"/>
                </a:cubicBezTo>
                <a:cubicBezTo>
                  <a:pt x="55938" y="193"/>
                  <a:pt x="51576" y="1"/>
                  <a:pt x="472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20" name="Google Shape;2320;p35"/>
          <p:cNvGrpSpPr/>
          <p:nvPr/>
        </p:nvGrpSpPr>
        <p:grpSpPr>
          <a:xfrm rot="10800000">
            <a:off x="15184328" y="8782328"/>
            <a:ext cx="2410608" cy="1899180"/>
            <a:chOff x="2533100" y="1212175"/>
            <a:chExt cx="1066075" cy="839825"/>
          </a:xfrm>
        </p:grpSpPr>
        <p:sp>
          <p:nvSpPr>
            <p:cNvPr id="2321" name="Google Shape;2321;p35"/>
            <p:cNvSpPr/>
            <p:nvPr/>
          </p:nvSpPr>
          <p:spPr>
            <a:xfrm>
              <a:off x="2981500" y="1242700"/>
              <a:ext cx="93025" cy="139875"/>
            </a:xfrm>
            <a:custGeom>
              <a:avLst/>
              <a:gdLst/>
              <a:ahLst/>
              <a:cxnLst/>
              <a:rect l="l" t="t" r="r" b="b"/>
              <a:pathLst>
                <a:path w="3721" h="5595" extrusionOk="0">
                  <a:moveTo>
                    <a:pt x="2415" y="1"/>
                  </a:moveTo>
                  <a:cubicBezTo>
                    <a:pt x="2208" y="1"/>
                    <a:pt x="2003" y="80"/>
                    <a:pt x="1838" y="268"/>
                  </a:cubicBezTo>
                  <a:cubicBezTo>
                    <a:pt x="768" y="1617"/>
                    <a:pt x="1" y="4036"/>
                    <a:pt x="1443" y="5316"/>
                  </a:cubicBezTo>
                  <a:cubicBezTo>
                    <a:pt x="1636" y="5509"/>
                    <a:pt x="1872" y="5594"/>
                    <a:pt x="2102" y="5594"/>
                  </a:cubicBezTo>
                  <a:cubicBezTo>
                    <a:pt x="2565" y="5594"/>
                    <a:pt x="3002" y="5247"/>
                    <a:pt x="3002" y="4734"/>
                  </a:cubicBezTo>
                  <a:cubicBezTo>
                    <a:pt x="3002" y="3455"/>
                    <a:pt x="2606" y="2501"/>
                    <a:pt x="3281" y="1431"/>
                  </a:cubicBezTo>
                  <a:cubicBezTo>
                    <a:pt x="3721" y="762"/>
                    <a:pt x="3057" y="1"/>
                    <a:pt x="2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2" name="Google Shape;2322;p35"/>
            <p:cNvSpPr/>
            <p:nvPr/>
          </p:nvSpPr>
          <p:spPr>
            <a:xfrm>
              <a:off x="3008250" y="1488625"/>
              <a:ext cx="56925" cy="134075"/>
            </a:xfrm>
            <a:custGeom>
              <a:avLst/>
              <a:gdLst/>
              <a:ahLst/>
              <a:cxnLst/>
              <a:rect l="l" t="t" r="r" b="b"/>
              <a:pathLst>
                <a:path w="2277" h="5363" extrusionOk="0">
                  <a:moveTo>
                    <a:pt x="1354" y="0"/>
                  </a:moveTo>
                  <a:cubicBezTo>
                    <a:pt x="1004" y="0"/>
                    <a:pt x="663" y="182"/>
                    <a:pt x="582" y="597"/>
                  </a:cubicBezTo>
                  <a:cubicBezTo>
                    <a:pt x="373" y="1969"/>
                    <a:pt x="1" y="3412"/>
                    <a:pt x="280" y="4784"/>
                  </a:cubicBezTo>
                  <a:cubicBezTo>
                    <a:pt x="367" y="5189"/>
                    <a:pt x="650" y="5362"/>
                    <a:pt x="947" y="5362"/>
                  </a:cubicBezTo>
                  <a:cubicBezTo>
                    <a:pt x="1282" y="5362"/>
                    <a:pt x="1635" y="5142"/>
                    <a:pt x="1746" y="4784"/>
                  </a:cubicBezTo>
                  <a:cubicBezTo>
                    <a:pt x="2211" y="3621"/>
                    <a:pt x="2118" y="2155"/>
                    <a:pt x="2211" y="806"/>
                  </a:cubicBezTo>
                  <a:cubicBezTo>
                    <a:pt x="2277" y="307"/>
                    <a:pt x="1808" y="0"/>
                    <a:pt x="1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3" name="Google Shape;2323;p35"/>
            <p:cNvSpPr/>
            <p:nvPr/>
          </p:nvSpPr>
          <p:spPr>
            <a:xfrm>
              <a:off x="2913925" y="1708150"/>
              <a:ext cx="120050" cy="96675"/>
            </a:xfrm>
            <a:custGeom>
              <a:avLst/>
              <a:gdLst/>
              <a:ahLst/>
              <a:cxnLst/>
              <a:rect l="l" t="t" r="r" b="b"/>
              <a:pathLst>
                <a:path w="4802" h="3867" extrusionOk="0">
                  <a:moveTo>
                    <a:pt x="3339" y="1"/>
                  </a:moveTo>
                  <a:cubicBezTo>
                    <a:pt x="3164" y="1"/>
                    <a:pt x="2980" y="52"/>
                    <a:pt x="2797" y="168"/>
                  </a:cubicBezTo>
                  <a:cubicBezTo>
                    <a:pt x="2308" y="540"/>
                    <a:pt x="1913" y="842"/>
                    <a:pt x="1540" y="1238"/>
                  </a:cubicBezTo>
                  <a:cubicBezTo>
                    <a:pt x="1238" y="1610"/>
                    <a:pt x="866" y="2005"/>
                    <a:pt x="563" y="2401"/>
                  </a:cubicBezTo>
                  <a:cubicBezTo>
                    <a:pt x="0" y="2964"/>
                    <a:pt x="442" y="3867"/>
                    <a:pt x="1117" y="3867"/>
                  </a:cubicBezTo>
                  <a:cubicBezTo>
                    <a:pt x="1251" y="3867"/>
                    <a:pt x="1394" y="3831"/>
                    <a:pt x="1540" y="3750"/>
                  </a:cubicBezTo>
                  <a:cubicBezTo>
                    <a:pt x="2401" y="3169"/>
                    <a:pt x="3378" y="2680"/>
                    <a:pt x="4146" y="1912"/>
                  </a:cubicBezTo>
                  <a:cubicBezTo>
                    <a:pt x="4801" y="1180"/>
                    <a:pt x="4179" y="1"/>
                    <a:pt x="33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4" name="Google Shape;2324;p35"/>
            <p:cNvSpPr/>
            <p:nvPr/>
          </p:nvSpPr>
          <p:spPr>
            <a:xfrm>
              <a:off x="2994100" y="1789400"/>
              <a:ext cx="95600" cy="80850"/>
            </a:xfrm>
            <a:custGeom>
              <a:avLst/>
              <a:gdLst/>
              <a:ahLst/>
              <a:cxnLst/>
              <a:rect l="l" t="t" r="r" b="b"/>
              <a:pathLst>
                <a:path w="3824" h="3234" extrusionOk="0">
                  <a:moveTo>
                    <a:pt x="2644" y="0"/>
                  </a:moveTo>
                  <a:cubicBezTo>
                    <a:pt x="2595" y="0"/>
                    <a:pt x="2546" y="4"/>
                    <a:pt x="2498" y="12"/>
                  </a:cubicBezTo>
                  <a:cubicBezTo>
                    <a:pt x="1916" y="105"/>
                    <a:pt x="1428" y="593"/>
                    <a:pt x="1032" y="1175"/>
                  </a:cubicBezTo>
                  <a:cubicBezTo>
                    <a:pt x="660" y="1570"/>
                    <a:pt x="357" y="1943"/>
                    <a:pt x="171" y="2524"/>
                  </a:cubicBezTo>
                  <a:cubicBezTo>
                    <a:pt x="1" y="2801"/>
                    <a:pt x="220" y="3234"/>
                    <a:pt x="562" y="3234"/>
                  </a:cubicBezTo>
                  <a:cubicBezTo>
                    <a:pt x="594" y="3234"/>
                    <a:pt x="626" y="3230"/>
                    <a:pt x="660" y="3222"/>
                  </a:cubicBezTo>
                  <a:cubicBezTo>
                    <a:pt x="1730" y="2827"/>
                    <a:pt x="3172" y="2245"/>
                    <a:pt x="3568" y="1082"/>
                  </a:cubicBezTo>
                  <a:cubicBezTo>
                    <a:pt x="3824" y="463"/>
                    <a:pt x="3199" y="0"/>
                    <a:pt x="26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5" name="Google Shape;2325;p35"/>
            <p:cNvSpPr/>
            <p:nvPr/>
          </p:nvSpPr>
          <p:spPr>
            <a:xfrm>
              <a:off x="3067075" y="1594650"/>
              <a:ext cx="99100" cy="131950"/>
            </a:xfrm>
            <a:custGeom>
              <a:avLst/>
              <a:gdLst/>
              <a:ahLst/>
              <a:cxnLst/>
              <a:rect l="l" t="t" r="r" b="b"/>
              <a:pathLst>
                <a:path w="3964" h="5278" extrusionOk="0">
                  <a:moveTo>
                    <a:pt x="2543" y="0"/>
                  </a:moveTo>
                  <a:cubicBezTo>
                    <a:pt x="2281" y="0"/>
                    <a:pt x="2021" y="100"/>
                    <a:pt x="1812" y="334"/>
                  </a:cubicBezTo>
                  <a:cubicBezTo>
                    <a:pt x="835" y="1497"/>
                    <a:pt x="346" y="2963"/>
                    <a:pt x="67" y="4405"/>
                  </a:cubicBezTo>
                  <a:cubicBezTo>
                    <a:pt x="0" y="4889"/>
                    <a:pt x="377" y="5278"/>
                    <a:pt x="776" y="5278"/>
                  </a:cubicBezTo>
                  <a:cubicBezTo>
                    <a:pt x="932" y="5278"/>
                    <a:pt x="1093" y="5218"/>
                    <a:pt x="1230" y="5080"/>
                  </a:cubicBezTo>
                  <a:cubicBezTo>
                    <a:pt x="2301" y="4033"/>
                    <a:pt x="3254" y="2963"/>
                    <a:pt x="3743" y="1497"/>
                  </a:cubicBezTo>
                  <a:cubicBezTo>
                    <a:pt x="3963" y="718"/>
                    <a:pt x="3246" y="0"/>
                    <a:pt x="2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6" name="Google Shape;2326;p35"/>
            <p:cNvSpPr/>
            <p:nvPr/>
          </p:nvSpPr>
          <p:spPr>
            <a:xfrm>
              <a:off x="3097825" y="1386450"/>
              <a:ext cx="62825" cy="142025"/>
            </a:xfrm>
            <a:custGeom>
              <a:avLst/>
              <a:gdLst/>
              <a:ahLst/>
              <a:cxnLst/>
              <a:rect l="l" t="t" r="r" b="b"/>
              <a:pathLst>
                <a:path w="2513" h="5681" extrusionOk="0">
                  <a:moveTo>
                    <a:pt x="1059" y="0"/>
                  </a:moveTo>
                  <a:cubicBezTo>
                    <a:pt x="875" y="0"/>
                    <a:pt x="684" y="75"/>
                    <a:pt x="582" y="240"/>
                  </a:cubicBezTo>
                  <a:cubicBezTo>
                    <a:pt x="0" y="915"/>
                    <a:pt x="93" y="1683"/>
                    <a:pt x="280" y="2474"/>
                  </a:cubicBezTo>
                  <a:cubicBezTo>
                    <a:pt x="373" y="3428"/>
                    <a:pt x="675" y="4219"/>
                    <a:pt x="954" y="5079"/>
                  </a:cubicBezTo>
                  <a:cubicBezTo>
                    <a:pt x="1093" y="5485"/>
                    <a:pt x="1413" y="5680"/>
                    <a:pt x="1728" y="5680"/>
                  </a:cubicBezTo>
                  <a:cubicBezTo>
                    <a:pt x="2099" y="5680"/>
                    <a:pt x="2463" y="5409"/>
                    <a:pt x="2513" y="4893"/>
                  </a:cubicBezTo>
                  <a:cubicBezTo>
                    <a:pt x="2513" y="4009"/>
                    <a:pt x="2513" y="3148"/>
                    <a:pt x="2420" y="2171"/>
                  </a:cubicBezTo>
                  <a:cubicBezTo>
                    <a:pt x="2327" y="1404"/>
                    <a:pt x="2234" y="613"/>
                    <a:pt x="1443" y="147"/>
                  </a:cubicBezTo>
                  <a:cubicBezTo>
                    <a:pt x="1358" y="52"/>
                    <a:pt x="1211" y="0"/>
                    <a:pt x="10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7" name="Google Shape;2327;p35"/>
            <p:cNvSpPr/>
            <p:nvPr/>
          </p:nvSpPr>
          <p:spPr>
            <a:xfrm>
              <a:off x="3141450" y="1243125"/>
              <a:ext cx="75050" cy="76925"/>
            </a:xfrm>
            <a:custGeom>
              <a:avLst/>
              <a:gdLst/>
              <a:ahLst/>
              <a:cxnLst/>
              <a:rect l="l" t="t" r="r" b="b"/>
              <a:pathLst>
                <a:path w="3002" h="3077" extrusionOk="0">
                  <a:moveTo>
                    <a:pt x="2114" y="0"/>
                  </a:moveTo>
                  <a:cubicBezTo>
                    <a:pt x="1931" y="0"/>
                    <a:pt x="1733" y="53"/>
                    <a:pt x="1536" y="157"/>
                  </a:cubicBezTo>
                  <a:cubicBezTo>
                    <a:pt x="1163" y="344"/>
                    <a:pt x="768" y="530"/>
                    <a:pt x="489" y="925"/>
                  </a:cubicBezTo>
                  <a:cubicBezTo>
                    <a:pt x="186" y="1321"/>
                    <a:pt x="0" y="1809"/>
                    <a:pt x="0" y="2274"/>
                  </a:cubicBezTo>
                  <a:cubicBezTo>
                    <a:pt x="85" y="2637"/>
                    <a:pt x="327" y="3077"/>
                    <a:pt x="671" y="3077"/>
                  </a:cubicBezTo>
                  <a:cubicBezTo>
                    <a:pt x="702" y="3077"/>
                    <a:pt x="735" y="3073"/>
                    <a:pt x="768" y="3065"/>
                  </a:cubicBezTo>
                  <a:cubicBezTo>
                    <a:pt x="1350" y="3065"/>
                    <a:pt x="1838" y="2856"/>
                    <a:pt x="2234" y="2484"/>
                  </a:cubicBezTo>
                  <a:cubicBezTo>
                    <a:pt x="2606" y="2088"/>
                    <a:pt x="2815" y="1600"/>
                    <a:pt x="2908" y="1111"/>
                  </a:cubicBezTo>
                  <a:cubicBezTo>
                    <a:pt x="3001" y="832"/>
                    <a:pt x="2908" y="437"/>
                    <a:pt x="2606" y="157"/>
                  </a:cubicBezTo>
                  <a:cubicBezTo>
                    <a:pt x="2466" y="53"/>
                    <a:pt x="2298" y="0"/>
                    <a:pt x="21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8" name="Google Shape;2328;p35"/>
            <p:cNvSpPr/>
            <p:nvPr/>
          </p:nvSpPr>
          <p:spPr>
            <a:xfrm>
              <a:off x="3127325" y="1715875"/>
              <a:ext cx="108350" cy="116725"/>
            </a:xfrm>
            <a:custGeom>
              <a:avLst/>
              <a:gdLst/>
              <a:ahLst/>
              <a:cxnLst/>
              <a:rect l="l" t="t" r="r" b="b"/>
              <a:pathLst>
                <a:path w="4334" h="4669" extrusionOk="0">
                  <a:moveTo>
                    <a:pt x="2998" y="1"/>
                  </a:moveTo>
                  <a:cubicBezTo>
                    <a:pt x="2703" y="1"/>
                    <a:pt x="2406" y="99"/>
                    <a:pt x="2217" y="347"/>
                  </a:cubicBezTo>
                  <a:cubicBezTo>
                    <a:pt x="1426" y="1301"/>
                    <a:pt x="751" y="2371"/>
                    <a:pt x="263" y="3534"/>
                  </a:cubicBezTo>
                  <a:cubicBezTo>
                    <a:pt x="1" y="4223"/>
                    <a:pt x="593" y="4668"/>
                    <a:pt x="1169" y="4668"/>
                  </a:cubicBezTo>
                  <a:cubicBezTo>
                    <a:pt x="1411" y="4668"/>
                    <a:pt x="1650" y="4590"/>
                    <a:pt x="1821" y="4418"/>
                  </a:cubicBezTo>
                  <a:cubicBezTo>
                    <a:pt x="2682" y="3627"/>
                    <a:pt x="3473" y="2767"/>
                    <a:pt x="4055" y="1696"/>
                  </a:cubicBezTo>
                  <a:cubicBezTo>
                    <a:pt x="4334" y="1208"/>
                    <a:pt x="4241" y="533"/>
                    <a:pt x="3752" y="231"/>
                  </a:cubicBezTo>
                  <a:cubicBezTo>
                    <a:pt x="3569" y="93"/>
                    <a:pt x="3284" y="1"/>
                    <a:pt x="29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29" name="Google Shape;2329;p35"/>
            <p:cNvSpPr/>
            <p:nvPr/>
          </p:nvSpPr>
          <p:spPr>
            <a:xfrm>
              <a:off x="3208900" y="1508450"/>
              <a:ext cx="61100" cy="141575"/>
            </a:xfrm>
            <a:custGeom>
              <a:avLst/>
              <a:gdLst/>
              <a:ahLst/>
              <a:cxnLst/>
              <a:rect l="l" t="t" r="r" b="b"/>
              <a:pathLst>
                <a:path w="2444" h="5663" extrusionOk="0">
                  <a:moveTo>
                    <a:pt x="1209" y="0"/>
                  </a:moveTo>
                  <a:cubicBezTo>
                    <a:pt x="951" y="0"/>
                    <a:pt x="704" y="113"/>
                    <a:pt x="582" y="385"/>
                  </a:cubicBezTo>
                  <a:cubicBezTo>
                    <a:pt x="1" y="1851"/>
                    <a:pt x="1" y="3596"/>
                    <a:pt x="210" y="5154"/>
                  </a:cubicBezTo>
                  <a:cubicBezTo>
                    <a:pt x="254" y="5512"/>
                    <a:pt x="529" y="5663"/>
                    <a:pt x="830" y="5663"/>
                  </a:cubicBezTo>
                  <a:cubicBezTo>
                    <a:pt x="1175" y="5663"/>
                    <a:pt x="1553" y="5465"/>
                    <a:pt x="1653" y="5154"/>
                  </a:cubicBezTo>
                  <a:cubicBezTo>
                    <a:pt x="2141" y="3782"/>
                    <a:pt x="2444" y="2037"/>
                    <a:pt x="2048" y="595"/>
                  </a:cubicBezTo>
                  <a:cubicBezTo>
                    <a:pt x="1993" y="248"/>
                    <a:pt x="1589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0" name="Google Shape;2330;p35"/>
            <p:cNvSpPr/>
            <p:nvPr/>
          </p:nvSpPr>
          <p:spPr>
            <a:xfrm>
              <a:off x="3201925" y="1328500"/>
              <a:ext cx="79700" cy="99925"/>
            </a:xfrm>
            <a:custGeom>
              <a:avLst/>
              <a:gdLst/>
              <a:ahLst/>
              <a:cxnLst/>
              <a:rect l="l" t="t" r="r" b="b"/>
              <a:pathLst>
                <a:path w="3188" h="3997" extrusionOk="0">
                  <a:moveTo>
                    <a:pt x="1744" y="0"/>
                  </a:moveTo>
                  <a:cubicBezTo>
                    <a:pt x="1682" y="0"/>
                    <a:pt x="1620" y="7"/>
                    <a:pt x="1559" y="23"/>
                  </a:cubicBezTo>
                  <a:cubicBezTo>
                    <a:pt x="396" y="418"/>
                    <a:pt x="280" y="1767"/>
                    <a:pt x="94" y="2838"/>
                  </a:cubicBezTo>
                  <a:cubicBezTo>
                    <a:pt x="1" y="3326"/>
                    <a:pt x="187" y="3722"/>
                    <a:pt x="675" y="3908"/>
                  </a:cubicBezTo>
                  <a:cubicBezTo>
                    <a:pt x="799" y="3966"/>
                    <a:pt x="932" y="3997"/>
                    <a:pt x="1065" y="3997"/>
                  </a:cubicBezTo>
                  <a:cubicBezTo>
                    <a:pt x="1356" y="3997"/>
                    <a:pt x="1647" y="3848"/>
                    <a:pt x="1838" y="3512"/>
                  </a:cubicBezTo>
                  <a:cubicBezTo>
                    <a:pt x="2327" y="2651"/>
                    <a:pt x="3188" y="1395"/>
                    <a:pt x="2513" y="418"/>
                  </a:cubicBezTo>
                  <a:cubicBezTo>
                    <a:pt x="2358" y="185"/>
                    <a:pt x="2056" y="0"/>
                    <a:pt x="174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1" name="Google Shape;2331;p35"/>
            <p:cNvSpPr/>
            <p:nvPr/>
          </p:nvSpPr>
          <p:spPr>
            <a:xfrm>
              <a:off x="3299050" y="1212175"/>
              <a:ext cx="69825" cy="58750"/>
            </a:xfrm>
            <a:custGeom>
              <a:avLst/>
              <a:gdLst/>
              <a:ahLst/>
              <a:cxnLst/>
              <a:rect l="l" t="t" r="r" b="b"/>
              <a:pathLst>
                <a:path w="2793" h="2350" extrusionOk="0">
                  <a:moveTo>
                    <a:pt x="1062" y="1"/>
                  </a:moveTo>
                  <a:cubicBezTo>
                    <a:pt x="711" y="1"/>
                    <a:pt x="328" y="199"/>
                    <a:pt x="94" y="511"/>
                  </a:cubicBezTo>
                  <a:cubicBezTo>
                    <a:pt x="94" y="604"/>
                    <a:pt x="1" y="814"/>
                    <a:pt x="1" y="1000"/>
                  </a:cubicBezTo>
                  <a:cubicBezTo>
                    <a:pt x="1" y="1186"/>
                    <a:pt x="94" y="1582"/>
                    <a:pt x="280" y="1768"/>
                  </a:cubicBezTo>
                  <a:cubicBezTo>
                    <a:pt x="373" y="1884"/>
                    <a:pt x="582" y="1977"/>
                    <a:pt x="675" y="1977"/>
                  </a:cubicBezTo>
                  <a:cubicBezTo>
                    <a:pt x="768" y="2070"/>
                    <a:pt x="955" y="2163"/>
                    <a:pt x="1048" y="2163"/>
                  </a:cubicBezTo>
                  <a:cubicBezTo>
                    <a:pt x="1350" y="2256"/>
                    <a:pt x="1536" y="2349"/>
                    <a:pt x="1745" y="2349"/>
                  </a:cubicBezTo>
                  <a:cubicBezTo>
                    <a:pt x="2118" y="2349"/>
                    <a:pt x="2420" y="2163"/>
                    <a:pt x="2606" y="1884"/>
                  </a:cubicBezTo>
                  <a:cubicBezTo>
                    <a:pt x="2699" y="1582"/>
                    <a:pt x="2792" y="1186"/>
                    <a:pt x="2606" y="907"/>
                  </a:cubicBezTo>
                  <a:cubicBezTo>
                    <a:pt x="2513" y="907"/>
                    <a:pt x="2513" y="907"/>
                    <a:pt x="2513" y="814"/>
                  </a:cubicBezTo>
                  <a:cubicBezTo>
                    <a:pt x="2420" y="721"/>
                    <a:pt x="2327" y="604"/>
                    <a:pt x="2118" y="418"/>
                  </a:cubicBezTo>
                  <a:cubicBezTo>
                    <a:pt x="2025" y="418"/>
                    <a:pt x="2025" y="325"/>
                    <a:pt x="1932" y="325"/>
                  </a:cubicBezTo>
                  <a:cubicBezTo>
                    <a:pt x="1745" y="232"/>
                    <a:pt x="1536" y="139"/>
                    <a:pt x="1257" y="23"/>
                  </a:cubicBezTo>
                  <a:cubicBezTo>
                    <a:pt x="1194" y="8"/>
                    <a:pt x="1128" y="1"/>
                    <a:pt x="10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2" name="Google Shape;2332;p35"/>
            <p:cNvSpPr/>
            <p:nvPr/>
          </p:nvSpPr>
          <p:spPr>
            <a:xfrm>
              <a:off x="2706825" y="1804225"/>
              <a:ext cx="158375" cy="68400"/>
            </a:xfrm>
            <a:custGeom>
              <a:avLst/>
              <a:gdLst/>
              <a:ahLst/>
              <a:cxnLst/>
              <a:rect l="l" t="t" r="r" b="b"/>
              <a:pathLst>
                <a:path w="6335" h="2736" extrusionOk="0">
                  <a:moveTo>
                    <a:pt x="4869" y="0"/>
                  </a:moveTo>
                  <a:cubicBezTo>
                    <a:pt x="3613" y="0"/>
                    <a:pt x="2450" y="396"/>
                    <a:pt x="1194" y="768"/>
                  </a:cubicBezTo>
                  <a:cubicBezTo>
                    <a:pt x="1" y="1143"/>
                    <a:pt x="465" y="2736"/>
                    <a:pt x="1591" y="2736"/>
                  </a:cubicBezTo>
                  <a:cubicBezTo>
                    <a:pt x="1650" y="2736"/>
                    <a:pt x="1712" y="2731"/>
                    <a:pt x="1775" y="2722"/>
                  </a:cubicBezTo>
                  <a:cubicBezTo>
                    <a:pt x="3031" y="2513"/>
                    <a:pt x="4195" y="2420"/>
                    <a:pt x="5358" y="1838"/>
                  </a:cubicBezTo>
                  <a:cubicBezTo>
                    <a:pt x="6335" y="1466"/>
                    <a:pt x="5846" y="0"/>
                    <a:pt x="48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3" name="Google Shape;2333;p35"/>
            <p:cNvSpPr/>
            <p:nvPr/>
          </p:nvSpPr>
          <p:spPr>
            <a:xfrm>
              <a:off x="2741300" y="1735625"/>
              <a:ext cx="63425" cy="48925"/>
            </a:xfrm>
            <a:custGeom>
              <a:avLst/>
              <a:gdLst/>
              <a:ahLst/>
              <a:cxnLst/>
              <a:rect l="l" t="t" r="r" b="b"/>
              <a:pathLst>
                <a:path w="2537" h="1957" extrusionOk="0">
                  <a:moveTo>
                    <a:pt x="1614" y="0"/>
                  </a:moveTo>
                  <a:cubicBezTo>
                    <a:pt x="1561" y="0"/>
                    <a:pt x="1511" y="7"/>
                    <a:pt x="1466" y="22"/>
                  </a:cubicBezTo>
                  <a:cubicBezTo>
                    <a:pt x="1164" y="139"/>
                    <a:pt x="885" y="232"/>
                    <a:pt x="675" y="325"/>
                  </a:cubicBezTo>
                  <a:cubicBezTo>
                    <a:pt x="489" y="418"/>
                    <a:pt x="303" y="511"/>
                    <a:pt x="210" y="720"/>
                  </a:cubicBezTo>
                  <a:cubicBezTo>
                    <a:pt x="1" y="906"/>
                    <a:pt x="1" y="1186"/>
                    <a:pt x="94" y="1488"/>
                  </a:cubicBezTo>
                  <a:cubicBezTo>
                    <a:pt x="248" y="1778"/>
                    <a:pt x="602" y="1956"/>
                    <a:pt x="927" y="1956"/>
                  </a:cubicBezTo>
                  <a:cubicBezTo>
                    <a:pt x="1045" y="1956"/>
                    <a:pt x="1158" y="1933"/>
                    <a:pt x="1257" y="1883"/>
                  </a:cubicBezTo>
                  <a:cubicBezTo>
                    <a:pt x="1559" y="1674"/>
                    <a:pt x="1745" y="1581"/>
                    <a:pt x="2048" y="1488"/>
                  </a:cubicBezTo>
                  <a:cubicBezTo>
                    <a:pt x="2420" y="1302"/>
                    <a:pt x="2536" y="813"/>
                    <a:pt x="2327" y="511"/>
                  </a:cubicBezTo>
                  <a:cubicBezTo>
                    <a:pt x="2249" y="198"/>
                    <a:pt x="1891" y="0"/>
                    <a:pt x="16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4" name="Google Shape;2334;p35"/>
            <p:cNvSpPr/>
            <p:nvPr/>
          </p:nvSpPr>
          <p:spPr>
            <a:xfrm>
              <a:off x="2533100" y="1876325"/>
              <a:ext cx="75050" cy="59800"/>
            </a:xfrm>
            <a:custGeom>
              <a:avLst/>
              <a:gdLst/>
              <a:ahLst/>
              <a:cxnLst/>
              <a:rect l="l" t="t" r="r" b="b"/>
              <a:pathLst>
                <a:path w="3002" h="2392" extrusionOk="0">
                  <a:moveTo>
                    <a:pt x="2096" y="0"/>
                  </a:moveTo>
                  <a:cubicBezTo>
                    <a:pt x="2040" y="0"/>
                    <a:pt x="1984" y="8"/>
                    <a:pt x="1931" y="24"/>
                  </a:cubicBezTo>
                  <a:cubicBezTo>
                    <a:pt x="1443" y="210"/>
                    <a:pt x="1070" y="513"/>
                    <a:pt x="582" y="792"/>
                  </a:cubicBezTo>
                  <a:cubicBezTo>
                    <a:pt x="186" y="1094"/>
                    <a:pt x="0" y="1583"/>
                    <a:pt x="279" y="1955"/>
                  </a:cubicBezTo>
                  <a:cubicBezTo>
                    <a:pt x="420" y="2220"/>
                    <a:pt x="727" y="2391"/>
                    <a:pt x="1027" y="2391"/>
                  </a:cubicBezTo>
                  <a:cubicBezTo>
                    <a:pt x="1174" y="2391"/>
                    <a:pt x="1320" y="2350"/>
                    <a:pt x="1443" y="2258"/>
                  </a:cubicBezTo>
                  <a:cubicBezTo>
                    <a:pt x="1838" y="1955"/>
                    <a:pt x="2327" y="1676"/>
                    <a:pt x="2722" y="1373"/>
                  </a:cubicBezTo>
                  <a:cubicBezTo>
                    <a:pt x="2908" y="1094"/>
                    <a:pt x="3001" y="699"/>
                    <a:pt x="2815" y="420"/>
                  </a:cubicBezTo>
                  <a:cubicBezTo>
                    <a:pt x="2643" y="170"/>
                    <a:pt x="2359" y="0"/>
                    <a:pt x="2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5" name="Google Shape;2335;p35"/>
            <p:cNvSpPr/>
            <p:nvPr/>
          </p:nvSpPr>
          <p:spPr>
            <a:xfrm>
              <a:off x="2540075" y="1968275"/>
              <a:ext cx="46550" cy="83725"/>
            </a:xfrm>
            <a:custGeom>
              <a:avLst/>
              <a:gdLst/>
              <a:ahLst/>
              <a:cxnLst/>
              <a:rect l="l" t="t" r="r" b="b"/>
              <a:pathLst>
                <a:path w="1862" h="3349" extrusionOk="0">
                  <a:moveTo>
                    <a:pt x="1096" y="0"/>
                  </a:moveTo>
                  <a:cubicBezTo>
                    <a:pt x="769" y="0"/>
                    <a:pt x="474" y="211"/>
                    <a:pt x="396" y="603"/>
                  </a:cubicBezTo>
                  <a:cubicBezTo>
                    <a:pt x="210" y="1185"/>
                    <a:pt x="117" y="1767"/>
                    <a:pt x="0" y="2465"/>
                  </a:cubicBezTo>
                  <a:cubicBezTo>
                    <a:pt x="0" y="2837"/>
                    <a:pt x="117" y="3232"/>
                    <a:pt x="489" y="3325"/>
                  </a:cubicBezTo>
                  <a:cubicBezTo>
                    <a:pt x="556" y="3341"/>
                    <a:pt x="624" y="3349"/>
                    <a:pt x="689" y="3349"/>
                  </a:cubicBezTo>
                  <a:cubicBezTo>
                    <a:pt x="1010" y="3349"/>
                    <a:pt x="1296" y="3165"/>
                    <a:pt x="1373" y="2837"/>
                  </a:cubicBezTo>
                  <a:cubicBezTo>
                    <a:pt x="1559" y="2162"/>
                    <a:pt x="1745" y="1581"/>
                    <a:pt x="1861" y="999"/>
                  </a:cubicBezTo>
                  <a:cubicBezTo>
                    <a:pt x="1861" y="603"/>
                    <a:pt x="1745" y="138"/>
                    <a:pt x="1280" y="22"/>
                  </a:cubicBezTo>
                  <a:cubicBezTo>
                    <a:pt x="1218" y="7"/>
                    <a:pt x="1157" y="0"/>
                    <a:pt x="10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6" name="Google Shape;2336;p35"/>
            <p:cNvSpPr/>
            <p:nvPr/>
          </p:nvSpPr>
          <p:spPr>
            <a:xfrm>
              <a:off x="2652450" y="1932650"/>
              <a:ext cx="91200" cy="63375"/>
            </a:xfrm>
            <a:custGeom>
              <a:avLst/>
              <a:gdLst/>
              <a:ahLst/>
              <a:cxnLst/>
              <a:rect l="l" t="t" r="r" b="b"/>
              <a:pathLst>
                <a:path w="3648" h="2535" extrusionOk="0">
                  <a:moveTo>
                    <a:pt x="2904" y="1"/>
                  </a:moveTo>
                  <a:cubicBezTo>
                    <a:pt x="2802" y="1"/>
                    <a:pt x="2700" y="32"/>
                    <a:pt x="2601" y="98"/>
                  </a:cubicBezTo>
                  <a:cubicBezTo>
                    <a:pt x="1903" y="400"/>
                    <a:pt x="1228" y="772"/>
                    <a:pt x="647" y="1168"/>
                  </a:cubicBezTo>
                  <a:cubicBezTo>
                    <a:pt x="0" y="1579"/>
                    <a:pt x="376" y="2535"/>
                    <a:pt x="1039" y="2535"/>
                  </a:cubicBezTo>
                  <a:cubicBezTo>
                    <a:pt x="1164" y="2535"/>
                    <a:pt x="1298" y="2501"/>
                    <a:pt x="1438" y="2424"/>
                  </a:cubicBezTo>
                  <a:cubicBezTo>
                    <a:pt x="2112" y="2028"/>
                    <a:pt x="2787" y="1656"/>
                    <a:pt x="3369" y="1168"/>
                  </a:cubicBezTo>
                  <a:cubicBezTo>
                    <a:pt x="3648" y="982"/>
                    <a:pt x="3648" y="493"/>
                    <a:pt x="3462" y="284"/>
                  </a:cubicBezTo>
                  <a:cubicBezTo>
                    <a:pt x="3281" y="103"/>
                    <a:pt x="3091" y="1"/>
                    <a:pt x="2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7" name="Google Shape;2337;p35"/>
            <p:cNvSpPr/>
            <p:nvPr/>
          </p:nvSpPr>
          <p:spPr>
            <a:xfrm>
              <a:off x="2833775" y="1862025"/>
              <a:ext cx="131750" cy="60875"/>
            </a:xfrm>
            <a:custGeom>
              <a:avLst/>
              <a:gdLst/>
              <a:ahLst/>
              <a:cxnLst/>
              <a:rect l="l" t="t" r="r" b="b"/>
              <a:pathLst>
                <a:path w="5270" h="2435" extrusionOk="0">
                  <a:moveTo>
                    <a:pt x="3847" y="1"/>
                  </a:moveTo>
                  <a:cubicBezTo>
                    <a:pt x="3792" y="1"/>
                    <a:pt x="3735" y="5"/>
                    <a:pt x="3676" y="15"/>
                  </a:cubicBezTo>
                  <a:cubicBezTo>
                    <a:pt x="2606" y="317"/>
                    <a:pt x="1536" y="689"/>
                    <a:pt x="582" y="1178"/>
                  </a:cubicBezTo>
                  <a:cubicBezTo>
                    <a:pt x="1" y="1480"/>
                    <a:pt x="280" y="2434"/>
                    <a:pt x="954" y="2434"/>
                  </a:cubicBezTo>
                  <a:cubicBezTo>
                    <a:pt x="2025" y="2341"/>
                    <a:pt x="3095" y="2155"/>
                    <a:pt x="4165" y="1852"/>
                  </a:cubicBezTo>
                  <a:cubicBezTo>
                    <a:pt x="5269" y="1587"/>
                    <a:pt x="4885" y="1"/>
                    <a:pt x="38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8" name="Google Shape;2338;p35"/>
            <p:cNvSpPr/>
            <p:nvPr/>
          </p:nvSpPr>
          <p:spPr>
            <a:xfrm>
              <a:off x="3303700" y="1632075"/>
              <a:ext cx="39000" cy="63400"/>
            </a:xfrm>
            <a:custGeom>
              <a:avLst/>
              <a:gdLst/>
              <a:ahLst/>
              <a:cxnLst/>
              <a:rect l="l" t="t" r="r" b="b"/>
              <a:pathLst>
                <a:path w="1560" h="2536" extrusionOk="0">
                  <a:moveTo>
                    <a:pt x="769" y="0"/>
                  </a:moveTo>
                  <a:cubicBezTo>
                    <a:pt x="396" y="0"/>
                    <a:pt x="187" y="303"/>
                    <a:pt x="94" y="675"/>
                  </a:cubicBezTo>
                  <a:cubicBezTo>
                    <a:pt x="94" y="884"/>
                    <a:pt x="1" y="1163"/>
                    <a:pt x="1" y="1373"/>
                  </a:cubicBezTo>
                  <a:cubicBezTo>
                    <a:pt x="1" y="1559"/>
                    <a:pt x="94" y="1838"/>
                    <a:pt x="94" y="2047"/>
                  </a:cubicBezTo>
                  <a:cubicBezTo>
                    <a:pt x="187" y="2327"/>
                    <a:pt x="582" y="2536"/>
                    <a:pt x="769" y="2536"/>
                  </a:cubicBezTo>
                  <a:cubicBezTo>
                    <a:pt x="1071" y="2536"/>
                    <a:pt x="1443" y="2327"/>
                    <a:pt x="1443" y="2047"/>
                  </a:cubicBezTo>
                  <a:cubicBezTo>
                    <a:pt x="1559" y="1838"/>
                    <a:pt x="1559" y="1559"/>
                    <a:pt x="1559" y="1373"/>
                  </a:cubicBezTo>
                  <a:lnTo>
                    <a:pt x="1559" y="675"/>
                  </a:lnTo>
                  <a:cubicBezTo>
                    <a:pt x="1443" y="396"/>
                    <a:pt x="1257" y="0"/>
                    <a:pt x="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39" name="Google Shape;2339;p35"/>
            <p:cNvSpPr/>
            <p:nvPr/>
          </p:nvSpPr>
          <p:spPr>
            <a:xfrm>
              <a:off x="3322900" y="1424900"/>
              <a:ext cx="58175" cy="131875"/>
            </a:xfrm>
            <a:custGeom>
              <a:avLst/>
              <a:gdLst/>
              <a:ahLst/>
              <a:cxnLst/>
              <a:rect l="l" t="t" r="r" b="b"/>
              <a:pathLst>
                <a:path w="2327" h="5275" extrusionOk="0">
                  <a:moveTo>
                    <a:pt x="1201" y="0"/>
                  </a:moveTo>
                  <a:cubicBezTo>
                    <a:pt x="953" y="0"/>
                    <a:pt x="710" y="109"/>
                    <a:pt x="582" y="354"/>
                  </a:cubicBezTo>
                  <a:cubicBezTo>
                    <a:pt x="1" y="1703"/>
                    <a:pt x="94" y="3146"/>
                    <a:pt x="94" y="4518"/>
                  </a:cubicBezTo>
                  <a:cubicBezTo>
                    <a:pt x="94" y="4997"/>
                    <a:pt x="489" y="5274"/>
                    <a:pt x="872" y="5274"/>
                  </a:cubicBezTo>
                  <a:cubicBezTo>
                    <a:pt x="1178" y="5274"/>
                    <a:pt x="1477" y="5097"/>
                    <a:pt x="1559" y="4704"/>
                  </a:cubicBezTo>
                  <a:cubicBezTo>
                    <a:pt x="1955" y="3355"/>
                    <a:pt x="2327" y="1890"/>
                    <a:pt x="1955" y="540"/>
                  </a:cubicBezTo>
                  <a:cubicBezTo>
                    <a:pt x="1887" y="204"/>
                    <a:pt x="1540" y="0"/>
                    <a:pt x="12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0" name="Google Shape;2340;p35"/>
            <p:cNvSpPr/>
            <p:nvPr/>
          </p:nvSpPr>
          <p:spPr>
            <a:xfrm>
              <a:off x="3370950" y="1270275"/>
              <a:ext cx="99850" cy="114875"/>
            </a:xfrm>
            <a:custGeom>
              <a:avLst/>
              <a:gdLst/>
              <a:ahLst/>
              <a:cxnLst/>
              <a:rect l="l" t="t" r="r" b="b"/>
              <a:pathLst>
                <a:path w="3994" h="4595" extrusionOk="0">
                  <a:moveTo>
                    <a:pt x="2843" y="0"/>
                  </a:moveTo>
                  <a:cubicBezTo>
                    <a:pt x="2623" y="0"/>
                    <a:pt x="2405" y="72"/>
                    <a:pt x="2243" y="235"/>
                  </a:cubicBezTo>
                  <a:cubicBezTo>
                    <a:pt x="1289" y="1188"/>
                    <a:pt x="707" y="2352"/>
                    <a:pt x="219" y="3631"/>
                  </a:cubicBezTo>
                  <a:cubicBezTo>
                    <a:pt x="0" y="4186"/>
                    <a:pt x="498" y="4595"/>
                    <a:pt x="976" y="4595"/>
                  </a:cubicBezTo>
                  <a:cubicBezTo>
                    <a:pt x="1159" y="4595"/>
                    <a:pt x="1339" y="4534"/>
                    <a:pt x="1475" y="4399"/>
                  </a:cubicBezTo>
                  <a:cubicBezTo>
                    <a:pt x="2452" y="3422"/>
                    <a:pt x="3220" y="2352"/>
                    <a:pt x="3708" y="1095"/>
                  </a:cubicBezTo>
                  <a:cubicBezTo>
                    <a:pt x="3993" y="475"/>
                    <a:pt x="3409" y="0"/>
                    <a:pt x="28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1" name="Google Shape;2341;p35"/>
            <p:cNvSpPr/>
            <p:nvPr/>
          </p:nvSpPr>
          <p:spPr>
            <a:xfrm>
              <a:off x="3475850" y="1219725"/>
              <a:ext cx="123325" cy="56425"/>
            </a:xfrm>
            <a:custGeom>
              <a:avLst/>
              <a:gdLst/>
              <a:ahLst/>
              <a:cxnLst/>
              <a:rect l="l" t="t" r="r" b="b"/>
              <a:pathLst>
                <a:path w="4933" h="2257" extrusionOk="0">
                  <a:moveTo>
                    <a:pt x="2711" y="0"/>
                  </a:moveTo>
                  <a:cubicBezTo>
                    <a:pt x="2298" y="0"/>
                    <a:pt x="1885" y="23"/>
                    <a:pt x="1443" y="23"/>
                  </a:cubicBezTo>
                  <a:cubicBezTo>
                    <a:pt x="1" y="23"/>
                    <a:pt x="1" y="2164"/>
                    <a:pt x="1443" y="2257"/>
                  </a:cubicBezTo>
                  <a:cubicBezTo>
                    <a:pt x="2327" y="2257"/>
                    <a:pt x="3095" y="2257"/>
                    <a:pt x="3979" y="2047"/>
                  </a:cubicBezTo>
                  <a:cubicBezTo>
                    <a:pt x="4933" y="1954"/>
                    <a:pt x="4933" y="302"/>
                    <a:pt x="3979" y="116"/>
                  </a:cubicBezTo>
                  <a:cubicBezTo>
                    <a:pt x="3537" y="23"/>
                    <a:pt x="3124" y="0"/>
                    <a:pt x="271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42" name="Google Shape;2342;p35"/>
          <p:cNvSpPr/>
          <p:nvPr/>
        </p:nvSpPr>
        <p:spPr>
          <a:xfrm rot="10800000">
            <a:off x="-632643" y="7748669"/>
            <a:ext cx="4118178" cy="2918648"/>
          </a:xfrm>
          <a:custGeom>
            <a:avLst/>
            <a:gdLst/>
            <a:ahLst/>
            <a:cxnLst/>
            <a:rect l="l" t="t" r="r" b="b"/>
            <a:pathLst>
              <a:path w="95174" h="67452" extrusionOk="0">
                <a:moveTo>
                  <a:pt x="18389" y="0"/>
                </a:moveTo>
                <a:cubicBezTo>
                  <a:pt x="15830" y="0"/>
                  <a:pt x="13294" y="233"/>
                  <a:pt x="10842" y="956"/>
                </a:cubicBezTo>
                <a:cubicBezTo>
                  <a:pt x="6189" y="2305"/>
                  <a:pt x="1839" y="5795"/>
                  <a:pt x="862" y="10541"/>
                </a:cubicBezTo>
                <a:cubicBezTo>
                  <a:pt x="1" y="14798"/>
                  <a:pt x="2025" y="19358"/>
                  <a:pt x="5421" y="22266"/>
                </a:cubicBezTo>
                <a:cubicBezTo>
                  <a:pt x="8725" y="25081"/>
                  <a:pt x="12982" y="26546"/>
                  <a:pt x="17332" y="27314"/>
                </a:cubicBezTo>
                <a:cubicBezTo>
                  <a:pt x="24312" y="28570"/>
                  <a:pt x="32175" y="28477"/>
                  <a:pt x="37223" y="33409"/>
                </a:cubicBezTo>
                <a:cubicBezTo>
                  <a:pt x="41573" y="37690"/>
                  <a:pt x="42248" y="44366"/>
                  <a:pt x="43993" y="50182"/>
                </a:cubicBezTo>
                <a:cubicBezTo>
                  <a:pt x="45249" y="54556"/>
                  <a:pt x="47482" y="58813"/>
                  <a:pt x="51065" y="61535"/>
                </a:cubicBezTo>
                <a:cubicBezTo>
                  <a:pt x="53099" y="62968"/>
                  <a:pt x="55653" y="63788"/>
                  <a:pt x="58136" y="63788"/>
                </a:cubicBezTo>
                <a:cubicBezTo>
                  <a:pt x="60169" y="63788"/>
                  <a:pt x="62154" y="63238"/>
                  <a:pt x="63767" y="62024"/>
                </a:cubicBezTo>
                <a:cubicBezTo>
                  <a:pt x="66000" y="60279"/>
                  <a:pt x="67350" y="57464"/>
                  <a:pt x="70072" y="56673"/>
                </a:cubicBezTo>
                <a:cubicBezTo>
                  <a:pt x="70511" y="56550"/>
                  <a:pt x="70949" y="56492"/>
                  <a:pt x="71383" y="56492"/>
                </a:cubicBezTo>
                <a:cubicBezTo>
                  <a:pt x="74304" y="56492"/>
                  <a:pt x="77058" y="59084"/>
                  <a:pt x="78982" y="61535"/>
                </a:cubicBezTo>
                <a:cubicBezTo>
                  <a:pt x="81154" y="64273"/>
                  <a:pt x="83789" y="67452"/>
                  <a:pt x="87228" y="67452"/>
                </a:cubicBezTo>
                <a:cubicBezTo>
                  <a:pt x="87325" y="67452"/>
                  <a:pt x="87422" y="67449"/>
                  <a:pt x="87520" y="67444"/>
                </a:cubicBezTo>
                <a:cubicBezTo>
                  <a:pt x="90032" y="67351"/>
                  <a:pt x="92172" y="65397"/>
                  <a:pt x="93242" y="63070"/>
                </a:cubicBezTo>
                <a:cubicBezTo>
                  <a:pt x="94313" y="60860"/>
                  <a:pt x="94499" y="58232"/>
                  <a:pt x="94592" y="55719"/>
                </a:cubicBezTo>
                <a:cubicBezTo>
                  <a:pt x="95173" y="42342"/>
                  <a:pt x="93149" y="28966"/>
                  <a:pt x="90148" y="15775"/>
                </a:cubicBezTo>
                <a:cubicBezTo>
                  <a:pt x="87240" y="2491"/>
                  <a:pt x="76865" y="4539"/>
                  <a:pt x="65419" y="3655"/>
                </a:cubicBezTo>
                <a:cubicBezTo>
                  <a:pt x="52042" y="2491"/>
                  <a:pt x="38665" y="1421"/>
                  <a:pt x="25289" y="374"/>
                </a:cubicBezTo>
                <a:cubicBezTo>
                  <a:pt x="23000" y="187"/>
                  <a:pt x="20686" y="0"/>
                  <a:pt x="1838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734"/>
          </a:p>
        </p:txBody>
      </p:sp>
      <p:grpSp>
        <p:nvGrpSpPr>
          <p:cNvPr id="2343" name="Google Shape;2343;p35"/>
          <p:cNvGrpSpPr/>
          <p:nvPr/>
        </p:nvGrpSpPr>
        <p:grpSpPr>
          <a:xfrm rot="2857198">
            <a:off x="307904" y="8611931"/>
            <a:ext cx="1421234" cy="1397540"/>
            <a:chOff x="4452350" y="1286250"/>
            <a:chExt cx="700275" cy="688600"/>
          </a:xfrm>
        </p:grpSpPr>
        <p:sp>
          <p:nvSpPr>
            <p:cNvPr id="2344" name="Google Shape;2344;p35"/>
            <p:cNvSpPr/>
            <p:nvPr/>
          </p:nvSpPr>
          <p:spPr>
            <a:xfrm>
              <a:off x="4706525" y="1330225"/>
              <a:ext cx="446100" cy="452175"/>
            </a:xfrm>
            <a:custGeom>
              <a:avLst/>
              <a:gdLst/>
              <a:ahLst/>
              <a:cxnLst/>
              <a:rect l="l" t="t" r="r" b="b"/>
              <a:pathLst>
                <a:path w="17844" h="18087" extrusionOk="0">
                  <a:moveTo>
                    <a:pt x="11588" y="1"/>
                  </a:moveTo>
                  <a:cubicBezTo>
                    <a:pt x="9302" y="1"/>
                    <a:pt x="7157" y="1241"/>
                    <a:pt x="5537" y="2862"/>
                  </a:cubicBezTo>
                  <a:cubicBezTo>
                    <a:pt x="4862" y="3560"/>
                    <a:pt x="4188" y="4327"/>
                    <a:pt x="3606" y="5188"/>
                  </a:cubicBezTo>
                  <a:cubicBezTo>
                    <a:pt x="1559" y="8212"/>
                    <a:pt x="0" y="12377"/>
                    <a:pt x="884" y="15657"/>
                  </a:cubicBezTo>
                  <a:lnTo>
                    <a:pt x="884" y="15866"/>
                  </a:lnTo>
                  <a:cubicBezTo>
                    <a:pt x="1163" y="16634"/>
                    <a:pt x="1559" y="17215"/>
                    <a:pt x="2047" y="17518"/>
                  </a:cubicBezTo>
                  <a:cubicBezTo>
                    <a:pt x="2327" y="17797"/>
                    <a:pt x="2722" y="17890"/>
                    <a:pt x="3118" y="17983"/>
                  </a:cubicBezTo>
                  <a:cubicBezTo>
                    <a:pt x="3423" y="18054"/>
                    <a:pt x="3751" y="18086"/>
                    <a:pt x="4094" y="18086"/>
                  </a:cubicBezTo>
                  <a:cubicBezTo>
                    <a:pt x="6568" y="18086"/>
                    <a:pt x="9843" y="16411"/>
                    <a:pt x="11539" y="15471"/>
                  </a:cubicBezTo>
                  <a:cubicBezTo>
                    <a:pt x="14447" y="13819"/>
                    <a:pt x="16983" y="11004"/>
                    <a:pt x="17355" y="7724"/>
                  </a:cubicBezTo>
                  <a:cubicBezTo>
                    <a:pt x="17844" y="4420"/>
                    <a:pt x="15820" y="652"/>
                    <a:pt x="12516" y="70"/>
                  </a:cubicBezTo>
                  <a:cubicBezTo>
                    <a:pt x="12205" y="23"/>
                    <a:pt x="11895" y="1"/>
                    <a:pt x="115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5" name="Google Shape;2345;p35"/>
            <p:cNvSpPr/>
            <p:nvPr/>
          </p:nvSpPr>
          <p:spPr>
            <a:xfrm>
              <a:off x="4633825" y="1768150"/>
              <a:ext cx="150650" cy="206700"/>
            </a:xfrm>
            <a:custGeom>
              <a:avLst/>
              <a:gdLst/>
              <a:ahLst/>
              <a:cxnLst/>
              <a:rect l="l" t="t" r="r" b="b"/>
              <a:pathLst>
                <a:path w="6026" h="8268" extrusionOk="0">
                  <a:moveTo>
                    <a:pt x="4955" y="1"/>
                  </a:moveTo>
                  <a:cubicBezTo>
                    <a:pt x="4281" y="1932"/>
                    <a:pt x="3792" y="3956"/>
                    <a:pt x="3490" y="6003"/>
                  </a:cubicBezTo>
                  <a:lnTo>
                    <a:pt x="1070" y="1164"/>
                  </a:lnTo>
                  <a:cubicBezTo>
                    <a:pt x="698" y="1350"/>
                    <a:pt x="303" y="1443"/>
                    <a:pt x="0" y="1443"/>
                  </a:cubicBezTo>
                  <a:cubicBezTo>
                    <a:pt x="884" y="3863"/>
                    <a:pt x="2047" y="6003"/>
                    <a:pt x="3606" y="8027"/>
                  </a:cubicBezTo>
                  <a:cubicBezTo>
                    <a:pt x="3715" y="8197"/>
                    <a:pt x="3860" y="8268"/>
                    <a:pt x="4005" y="8268"/>
                  </a:cubicBezTo>
                  <a:cubicBezTo>
                    <a:pt x="4356" y="8268"/>
                    <a:pt x="4708" y="7857"/>
                    <a:pt x="4560" y="7445"/>
                  </a:cubicBezTo>
                  <a:lnTo>
                    <a:pt x="4560" y="7352"/>
                  </a:lnTo>
                  <a:cubicBezTo>
                    <a:pt x="4653" y="5026"/>
                    <a:pt x="5142" y="2699"/>
                    <a:pt x="6026" y="466"/>
                  </a:cubicBezTo>
                  <a:cubicBezTo>
                    <a:pt x="5630" y="373"/>
                    <a:pt x="5235" y="280"/>
                    <a:pt x="49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6" name="Google Shape;2346;p35"/>
            <p:cNvSpPr/>
            <p:nvPr/>
          </p:nvSpPr>
          <p:spPr>
            <a:xfrm>
              <a:off x="4757700" y="1448300"/>
              <a:ext cx="268800" cy="331525"/>
            </a:xfrm>
            <a:custGeom>
              <a:avLst/>
              <a:gdLst/>
              <a:ahLst/>
              <a:cxnLst/>
              <a:rect l="l" t="t" r="r" b="b"/>
              <a:pathLst>
                <a:path w="10752" h="13261" extrusionOk="0">
                  <a:moveTo>
                    <a:pt x="9910" y="1"/>
                  </a:moveTo>
                  <a:cubicBezTo>
                    <a:pt x="9808" y="1"/>
                    <a:pt x="9698" y="29"/>
                    <a:pt x="9585" y="93"/>
                  </a:cubicBezTo>
                  <a:cubicBezTo>
                    <a:pt x="8538" y="954"/>
                    <a:pt x="7468" y="1838"/>
                    <a:pt x="6398" y="2791"/>
                  </a:cubicBezTo>
                  <a:cubicBezTo>
                    <a:pt x="6096" y="3187"/>
                    <a:pt x="5723" y="3489"/>
                    <a:pt x="5421" y="3862"/>
                  </a:cubicBezTo>
                  <a:cubicBezTo>
                    <a:pt x="4467" y="4932"/>
                    <a:pt x="3490" y="6095"/>
                    <a:pt x="2722" y="7351"/>
                  </a:cubicBezTo>
                  <a:cubicBezTo>
                    <a:pt x="2420" y="7840"/>
                    <a:pt x="2141" y="8328"/>
                    <a:pt x="1838" y="8817"/>
                  </a:cubicBezTo>
                  <a:cubicBezTo>
                    <a:pt x="1071" y="10073"/>
                    <a:pt x="489" y="11422"/>
                    <a:pt x="0" y="12795"/>
                  </a:cubicBezTo>
                  <a:cubicBezTo>
                    <a:pt x="280" y="13074"/>
                    <a:pt x="675" y="13167"/>
                    <a:pt x="1071" y="13260"/>
                  </a:cubicBezTo>
                  <a:cubicBezTo>
                    <a:pt x="1559" y="11818"/>
                    <a:pt x="2234" y="10468"/>
                    <a:pt x="3002" y="9189"/>
                  </a:cubicBezTo>
                  <a:cubicBezTo>
                    <a:pt x="3188" y="8724"/>
                    <a:pt x="3490" y="8235"/>
                    <a:pt x="3769" y="7840"/>
                  </a:cubicBezTo>
                  <a:cubicBezTo>
                    <a:pt x="4560" y="6676"/>
                    <a:pt x="5421" y="5513"/>
                    <a:pt x="6398" y="4443"/>
                  </a:cubicBezTo>
                  <a:lnTo>
                    <a:pt x="7375" y="3489"/>
                  </a:lnTo>
                  <a:cubicBezTo>
                    <a:pt x="8236" y="2605"/>
                    <a:pt x="9213" y="1838"/>
                    <a:pt x="10167" y="1163"/>
                  </a:cubicBezTo>
                  <a:cubicBezTo>
                    <a:pt x="10752" y="753"/>
                    <a:pt x="10438" y="1"/>
                    <a:pt x="9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7" name="Google Shape;2347;p35"/>
            <p:cNvSpPr/>
            <p:nvPr/>
          </p:nvSpPr>
          <p:spPr>
            <a:xfrm>
              <a:off x="4791425" y="1526900"/>
              <a:ext cx="44125" cy="153800"/>
            </a:xfrm>
            <a:custGeom>
              <a:avLst/>
              <a:gdLst/>
              <a:ahLst/>
              <a:cxnLst/>
              <a:rect l="l" t="t" r="r" b="b"/>
              <a:pathLst>
                <a:path w="1765" h="6152" extrusionOk="0">
                  <a:moveTo>
                    <a:pt x="766" y="0"/>
                  </a:moveTo>
                  <a:cubicBezTo>
                    <a:pt x="541" y="0"/>
                    <a:pt x="340" y="128"/>
                    <a:pt x="303" y="438"/>
                  </a:cubicBezTo>
                  <a:cubicBezTo>
                    <a:pt x="1" y="2183"/>
                    <a:pt x="94" y="4021"/>
                    <a:pt x="489" y="5766"/>
                  </a:cubicBezTo>
                  <a:cubicBezTo>
                    <a:pt x="563" y="6034"/>
                    <a:pt x="792" y="6152"/>
                    <a:pt x="1029" y="6152"/>
                  </a:cubicBezTo>
                  <a:cubicBezTo>
                    <a:pt x="1388" y="6152"/>
                    <a:pt x="1765" y="5883"/>
                    <a:pt x="1653" y="5463"/>
                  </a:cubicBezTo>
                  <a:cubicBezTo>
                    <a:pt x="1257" y="3928"/>
                    <a:pt x="1164" y="2276"/>
                    <a:pt x="1466" y="718"/>
                  </a:cubicBezTo>
                  <a:cubicBezTo>
                    <a:pt x="1523" y="307"/>
                    <a:pt x="1115" y="0"/>
                    <a:pt x="7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8" name="Google Shape;2348;p35"/>
            <p:cNvSpPr/>
            <p:nvPr/>
          </p:nvSpPr>
          <p:spPr>
            <a:xfrm>
              <a:off x="4806900" y="1629600"/>
              <a:ext cx="151225" cy="48650"/>
            </a:xfrm>
            <a:custGeom>
              <a:avLst/>
              <a:gdLst/>
              <a:ahLst/>
              <a:cxnLst/>
              <a:rect l="l" t="t" r="r" b="b"/>
              <a:pathLst>
                <a:path w="6049" h="1946" extrusionOk="0">
                  <a:moveTo>
                    <a:pt x="5105" y="0"/>
                  </a:moveTo>
                  <a:cubicBezTo>
                    <a:pt x="5075" y="0"/>
                    <a:pt x="5043" y="2"/>
                    <a:pt x="5012" y="6"/>
                  </a:cubicBezTo>
                  <a:cubicBezTo>
                    <a:pt x="3546" y="308"/>
                    <a:pt x="2104" y="495"/>
                    <a:pt x="754" y="774"/>
                  </a:cubicBezTo>
                  <a:cubicBezTo>
                    <a:pt x="1" y="885"/>
                    <a:pt x="240" y="1945"/>
                    <a:pt x="927" y="1945"/>
                  </a:cubicBezTo>
                  <a:cubicBezTo>
                    <a:pt x="962" y="1945"/>
                    <a:pt x="997" y="1942"/>
                    <a:pt x="1034" y="1937"/>
                  </a:cubicBezTo>
                  <a:cubicBezTo>
                    <a:pt x="2499" y="1658"/>
                    <a:pt x="3848" y="1355"/>
                    <a:pt x="5291" y="1169"/>
                  </a:cubicBezTo>
                  <a:cubicBezTo>
                    <a:pt x="6049" y="991"/>
                    <a:pt x="5803" y="0"/>
                    <a:pt x="51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49" name="Google Shape;2349;p35"/>
            <p:cNvSpPr/>
            <p:nvPr/>
          </p:nvSpPr>
          <p:spPr>
            <a:xfrm>
              <a:off x="4881000" y="1408875"/>
              <a:ext cx="77275" cy="149250"/>
            </a:xfrm>
            <a:custGeom>
              <a:avLst/>
              <a:gdLst/>
              <a:ahLst/>
              <a:cxnLst/>
              <a:rect l="l" t="t" r="r" b="b"/>
              <a:pathLst>
                <a:path w="3091" h="5970" extrusionOk="0">
                  <a:moveTo>
                    <a:pt x="2305" y="1"/>
                  </a:moveTo>
                  <a:cubicBezTo>
                    <a:pt x="2160" y="1"/>
                    <a:pt x="2005" y="61"/>
                    <a:pt x="1862" y="204"/>
                  </a:cubicBezTo>
                  <a:cubicBezTo>
                    <a:pt x="489" y="1670"/>
                    <a:pt x="0" y="3601"/>
                    <a:pt x="489" y="5532"/>
                  </a:cubicBezTo>
                  <a:cubicBezTo>
                    <a:pt x="571" y="5842"/>
                    <a:pt x="800" y="5969"/>
                    <a:pt x="1035" y="5969"/>
                  </a:cubicBezTo>
                  <a:cubicBezTo>
                    <a:pt x="1400" y="5969"/>
                    <a:pt x="1779" y="5663"/>
                    <a:pt x="1652" y="5252"/>
                  </a:cubicBezTo>
                  <a:cubicBezTo>
                    <a:pt x="1280" y="3694"/>
                    <a:pt x="1652" y="2158"/>
                    <a:pt x="2722" y="995"/>
                  </a:cubicBezTo>
                  <a:cubicBezTo>
                    <a:pt x="3090" y="557"/>
                    <a:pt x="2746" y="1"/>
                    <a:pt x="230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0" name="Google Shape;2350;p35"/>
            <p:cNvSpPr/>
            <p:nvPr/>
          </p:nvSpPr>
          <p:spPr>
            <a:xfrm>
              <a:off x="4904350" y="1532100"/>
              <a:ext cx="135825" cy="35300"/>
            </a:xfrm>
            <a:custGeom>
              <a:avLst/>
              <a:gdLst/>
              <a:ahLst/>
              <a:cxnLst/>
              <a:rect l="l" t="t" r="r" b="b"/>
              <a:pathLst>
                <a:path w="5433" h="1412" extrusionOk="0">
                  <a:moveTo>
                    <a:pt x="780" y="1"/>
                  </a:moveTo>
                  <a:cubicBezTo>
                    <a:pt x="194" y="1"/>
                    <a:pt x="0" y="1012"/>
                    <a:pt x="625" y="1184"/>
                  </a:cubicBezTo>
                  <a:cubicBezTo>
                    <a:pt x="1300" y="1335"/>
                    <a:pt x="1980" y="1411"/>
                    <a:pt x="2661" y="1411"/>
                  </a:cubicBezTo>
                  <a:cubicBezTo>
                    <a:pt x="3341" y="1411"/>
                    <a:pt x="4022" y="1335"/>
                    <a:pt x="4696" y="1184"/>
                  </a:cubicBezTo>
                  <a:cubicBezTo>
                    <a:pt x="5432" y="1006"/>
                    <a:pt x="5206" y="15"/>
                    <a:pt x="4510" y="15"/>
                  </a:cubicBezTo>
                  <a:cubicBezTo>
                    <a:pt x="4480" y="15"/>
                    <a:pt x="4449" y="17"/>
                    <a:pt x="4417" y="21"/>
                  </a:cubicBezTo>
                  <a:cubicBezTo>
                    <a:pt x="3835" y="172"/>
                    <a:pt x="3254" y="248"/>
                    <a:pt x="2672" y="248"/>
                  </a:cubicBezTo>
                  <a:cubicBezTo>
                    <a:pt x="2091" y="248"/>
                    <a:pt x="1509" y="172"/>
                    <a:pt x="928" y="21"/>
                  </a:cubicBezTo>
                  <a:cubicBezTo>
                    <a:pt x="876" y="7"/>
                    <a:pt x="827" y="1"/>
                    <a:pt x="7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1" name="Google Shape;2351;p35"/>
            <p:cNvSpPr/>
            <p:nvPr/>
          </p:nvSpPr>
          <p:spPr>
            <a:xfrm>
              <a:off x="4452350" y="1286250"/>
              <a:ext cx="351325" cy="518575"/>
            </a:xfrm>
            <a:custGeom>
              <a:avLst/>
              <a:gdLst/>
              <a:ahLst/>
              <a:cxnLst/>
              <a:rect l="l" t="t" r="r" b="b"/>
              <a:pathLst>
                <a:path w="14053" h="20743" extrusionOk="0">
                  <a:moveTo>
                    <a:pt x="6538" y="0"/>
                  </a:moveTo>
                  <a:cubicBezTo>
                    <a:pt x="5567" y="0"/>
                    <a:pt x="4612" y="237"/>
                    <a:pt x="3770" y="759"/>
                  </a:cubicBezTo>
                  <a:cubicBezTo>
                    <a:pt x="1443" y="2015"/>
                    <a:pt x="489" y="4830"/>
                    <a:pt x="280" y="7343"/>
                  </a:cubicBezTo>
                  <a:cubicBezTo>
                    <a:pt x="1" y="11507"/>
                    <a:pt x="1560" y="17718"/>
                    <a:pt x="5235" y="20231"/>
                  </a:cubicBezTo>
                  <a:cubicBezTo>
                    <a:pt x="5795" y="20559"/>
                    <a:pt x="6355" y="20743"/>
                    <a:pt x="6915" y="20743"/>
                  </a:cubicBezTo>
                  <a:cubicBezTo>
                    <a:pt x="7029" y="20743"/>
                    <a:pt x="7144" y="20735"/>
                    <a:pt x="7259" y="20719"/>
                  </a:cubicBezTo>
                  <a:cubicBezTo>
                    <a:pt x="7562" y="20719"/>
                    <a:pt x="7957" y="20626"/>
                    <a:pt x="8329" y="20440"/>
                  </a:cubicBezTo>
                  <a:cubicBezTo>
                    <a:pt x="9400" y="19858"/>
                    <a:pt x="10284" y="18695"/>
                    <a:pt x="11051" y="17416"/>
                  </a:cubicBezTo>
                  <a:cubicBezTo>
                    <a:pt x="11912" y="15880"/>
                    <a:pt x="12703" y="14136"/>
                    <a:pt x="13075" y="12972"/>
                  </a:cubicBezTo>
                  <a:cubicBezTo>
                    <a:pt x="13773" y="11018"/>
                    <a:pt x="14052" y="8901"/>
                    <a:pt x="13773" y="6947"/>
                  </a:cubicBezTo>
                  <a:cubicBezTo>
                    <a:pt x="13564" y="5598"/>
                    <a:pt x="13192" y="4435"/>
                    <a:pt x="12401" y="3271"/>
                  </a:cubicBezTo>
                  <a:cubicBezTo>
                    <a:pt x="11178" y="1299"/>
                    <a:pt x="8813" y="0"/>
                    <a:pt x="65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2" name="Google Shape;2352;p35"/>
            <p:cNvSpPr/>
            <p:nvPr/>
          </p:nvSpPr>
          <p:spPr>
            <a:xfrm>
              <a:off x="4587875" y="1398075"/>
              <a:ext cx="72725" cy="406175"/>
            </a:xfrm>
            <a:custGeom>
              <a:avLst/>
              <a:gdLst/>
              <a:ahLst/>
              <a:cxnLst/>
              <a:rect l="l" t="t" r="r" b="b"/>
              <a:pathLst>
                <a:path w="2909" h="16247" extrusionOk="0">
                  <a:moveTo>
                    <a:pt x="1284" y="0"/>
                  </a:moveTo>
                  <a:cubicBezTo>
                    <a:pt x="1064" y="0"/>
                    <a:pt x="860" y="107"/>
                    <a:pt x="791" y="357"/>
                  </a:cubicBezTo>
                  <a:cubicBezTo>
                    <a:pt x="489" y="1706"/>
                    <a:pt x="303" y="3172"/>
                    <a:pt x="210" y="4521"/>
                  </a:cubicBezTo>
                  <a:cubicBezTo>
                    <a:pt x="93" y="5010"/>
                    <a:pt x="93" y="5498"/>
                    <a:pt x="93" y="5964"/>
                  </a:cubicBezTo>
                  <a:cubicBezTo>
                    <a:pt x="0" y="7429"/>
                    <a:pt x="93" y="8872"/>
                    <a:pt x="303" y="10337"/>
                  </a:cubicBezTo>
                  <a:cubicBezTo>
                    <a:pt x="396" y="10919"/>
                    <a:pt x="489" y="11500"/>
                    <a:pt x="582" y="11989"/>
                  </a:cubicBezTo>
                  <a:cubicBezTo>
                    <a:pt x="884" y="13431"/>
                    <a:pt x="1257" y="14897"/>
                    <a:pt x="1838" y="16246"/>
                  </a:cubicBezTo>
                  <a:cubicBezTo>
                    <a:pt x="2141" y="16246"/>
                    <a:pt x="2536" y="16153"/>
                    <a:pt x="2908" y="15967"/>
                  </a:cubicBezTo>
                  <a:cubicBezTo>
                    <a:pt x="2327" y="14501"/>
                    <a:pt x="1955" y="13059"/>
                    <a:pt x="1652" y="11593"/>
                  </a:cubicBezTo>
                  <a:cubicBezTo>
                    <a:pt x="1559" y="11105"/>
                    <a:pt x="1466" y="10523"/>
                    <a:pt x="1466" y="10035"/>
                  </a:cubicBezTo>
                  <a:cubicBezTo>
                    <a:pt x="1257" y="8592"/>
                    <a:pt x="1164" y="7243"/>
                    <a:pt x="1257" y="5777"/>
                  </a:cubicBezTo>
                  <a:lnTo>
                    <a:pt x="1257" y="4428"/>
                  </a:lnTo>
                  <a:cubicBezTo>
                    <a:pt x="1466" y="3172"/>
                    <a:pt x="1652" y="2009"/>
                    <a:pt x="1955" y="729"/>
                  </a:cubicBezTo>
                  <a:cubicBezTo>
                    <a:pt x="2072" y="305"/>
                    <a:pt x="1655" y="0"/>
                    <a:pt x="12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3" name="Google Shape;2353;p35"/>
            <p:cNvSpPr/>
            <p:nvPr/>
          </p:nvSpPr>
          <p:spPr>
            <a:xfrm>
              <a:off x="4506300" y="1582700"/>
              <a:ext cx="127600" cy="119750"/>
            </a:xfrm>
            <a:custGeom>
              <a:avLst/>
              <a:gdLst/>
              <a:ahLst/>
              <a:cxnLst/>
              <a:rect l="l" t="t" r="r" b="b"/>
              <a:pathLst>
                <a:path w="5104" h="4790" extrusionOk="0">
                  <a:moveTo>
                    <a:pt x="783" y="0"/>
                  </a:moveTo>
                  <a:cubicBezTo>
                    <a:pt x="381" y="0"/>
                    <a:pt x="1" y="365"/>
                    <a:pt x="262" y="812"/>
                  </a:cubicBezTo>
                  <a:cubicBezTo>
                    <a:pt x="1239" y="2371"/>
                    <a:pt x="2403" y="3627"/>
                    <a:pt x="3938" y="4697"/>
                  </a:cubicBezTo>
                  <a:cubicBezTo>
                    <a:pt x="4033" y="4761"/>
                    <a:pt x="4131" y="4789"/>
                    <a:pt x="4225" y="4789"/>
                  </a:cubicBezTo>
                  <a:cubicBezTo>
                    <a:pt x="4710" y="4789"/>
                    <a:pt x="5104" y="4051"/>
                    <a:pt x="4520" y="3720"/>
                  </a:cubicBezTo>
                  <a:cubicBezTo>
                    <a:pt x="3263" y="2859"/>
                    <a:pt x="2193" y="1696"/>
                    <a:pt x="1333" y="323"/>
                  </a:cubicBezTo>
                  <a:cubicBezTo>
                    <a:pt x="1199" y="95"/>
                    <a:pt x="988" y="0"/>
                    <a:pt x="78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4" name="Google Shape;2354;p35"/>
            <p:cNvSpPr/>
            <p:nvPr/>
          </p:nvSpPr>
          <p:spPr>
            <a:xfrm>
              <a:off x="4596175" y="1580500"/>
              <a:ext cx="112250" cy="112000"/>
            </a:xfrm>
            <a:custGeom>
              <a:avLst/>
              <a:gdLst/>
              <a:ahLst/>
              <a:cxnLst/>
              <a:rect l="l" t="t" r="r" b="b"/>
              <a:pathLst>
                <a:path w="4490" h="4480" extrusionOk="0">
                  <a:moveTo>
                    <a:pt x="3631" y="0"/>
                  </a:moveTo>
                  <a:cubicBezTo>
                    <a:pt x="3463" y="0"/>
                    <a:pt x="3292" y="65"/>
                    <a:pt x="3158" y="225"/>
                  </a:cubicBezTo>
                  <a:cubicBezTo>
                    <a:pt x="2204" y="1388"/>
                    <a:pt x="1320" y="2459"/>
                    <a:pt x="343" y="3622"/>
                  </a:cubicBezTo>
                  <a:cubicBezTo>
                    <a:pt x="0" y="4051"/>
                    <a:pt x="428" y="4479"/>
                    <a:pt x="873" y="4479"/>
                  </a:cubicBezTo>
                  <a:cubicBezTo>
                    <a:pt x="1031" y="4479"/>
                    <a:pt x="1192" y="4425"/>
                    <a:pt x="1320" y="4296"/>
                  </a:cubicBezTo>
                  <a:cubicBezTo>
                    <a:pt x="2297" y="3133"/>
                    <a:pt x="3158" y="1970"/>
                    <a:pt x="4135" y="807"/>
                  </a:cubicBezTo>
                  <a:cubicBezTo>
                    <a:pt x="4489" y="453"/>
                    <a:pt x="4073" y="0"/>
                    <a:pt x="3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5" name="Google Shape;2355;p35"/>
            <p:cNvSpPr/>
            <p:nvPr/>
          </p:nvSpPr>
          <p:spPr>
            <a:xfrm>
              <a:off x="4527375" y="1411475"/>
              <a:ext cx="94500" cy="140725"/>
            </a:xfrm>
            <a:custGeom>
              <a:avLst/>
              <a:gdLst/>
              <a:ahLst/>
              <a:cxnLst/>
              <a:rect l="l" t="t" r="r" b="b"/>
              <a:pathLst>
                <a:path w="3780" h="5629" extrusionOk="0">
                  <a:moveTo>
                    <a:pt x="647" y="1"/>
                  </a:moveTo>
                  <a:cubicBezTo>
                    <a:pt x="366" y="1"/>
                    <a:pt x="94" y="169"/>
                    <a:pt x="94" y="496"/>
                  </a:cubicBezTo>
                  <a:cubicBezTo>
                    <a:pt x="1" y="2520"/>
                    <a:pt x="978" y="4381"/>
                    <a:pt x="2630" y="5544"/>
                  </a:cubicBezTo>
                  <a:cubicBezTo>
                    <a:pt x="2722" y="5603"/>
                    <a:pt x="2816" y="5628"/>
                    <a:pt x="2907" y="5628"/>
                  </a:cubicBezTo>
                  <a:cubicBezTo>
                    <a:pt x="3391" y="5628"/>
                    <a:pt x="3779" y="4900"/>
                    <a:pt x="3211" y="4567"/>
                  </a:cubicBezTo>
                  <a:cubicBezTo>
                    <a:pt x="1932" y="3590"/>
                    <a:pt x="1164" y="2240"/>
                    <a:pt x="1257" y="589"/>
                  </a:cubicBezTo>
                  <a:cubicBezTo>
                    <a:pt x="1257" y="192"/>
                    <a:pt x="947" y="1"/>
                    <a:pt x="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6" name="Google Shape;2356;p35"/>
            <p:cNvSpPr/>
            <p:nvPr/>
          </p:nvSpPr>
          <p:spPr>
            <a:xfrm>
              <a:off x="4595325" y="1452875"/>
              <a:ext cx="111200" cy="89500"/>
            </a:xfrm>
            <a:custGeom>
              <a:avLst/>
              <a:gdLst/>
              <a:ahLst/>
              <a:cxnLst/>
              <a:rect l="l" t="t" r="r" b="b"/>
              <a:pathLst>
                <a:path w="4448" h="3580" extrusionOk="0">
                  <a:moveTo>
                    <a:pt x="3647" y="0"/>
                  </a:moveTo>
                  <a:cubicBezTo>
                    <a:pt x="3478" y="0"/>
                    <a:pt x="3310" y="82"/>
                    <a:pt x="3192" y="282"/>
                  </a:cubicBezTo>
                  <a:cubicBezTo>
                    <a:pt x="2517" y="1259"/>
                    <a:pt x="1657" y="1934"/>
                    <a:pt x="493" y="2515"/>
                  </a:cubicBezTo>
                  <a:cubicBezTo>
                    <a:pt x="1" y="2772"/>
                    <a:pt x="259" y="3579"/>
                    <a:pt x="774" y="3579"/>
                  </a:cubicBezTo>
                  <a:cubicBezTo>
                    <a:pt x="867" y="3579"/>
                    <a:pt x="968" y="3553"/>
                    <a:pt x="1075" y="3492"/>
                  </a:cubicBezTo>
                  <a:cubicBezTo>
                    <a:pt x="2331" y="2911"/>
                    <a:pt x="3285" y="2027"/>
                    <a:pt x="4169" y="864"/>
                  </a:cubicBezTo>
                  <a:cubicBezTo>
                    <a:pt x="4447" y="455"/>
                    <a:pt x="4047" y="0"/>
                    <a:pt x="36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grpSp>
        <p:nvGrpSpPr>
          <p:cNvPr id="2357" name="Google Shape;2357;p35"/>
          <p:cNvGrpSpPr/>
          <p:nvPr/>
        </p:nvGrpSpPr>
        <p:grpSpPr>
          <a:xfrm rot="10800000">
            <a:off x="-850747" y="-255712"/>
            <a:ext cx="4732442" cy="2918621"/>
            <a:chOff x="3095850" y="2740875"/>
            <a:chExt cx="1972838" cy="1216700"/>
          </a:xfrm>
        </p:grpSpPr>
        <p:sp>
          <p:nvSpPr>
            <p:cNvPr id="2358" name="Google Shape;2358;p35"/>
            <p:cNvSpPr/>
            <p:nvPr/>
          </p:nvSpPr>
          <p:spPr>
            <a:xfrm>
              <a:off x="3095850" y="2740875"/>
              <a:ext cx="1211125" cy="1089775"/>
            </a:xfrm>
            <a:custGeom>
              <a:avLst/>
              <a:gdLst/>
              <a:ahLst/>
              <a:cxnLst/>
              <a:rect l="l" t="t" r="r" b="b"/>
              <a:pathLst>
                <a:path w="48445" h="43591" extrusionOk="0">
                  <a:moveTo>
                    <a:pt x="47712" y="1"/>
                  </a:moveTo>
                  <a:cubicBezTo>
                    <a:pt x="47346" y="1"/>
                    <a:pt x="46979" y="245"/>
                    <a:pt x="46979" y="733"/>
                  </a:cubicBezTo>
                  <a:cubicBezTo>
                    <a:pt x="46514" y="8969"/>
                    <a:pt x="42722" y="16925"/>
                    <a:pt x="36627" y="22532"/>
                  </a:cubicBezTo>
                  <a:cubicBezTo>
                    <a:pt x="29741" y="28836"/>
                    <a:pt x="20528" y="30488"/>
                    <a:pt x="12200" y="33977"/>
                  </a:cubicBezTo>
                  <a:cubicBezTo>
                    <a:pt x="7733" y="35908"/>
                    <a:pt x="3476" y="38444"/>
                    <a:pt x="452" y="42306"/>
                  </a:cubicBezTo>
                  <a:cubicBezTo>
                    <a:pt x="0" y="42829"/>
                    <a:pt x="543" y="43591"/>
                    <a:pt x="1081" y="43591"/>
                  </a:cubicBezTo>
                  <a:cubicBezTo>
                    <a:pt x="1236" y="43591"/>
                    <a:pt x="1391" y="43527"/>
                    <a:pt x="1522" y="43376"/>
                  </a:cubicBezTo>
                  <a:cubicBezTo>
                    <a:pt x="7640" y="35420"/>
                    <a:pt x="18109" y="33791"/>
                    <a:pt x="26833" y="30185"/>
                  </a:cubicBezTo>
                  <a:cubicBezTo>
                    <a:pt x="34673" y="26998"/>
                    <a:pt x="41163" y="21461"/>
                    <a:pt x="44955" y="13808"/>
                  </a:cubicBezTo>
                  <a:cubicBezTo>
                    <a:pt x="46979" y="9737"/>
                    <a:pt x="48143" y="5293"/>
                    <a:pt x="48445" y="733"/>
                  </a:cubicBezTo>
                  <a:cubicBezTo>
                    <a:pt x="48445" y="245"/>
                    <a:pt x="48079" y="1"/>
                    <a:pt x="477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59" name="Google Shape;2359;p35"/>
            <p:cNvSpPr/>
            <p:nvPr/>
          </p:nvSpPr>
          <p:spPr>
            <a:xfrm>
              <a:off x="3303325" y="2880600"/>
              <a:ext cx="1035075" cy="1066625"/>
            </a:xfrm>
            <a:custGeom>
              <a:avLst/>
              <a:gdLst/>
              <a:ahLst/>
              <a:cxnLst/>
              <a:rect l="l" t="t" r="r" b="b"/>
              <a:pathLst>
                <a:path w="41403" h="42665" extrusionOk="0">
                  <a:moveTo>
                    <a:pt x="40147" y="1"/>
                  </a:moveTo>
                  <a:cubicBezTo>
                    <a:pt x="39726" y="1"/>
                    <a:pt x="39253" y="377"/>
                    <a:pt x="39378" y="960"/>
                  </a:cubicBezTo>
                  <a:cubicBezTo>
                    <a:pt x="40541" y="8521"/>
                    <a:pt x="38308" y="16361"/>
                    <a:pt x="33446" y="22270"/>
                  </a:cubicBezTo>
                  <a:cubicBezTo>
                    <a:pt x="31120" y="25178"/>
                    <a:pt x="28212" y="27621"/>
                    <a:pt x="24838" y="29249"/>
                  </a:cubicBezTo>
                  <a:cubicBezTo>
                    <a:pt x="20558" y="31389"/>
                    <a:pt x="15905" y="32367"/>
                    <a:pt x="11462" y="34018"/>
                  </a:cubicBezTo>
                  <a:cubicBezTo>
                    <a:pt x="7181" y="35554"/>
                    <a:pt x="3203" y="37880"/>
                    <a:pt x="411" y="41579"/>
                  </a:cubicBezTo>
                  <a:cubicBezTo>
                    <a:pt x="0" y="42122"/>
                    <a:pt x="508" y="42665"/>
                    <a:pt x="1046" y="42665"/>
                  </a:cubicBezTo>
                  <a:cubicBezTo>
                    <a:pt x="1269" y="42665"/>
                    <a:pt x="1497" y="42572"/>
                    <a:pt x="1668" y="42347"/>
                  </a:cubicBezTo>
                  <a:cubicBezTo>
                    <a:pt x="7670" y="34484"/>
                    <a:pt x="18441" y="34484"/>
                    <a:pt x="26583" y="30040"/>
                  </a:cubicBezTo>
                  <a:cubicBezTo>
                    <a:pt x="33074" y="26458"/>
                    <a:pt x="37913" y="20060"/>
                    <a:pt x="39960" y="12965"/>
                  </a:cubicBezTo>
                  <a:cubicBezTo>
                    <a:pt x="41216" y="9010"/>
                    <a:pt x="41402" y="4729"/>
                    <a:pt x="40728" y="565"/>
                  </a:cubicBezTo>
                  <a:cubicBezTo>
                    <a:pt x="40690" y="171"/>
                    <a:pt x="40430" y="1"/>
                    <a:pt x="401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0" name="Google Shape;2360;p35"/>
            <p:cNvSpPr/>
            <p:nvPr/>
          </p:nvSpPr>
          <p:spPr>
            <a:xfrm>
              <a:off x="3644325" y="2826700"/>
              <a:ext cx="943575" cy="1110700"/>
            </a:xfrm>
            <a:custGeom>
              <a:avLst/>
              <a:gdLst/>
              <a:ahLst/>
              <a:cxnLst/>
              <a:rect l="l" t="t" r="r" b="b"/>
              <a:pathLst>
                <a:path w="37743" h="44428" extrusionOk="0">
                  <a:moveTo>
                    <a:pt x="35585" y="0"/>
                  </a:moveTo>
                  <a:cubicBezTo>
                    <a:pt x="35127" y="0"/>
                    <a:pt x="34665" y="348"/>
                    <a:pt x="34834" y="883"/>
                  </a:cubicBezTo>
                  <a:cubicBezTo>
                    <a:pt x="36975" y="8141"/>
                    <a:pt x="35905" y="16005"/>
                    <a:pt x="32229" y="22588"/>
                  </a:cubicBezTo>
                  <a:cubicBezTo>
                    <a:pt x="30391" y="25799"/>
                    <a:pt x="27948" y="28707"/>
                    <a:pt x="25040" y="31033"/>
                  </a:cubicBezTo>
                  <a:cubicBezTo>
                    <a:pt x="21667" y="33732"/>
                    <a:pt x="17689" y="35197"/>
                    <a:pt x="13618" y="36453"/>
                  </a:cubicBezTo>
                  <a:cubicBezTo>
                    <a:pt x="8872" y="37919"/>
                    <a:pt x="4103" y="39454"/>
                    <a:pt x="520" y="43153"/>
                  </a:cubicBezTo>
                  <a:cubicBezTo>
                    <a:pt x="1" y="43673"/>
                    <a:pt x="516" y="44428"/>
                    <a:pt x="1089" y="44428"/>
                  </a:cubicBezTo>
                  <a:cubicBezTo>
                    <a:pt x="1260" y="44428"/>
                    <a:pt x="1435" y="44361"/>
                    <a:pt x="1590" y="44200"/>
                  </a:cubicBezTo>
                  <a:cubicBezTo>
                    <a:pt x="5173" y="40432"/>
                    <a:pt x="10221" y="39082"/>
                    <a:pt x="15060" y="37617"/>
                  </a:cubicBezTo>
                  <a:cubicBezTo>
                    <a:pt x="18945" y="36360"/>
                    <a:pt x="22714" y="34802"/>
                    <a:pt x="25924" y="32196"/>
                  </a:cubicBezTo>
                  <a:cubicBezTo>
                    <a:pt x="31833" y="27636"/>
                    <a:pt x="35905" y="20564"/>
                    <a:pt x="37068" y="13190"/>
                  </a:cubicBezTo>
                  <a:cubicBezTo>
                    <a:pt x="37742" y="8932"/>
                    <a:pt x="37463" y="4652"/>
                    <a:pt x="36300" y="488"/>
                  </a:cubicBezTo>
                  <a:cubicBezTo>
                    <a:pt x="36181" y="148"/>
                    <a:pt x="35884" y="0"/>
                    <a:pt x="3558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1" name="Google Shape;2361;p35"/>
            <p:cNvSpPr/>
            <p:nvPr/>
          </p:nvSpPr>
          <p:spPr>
            <a:xfrm>
              <a:off x="3956825" y="2885300"/>
              <a:ext cx="927100" cy="1072275"/>
            </a:xfrm>
            <a:custGeom>
              <a:avLst/>
              <a:gdLst/>
              <a:ahLst/>
              <a:cxnLst/>
              <a:rect l="l" t="t" r="r" b="b"/>
              <a:pathLst>
                <a:path w="37084" h="42891" extrusionOk="0">
                  <a:moveTo>
                    <a:pt x="32659" y="0"/>
                  </a:moveTo>
                  <a:cubicBezTo>
                    <a:pt x="32184" y="0"/>
                    <a:pt x="31669" y="550"/>
                    <a:pt x="31942" y="1145"/>
                  </a:cubicBezTo>
                  <a:cubicBezTo>
                    <a:pt x="37084" y="10450"/>
                    <a:pt x="35804" y="22291"/>
                    <a:pt x="28453" y="30038"/>
                  </a:cubicBezTo>
                  <a:cubicBezTo>
                    <a:pt x="25056" y="33621"/>
                    <a:pt x="20799" y="36040"/>
                    <a:pt x="16030" y="37204"/>
                  </a:cubicBezTo>
                  <a:cubicBezTo>
                    <a:pt x="10796" y="38367"/>
                    <a:pt x="5096" y="38274"/>
                    <a:pt x="629" y="41484"/>
                  </a:cubicBezTo>
                  <a:cubicBezTo>
                    <a:pt x="0" y="41961"/>
                    <a:pt x="340" y="42890"/>
                    <a:pt x="905" y="42890"/>
                  </a:cubicBezTo>
                  <a:cubicBezTo>
                    <a:pt x="1030" y="42890"/>
                    <a:pt x="1165" y="42845"/>
                    <a:pt x="1304" y="42740"/>
                  </a:cubicBezTo>
                  <a:cubicBezTo>
                    <a:pt x="5282" y="39925"/>
                    <a:pt x="10516" y="39832"/>
                    <a:pt x="15169" y="38855"/>
                  </a:cubicBezTo>
                  <a:cubicBezTo>
                    <a:pt x="19054" y="38088"/>
                    <a:pt x="22730" y="36622"/>
                    <a:pt x="25917" y="34202"/>
                  </a:cubicBezTo>
                  <a:cubicBezTo>
                    <a:pt x="32315" y="29457"/>
                    <a:pt x="36293" y="22082"/>
                    <a:pt x="36595" y="14149"/>
                  </a:cubicBezTo>
                  <a:cubicBezTo>
                    <a:pt x="36688" y="9287"/>
                    <a:pt x="35525" y="4541"/>
                    <a:pt x="33199" y="377"/>
                  </a:cubicBezTo>
                  <a:cubicBezTo>
                    <a:pt x="33076" y="111"/>
                    <a:pt x="32872" y="0"/>
                    <a:pt x="3265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  <p:sp>
          <p:nvSpPr>
            <p:cNvPr id="2362" name="Google Shape;2362;p35"/>
            <p:cNvSpPr/>
            <p:nvPr/>
          </p:nvSpPr>
          <p:spPr>
            <a:xfrm>
              <a:off x="4509563" y="3168313"/>
              <a:ext cx="559125" cy="775225"/>
            </a:xfrm>
            <a:custGeom>
              <a:avLst/>
              <a:gdLst/>
              <a:ahLst/>
              <a:cxnLst/>
              <a:rect l="l" t="t" r="r" b="b"/>
              <a:pathLst>
                <a:path w="22365" h="31009" extrusionOk="0">
                  <a:moveTo>
                    <a:pt x="19626" y="0"/>
                  </a:moveTo>
                  <a:cubicBezTo>
                    <a:pt x="19168" y="0"/>
                    <a:pt x="18706" y="348"/>
                    <a:pt x="18875" y="883"/>
                  </a:cubicBezTo>
                  <a:cubicBezTo>
                    <a:pt x="20923" y="7188"/>
                    <a:pt x="20039" y="14167"/>
                    <a:pt x="16177" y="19680"/>
                  </a:cubicBezTo>
                  <a:cubicBezTo>
                    <a:pt x="14525" y="22100"/>
                    <a:pt x="12292" y="24240"/>
                    <a:pt x="9779" y="25799"/>
                  </a:cubicBezTo>
                  <a:cubicBezTo>
                    <a:pt x="6964" y="27544"/>
                    <a:pt x="3754" y="28311"/>
                    <a:pt x="753" y="29661"/>
                  </a:cubicBezTo>
                  <a:cubicBezTo>
                    <a:pt x="1" y="30006"/>
                    <a:pt x="492" y="31008"/>
                    <a:pt x="1201" y="31008"/>
                  </a:cubicBezTo>
                  <a:cubicBezTo>
                    <a:pt x="1304" y="31008"/>
                    <a:pt x="1412" y="30987"/>
                    <a:pt x="1521" y="30940"/>
                  </a:cubicBezTo>
                  <a:cubicBezTo>
                    <a:pt x="4824" y="29475"/>
                    <a:pt x="8221" y="28614"/>
                    <a:pt x="11222" y="26567"/>
                  </a:cubicBezTo>
                  <a:cubicBezTo>
                    <a:pt x="13850" y="24822"/>
                    <a:pt x="15967" y="22588"/>
                    <a:pt x="17712" y="20076"/>
                  </a:cubicBezTo>
                  <a:cubicBezTo>
                    <a:pt x="21504" y="14353"/>
                    <a:pt x="22365" y="6978"/>
                    <a:pt x="20341" y="488"/>
                  </a:cubicBezTo>
                  <a:cubicBezTo>
                    <a:pt x="20222" y="148"/>
                    <a:pt x="19925" y="0"/>
                    <a:pt x="196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734"/>
            </a:p>
          </p:txBody>
        </p:sp>
      </p:grpSp>
      <p:sp>
        <p:nvSpPr>
          <p:cNvPr id="2363" name="Google Shape;2363;p35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632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3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14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8285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7427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657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571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485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399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314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55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0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8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4001">
                <a:solidFill>
                  <a:schemeClr val="tx1">
                    <a:tint val="75000"/>
                  </a:schemeClr>
                </a:solidFill>
              </a:defRPr>
            </a:lvl1pPr>
            <a:lvl2pPr marL="914253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82850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3pPr>
            <a:lvl4pPr marL="2742759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4pPr>
            <a:lvl5pPr marL="3657012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5pPr>
            <a:lvl6pPr marL="4571265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6pPr>
            <a:lvl7pPr marL="5485520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7pPr>
            <a:lvl8pPr marL="6399773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8pPr>
            <a:lvl9pPr marL="7314026" indent="0">
              <a:buNone/>
              <a:defRPr sz="28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904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5600"/>
            </a:lvl1pPr>
            <a:lvl2pPr>
              <a:defRPr sz="4800"/>
            </a:lvl2pPr>
            <a:lvl3pPr>
              <a:defRPr sz="4001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40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4" y="2302670"/>
            <a:ext cx="8083550" cy="959645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253" indent="0">
              <a:buNone/>
              <a:defRPr sz="4001" b="1"/>
            </a:lvl2pPr>
            <a:lvl3pPr marL="1828506" indent="0">
              <a:buNone/>
              <a:defRPr sz="3600" b="1"/>
            </a:lvl3pPr>
            <a:lvl4pPr marL="2742759" indent="0">
              <a:buNone/>
              <a:defRPr sz="3200" b="1"/>
            </a:lvl4pPr>
            <a:lvl5pPr marL="3657012" indent="0">
              <a:buNone/>
              <a:defRPr sz="3200" b="1"/>
            </a:lvl5pPr>
            <a:lvl6pPr marL="4571265" indent="0">
              <a:buNone/>
              <a:defRPr sz="3200" b="1"/>
            </a:lvl6pPr>
            <a:lvl7pPr marL="5485520" indent="0">
              <a:buNone/>
              <a:defRPr sz="3200" b="1"/>
            </a:lvl7pPr>
            <a:lvl8pPr marL="6399773" indent="0">
              <a:buNone/>
              <a:defRPr sz="3200" b="1"/>
            </a:lvl8pPr>
            <a:lvl9pPr marL="7314026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4" y="3262313"/>
            <a:ext cx="8083550" cy="5926932"/>
          </a:xfrm>
        </p:spPr>
        <p:txBody>
          <a:bodyPr/>
          <a:lstStyle>
            <a:lvl1pPr>
              <a:defRPr sz="4800"/>
            </a:lvl1pPr>
            <a:lvl2pPr>
              <a:defRPr sz="4001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774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13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1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3" y="409574"/>
            <a:ext cx="6016626" cy="1743077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80"/>
            <a:ext cx="10223501" cy="8779670"/>
          </a:xfrm>
        </p:spPr>
        <p:txBody>
          <a:bodyPr/>
          <a:lstStyle>
            <a:lvl1pPr>
              <a:defRPr sz="6401"/>
            </a:lvl1pPr>
            <a:lvl2pPr>
              <a:defRPr sz="5600"/>
            </a:lvl2pPr>
            <a:lvl3pPr>
              <a:defRPr sz="4800"/>
            </a:lvl3pPr>
            <a:lvl4pPr>
              <a:defRPr sz="4001"/>
            </a:lvl4pPr>
            <a:lvl5pPr>
              <a:defRPr sz="4001"/>
            </a:lvl5pPr>
            <a:lvl6pPr>
              <a:defRPr sz="4001"/>
            </a:lvl6pPr>
            <a:lvl7pPr>
              <a:defRPr sz="4001"/>
            </a:lvl7pPr>
            <a:lvl8pPr>
              <a:defRPr sz="4001"/>
            </a:lvl8pPr>
            <a:lvl9pPr>
              <a:defRPr sz="40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3" y="2152654"/>
            <a:ext cx="6016626" cy="70365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27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1"/>
            <a:ext cx="10972800" cy="850109"/>
          </a:xfrm>
        </p:spPr>
        <p:txBody>
          <a:bodyPr anchor="b"/>
          <a:lstStyle>
            <a:lvl1pPr algn="l">
              <a:defRPr sz="4001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6401"/>
            </a:lvl1pPr>
            <a:lvl2pPr marL="914253" indent="0">
              <a:buNone/>
              <a:defRPr sz="5600"/>
            </a:lvl2pPr>
            <a:lvl3pPr marL="1828506" indent="0">
              <a:buNone/>
              <a:defRPr sz="4800"/>
            </a:lvl3pPr>
            <a:lvl4pPr marL="2742759" indent="0">
              <a:buNone/>
              <a:defRPr sz="4001"/>
            </a:lvl4pPr>
            <a:lvl5pPr marL="3657012" indent="0">
              <a:buNone/>
              <a:defRPr sz="4001"/>
            </a:lvl5pPr>
            <a:lvl6pPr marL="4571265" indent="0">
              <a:buNone/>
              <a:defRPr sz="4001"/>
            </a:lvl6pPr>
            <a:lvl7pPr marL="5485520" indent="0">
              <a:buNone/>
              <a:defRPr sz="4001"/>
            </a:lvl7pPr>
            <a:lvl8pPr marL="6399773" indent="0">
              <a:buNone/>
              <a:defRPr sz="4001"/>
            </a:lvl8pPr>
            <a:lvl9pPr marL="7314026" indent="0">
              <a:buNone/>
              <a:defRPr sz="400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8"/>
            <a:ext cx="10972800" cy="1207295"/>
          </a:xfrm>
        </p:spPr>
        <p:txBody>
          <a:bodyPr/>
          <a:lstStyle>
            <a:lvl1pPr marL="0" indent="0">
              <a:buNone/>
              <a:defRPr sz="2801"/>
            </a:lvl1pPr>
            <a:lvl2pPr marL="914253" indent="0">
              <a:buNone/>
              <a:defRPr sz="2400"/>
            </a:lvl2pPr>
            <a:lvl3pPr marL="1828506" indent="0">
              <a:buNone/>
              <a:defRPr sz="2000"/>
            </a:lvl3pPr>
            <a:lvl4pPr marL="2742759" indent="0">
              <a:buNone/>
              <a:defRPr sz="1800"/>
            </a:lvl4pPr>
            <a:lvl5pPr marL="3657012" indent="0">
              <a:buNone/>
              <a:defRPr sz="1800"/>
            </a:lvl5pPr>
            <a:lvl6pPr marL="4571265" indent="0">
              <a:buNone/>
              <a:defRPr sz="1800"/>
            </a:lvl6pPr>
            <a:lvl7pPr marL="5485520" indent="0">
              <a:buNone/>
              <a:defRPr sz="1800"/>
            </a:lvl7pPr>
            <a:lvl8pPr marL="6399773" indent="0">
              <a:buNone/>
              <a:defRPr sz="1800"/>
            </a:lvl8pPr>
            <a:lvl9pPr marL="7314026" indent="0">
              <a:buNone/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40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3195640"/>
            <a:ext cx="15544800" cy="22050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5829300"/>
            <a:ext cx="12801600" cy="26289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429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11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800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486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7587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681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26" y="6610352"/>
            <a:ext cx="15544800" cy="2043113"/>
          </a:xfrm>
        </p:spPr>
        <p:txBody>
          <a:bodyPr anchor="t"/>
          <a:lstStyle>
            <a:lvl1pPr algn="l">
              <a:defRPr sz="6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4626" y="4360070"/>
            <a:ext cx="15544800" cy="2250281"/>
          </a:xfrm>
        </p:spPr>
        <p:txBody>
          <a:bodyPr anchor="b"/>
          <a:lstStyle>
            <a:lvl1pPr marL="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41833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96400" y="2400302"/>
            <a:ext cx="8077200" cy="6788945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5102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1" y="2302670"/>
            <a:ext cx="8080376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1" y="3262313"/>
            <a:ext cx="8080376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90053" y="2302670"/>
            <a:ext cx="8083550" cy="959643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90053" y="3262313"/>
            <a:ext cx="8083550" cy="592693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06246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49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83926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2" y="409575"/>
            <a:ext cx="6016626" cy="1743075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0100" y="409577"/>
            <a:ext cx="10223501" cy="8779670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2" y="2152652"/>
            <a:ext cx="6016626" cy="7036595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8455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576" y="7200900"/>
            <a:ext cx="10972800" cy="850107"/>
          </a:xfrm>
        </p:spPr>
        <p:txBody>
          <a:bodyPr anchor="b"/>
          <a:lstStyle>
            <a:lvl1pPr algn="l">
              <a:defRPr sz="3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584576" y="919163"/>
            <a:ext cx="10972800" cy="6172200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584576" y="8051007"/>
            <a:ext cx="10972800" cy="1207293"/>
          </a:xfrm>
        </p:spPr>
        <p:txBody>
          <a:bodyPr/>
          <a:lstStyle>
            <a:lvl1pPr marL="0" indent="0">
              <a:buNone/>
              <a:defRPr sz="21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3645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6313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258800" y="411959"/>
            <a:ext cx="4114800" cy="87772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411959"/>
            <a:ext cx="12039600" cy="87772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38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540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10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268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24438-9F65-4C93-B31D-E8AC5036F4F7}" type="datetimeFigureOut">
              <a:rPr lang="zh-CN" altLang="en-US" smtClean="0"/>
              <a:t>2025/2/10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7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7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7CFF3F-410B-4206-A5D5-9C7ED546236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177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371566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1371566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67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457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240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024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806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589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371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155" indent="-342891" algn="l" defTabSz="13715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6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349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8915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697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480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264" algn="l" defTabSz="1371566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3400" y="890051"/>
            <a:ext cx="170412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Knewave"/>
              <a:buNone/>
              <a:defRPr sz="2800">
                <a:solidFill>
                  <a:schemeClr val="accent1"/>
                </a:solidFill>
                <a:latin typeface="Knewave"/>
                <a:ea typeface="Knewave"/>
                <a:cs typeface="Knewave"/>
                <a:sym typeface="Knewav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3400" y="2304950"/>
            <a:ext cx="170412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●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Barlow Semi Condensed"/>
              <a:buChar char="○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Barlow Semi Condensed"/>
              <a:buChar char="■"/>
              <a:defRPr>
                <a:solidFill>
                  <a:schemeClr val="accen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08447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1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9"/>
            <a:ext cx="16459200" cy="1714500"/>
          </a:xfrm>
          <a:prstGeom prst="rect">
            <a:avLst/>
          </a:prstGeom>
        </p:spPr>
        <p:txBody>
          <a:bodyPr vert="horz" lIns="91428" tIns="45714" rIns="91428" bIns="4571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28" tIns="45714" rIns="91428" bIns="4571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1828506" rtl="0" eaLnBrk="1" latinLnBrk="0" hangingPunct="1">
        <a:spcBef>
          <a:spcPct val="0"/>
        </a:spcBef>
        <a:buNone/>
        <a:defRPr sz="88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85689" indent="-685689" algn="l" defTabSz="1828506" rtl="0" eaLnBrk="1" latinLnBrk="0" hangingPunct="1">
        <a:spcBef>
          <a:spcPct val="20000"/>
        </a:spcBef>
        <a:buFont typeface="Arial" pitchFamily="34" charset="0"/>
        <a:buChar char="•"/>
        <a:defRPr sz="6401" kern="1200">
          <a:solidFill>
            <a:schemeClr val="tx1"/>
          </a:solidFill>
          <a:latin typeface="+mn-lt"/>
          <a:ea typeface="+mn-ea"/>
          <a:cs typeface="+mn-cs"/>
        </a:defRPr>
      </a:lvl1pPr>
      <a:lvl2pPr marL="1485662" indent="-571407" algn="l" defTabSz="1828506" rtl="0" eaLnBrk="1" latinLnBrk="0" hangingPunct="1">
        <a:spcBef>
          <a:spcPct val="20000"/>
        </a:spcBef>
        <a:buFont typeface="Arial" pitchFamily="34" charset="0"/>
        <a:buChar char="–"/>
        <a:defRPr sz="56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63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199886" indent="-457127" algn="l" defTabSz="1828506" rtl="0" eaLnBrk="1" latinLnBrk="0" hangingPunct="1">
        <a:spcBef>
          <a:spcPct val="20000"/>
        </a:spcBef>
        <a:buFont typeface="Arial" pitchFamily="34" charset="0"/>
        <a:buChar char="–"/>
        <a:defRPr sz="4001" kern="1200">
          <a:solidFill>
            <a:schemeClr val="tx1"/>
          </a:solidFill>
          <a:latin typeface="+mn-lt"/>
          <a:ea typeface="+mn-ea"/>
          <a:cs typeface="+mn-cs"/>
        </a:defRPr>
      </a:lvl4pPr>
      <a:lvl5pPr marL="4114139" indent="-457127" algn="l" defTabSz="1828506" rtl="0" eaLnBrk="1" latinLnBrk="0" hangingPunct="1">
        <a:spcBef>
          <a:spcPct val="20000"/>
        </a:spcBef>
        <a:buFont typeface="Arial" pitchFamily="34" charset="0"/>
        <a:buChar char="»"/>
        <a:defRPr sz="4001" kern="1200">
          <a:solidFill>
            <a:schemeClr val="tx1"/>
          </a:solidFill>
          <a:latin typeface="+mn-lt"/>
          <a:ea typeface="+mn-ea"/>
          <a:cs typeface="+mn-cs"/>
        </a:defRPr>
      </a:lvl5pPr>
      <a:lvl6pPr marL="5028393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6pPr>
      <a:lvl7pPr marL="5942646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7pPr>
      <a:lvl8pPr marL="6856899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8pPr>
      <a:lvl9pPr marL="7771152" indent="-457127" algn="l" defTabSz="1828506" rtl="0" eaLnBrk="1" latinLnBrk="0" hangingPunct="1">
        <a:spcBef>
          <a:spcPct val="20000"/>
        </a:spcBef>
        <a:buFont typeface="Arial" pitchFamily="34" charset="0"/>
        <a:buChar char="•"/>
        <a:defRPr sz="40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25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50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2759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012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265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5520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399773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026" algn="l" defTabSz="1828506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11957"/>
            <a:ext cx="16459200" cy="1714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400302"/>
            <a:ext cx="16459200" cy="67889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14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9534527"/>
            <a:ext cx="5791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3106400" y="9534527"/>
            <a:ext cx="4267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221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ctr" defTabSz="1371600" rtl="0" eaLnBrk="1" latinLnBrk="0" hangingPunct="1"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1371600" rtl="0" eaLnBrk="1" latinLnBrk="0" hangingPunct="1">
        <a:spcBef>
          <a:spcPct val="20000"/>
        </a:spcBef>
        <a:buFont typeface="Arial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114425" indent="-428625" algn="l" defTabSz="1371600" rtl="0" eaLnBrk="1" latinLnBrk="0" hangingPunct="1">
        <a:spcBef>
          <a:spcPct val="20000"/>
        </a:spcBef>
        <a:buFont typeface="Arial" pitchFamily="34" charset="0"/>
        <a:buChar char="–"/>
        <a:defRPr sz="42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spcBef>
          <a:spcPct val="20000"/>
        </a:spcBef>
        <a:buFont typeface="Arial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spcBef>
          <a:spcPct val="20000"/>
        </a:spcBef>
        <a:buFont typeface="Arial" pitchFamily="34" charset="0"/>
        <a:buChar char="»"/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42.svg"/><Relationship Id="rId5" Type="http://schemas.openxmlformats.org/officeDocument/2006/relationships/image" Target="../media/image36.svg"/><Relationship Id="rId10" Type="http://schemas.openxmlformats.org/officeDocument/2006/relationships/image" Target="../media/image37.png"/><Relationship Id="rId4" Type="http://schemas.openxmlformats.org/officeDocument/2006/relationships/image" Target="../media/image34.png"/><Relationship Id="rId9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microsoft.com/office/2007/relationships/hdphoto" Target="../media/hdphoto6.wdp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4.svg"/><Relationship Id="rId12" Type="http://schemas.openxmlformats.org/officeDocument/2006/relationships/image" Target="../media/image6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11" Type="http://schemas.openxmlformats.org/officeDocument/2006/relationships/image" Target="../media/image68.svg"/><Relationship Id="rId5" Type="http://schemas.openxmlformats.org/officeDocument/2006/relationships/image" Target="../media/image62.svg"/><Relationship Id="rId15" Type="http://schemas.openxmlformats.org/officeDocument/2006/relationships/image" Target="../media/image31.png"/><Relationship Id="rId10" Type="http://schemas.openxmlformats.org/officeDocument/2006/relationships/image" Target="../media/image59.png"/><Relationship Id="rId4" Type="http://schemas.openxmlformats.org/officeDocument/2006/relationships/image" Target="../media/image56.png"/><Relationship Id="rId9" Type="http://schemas.openxmlformats.org/officeDocument/2006/relationships/image" Target="../media/image66.sv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2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68.svg"/><Relationship Id="rId14" Type="http://schemas.openxmlformats.org/officeDocument/2006/relationships/image" Target="../media/image7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4.svg"/><Relationship Id="rId7" Type="http://schemas.openxmlformats.org/officeDocument/2006/relationships/image" Target="../media/image77.sv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0" Type="http://schemas.openxmlformats.org/officeDocument/2006/relationships/image" Target="../media/image66.png"/><Relationship Id="rId4" Type="http://schemas.openxmlformats.org/officeDocument/2006/relationships/image" Target="../media/image63.png"/><Relationship Id="rId9" Type="http://schemas.openxmlformats.org/officeDocument/2006/relationships/image" Target="../media/image79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12" Type="http://schemas.openxmlformats.org/officeDocument/2006/relationships/image" Target="../media/image73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2.png"/><Relationship Id="rId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70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70.sv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4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7.png"/><Relationship Id="rId5" Type="http://schemas.openxmlformats.org/officeDocument/2006/relationships/image" Target="../media/image55.png"/><Relationship Id="rId10" Type="http://schemas.microsoft.com/office/2007/relationships/hdphoto" Target="../media/hdphoto8.wdp"/><Relationship Id="rId4" Type="http://schemas.openxmlformats.org/officeDocument/2006/relationships/image" Target="../media/image54.png"/><Relationship Id="rId9" Type="http://schemas.openxmlformats.org/officeDocument/2006/relationships/image" Target="../media/image6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70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microsoft.com/office/2007/relationships/hdphoto" Target="../media/hdphoto8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69.png"/><Relationship Id="rId5" Type="http://schemas.openxmlformats.org/officeDocument/2006/relationships/image" Target="../media/image67.png"/><Relationship Id="rId4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70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3.svg"/><Relationship Id="rId3" Type="http://schemas.openxmlformats.org/officeDocument/2006/relationships/image" Target="../media/image34.svg"/><Relationship Id="rId7" Type="http://schemas.openxmlformats.org/officeDocument/2006/relationships/image" Target="../media/image89.svg"/><Relationship Id="rId12" Type="http://schemas.openxmlformats.org/officeDocument/2006/relationships/image" Target="../media/image7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91.svg"/><Relationship Id="rId5" Type="http://schemas.openxmlformats.org/officeDocument/2006/relationships/image" Target="../media/image87.svg"/><Relationship Id="rId10" Type="http://schemas.openxmlformats.org/officeDocument/2006/relationships/image" Target="../media/image73.png"/><Relationship Id="rId4" Type="http://schemas.openxmlformats.org/officeDocument/2006/relationships/image" Target="../media/image71.png"/><Relationship Id="rId9" Type="http://schemas.openxmlformats.org/officeDocument/2006/relationships/image" Target="../media/image4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12" Type="http://schemas.openxmlformats.org/officeDocument/2006/relationships/image" Target="../media/image101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79.png"/><Relationship Id="rId5" Type="http://schemas.openxmlformats.org/officeDocument/2006/relationships/image" Target="../media/image97.svg"/><Relationship Id="rId10" Type="http://schemas.openxmlformats.org/officeDocument/2006/relationships/image" Target="../media/image61.png"/><Relationship Id="rId4" Type="http://schemas.openxmlformats.org/officeDocument/2006/relationships/image" Target="../media/image76.png"/><Relationship Id="rId9" Type="http://schemas.openxmlformats.org/officeDocument/2006/relationships/image" Target="../media/image4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103.svg"/><Relationship Id="rId7" Type="http://schemas.openxmlformats.org/officeDocument/2006/relationships/image" Target="../media/image107.svg"/><Relationship Id="rId12" Type="http://schemas.openxmlformats.org/officeDocument/2006/relationships/image" Target="../media/image112.sv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11" Type="http://schemas.openxmlformats.org/officeDocument/2006/relationships/image" Target="../media/image85.png"/><Relationship Id="rId5" Type="http://schemas.openxmlformats.org/officeDocument/2006/relationships/image" Target="../media/image105.svg"/><Relationship Id="rId10" Type="http://schemas.openxmlformats.org/officeDocument/2006/relationships/image" Target="../media/image84.png"/><Relationship Id="rId4" Type="http://schemas.openxmlformats.org/officeDocument/2006/relationships/image" Target="../media/image81.png"/><Relationship Id="rId9" Type="http://schemas.openxmlformats.org/officeDocument/2006/relationships/image" Target="../media/image109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41.em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66.svg"/><Relationship Id="rId10" Type="http://schemas.openxmlformats.org/officeDocument/2006/relationships/image" Target="../media/image61.png"/><Relationship Id="rId4" Type="http://schemas.openxmlformats.org/officeDocument/2006/relationships/image" Target="../media/image58.png"/><Relationship Id="rId9" Type="http://schemas.openxmlformats.org/officeDocument/2006/relationships/image" Target="../media/image7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6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72.xml"/><Relationship Id="rId1" Type="http://schemas.openxmlformats.org/officeDocument/2006/relationships/audio" Target="file:///C:\Documents%20and%20Settings\Administrator\Desktop\Sand_Castles.mp3" TargetMode="External"/><Relationship Id="rId6" Type="http://schemas.openxmlformats.org/officeDocument/2006/relationships/image" Target="../media/image15.png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4.png"/><Relationship Id="rId18" Type="http://schemas.microsoft.com/office/2007/relationships/hdphoto" Target="../media/hdphoto3.wdp"/><Relationship Id="rId3" Type="http://schemas.openxmlformats.org/officeDocument/2006/relationships/image" Target="../media/image18.jpg"/><Relationship Id="rId21" Type="http://schemas.openxmlformats.org/officeDocument/2006/relationships/image" Target="../media/image28.png"/><Relationship Id="rId7" Type="http://schemas.microsoft.com/office/2007/relationships/hdphoto" Target="../media/hdphoto1.wdp"/><Relationship Id="rId12" Type="http://schemas.openxmlformats.org/officeDocument/2006/relationships/slide" Target="slide7.xml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microsoft.com/office/2007/relationships/hdphoto" Target="../media/hdphoto2.wdp"/><Relationship Id="rId20" Type="http://schemas.openxmlformats.org/officeDocument/2006/relationships/slide" Target="slide6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0.png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5" Type="http://schemas.openxmlformats.org/officeDocument/2006/relationships/image" Target="../media/image25.png"/><Relationship Id="rId10" Type="http://schemas.openxmlformats.org/officeDocument/2006/relationships/image" Target="../media/image22.png"/><Relationship Id="rId19" Type="http://schemas.openxmlformats.org/officeDocument/2006/relationships/image" Target="../media/image27.png"/><Relationship Id="rId4" Type="http://schemas.openxmlformats.org/officeDocument/2006/relationships/slide" Target="slide5.xml"/><Relationship Id="rId9" Type="http://schemas.openxmlformats.org/officeDocument/2006/relationships/image" Target="../media/image21.png"/><Relationship Id="rId14" Type="http://schemas.openxmlformats.org/officeDocument/2006/relationships/slide" Target="slide8.xml"/><Relationship Id="rId22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72.xml"/><Relationship Id="rId7" Type="http://schemas.microsoft.com/office/2007/relationships/hdphoto" Target="../media/hdphoto5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slide" Target="slide4.xml"/><Relationship Id="rId4" Type="http://schemas.openxmlformats.org/officeDocument/2006/relationships/image" Target="../media/image29.jp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21.png"/><Relationship Id="rId12" Type="http://schemas.openxmlformats.org/officeDocument/2006/relationships/image" Target="../media/image16.png"/><Relationship Id="rId17" Type="http://schemas.microsoft.com/office/2007/relationships/hdphoto" Target="../media/hdphoto1.wdp"/><Relationship Id="rId2" Type="http://schemas.microsoft.com/office/2007/relationships/media" Target="../media/media2.m4a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slide" Target="slide9.xml"/><Relationship Id="rId11" Type="http://schemas.microsoft.com/office/2007/relationships/hdphoto" Target="../media/hdphoto5.wdp"/><Relationship Id="rId5" Type="http://schemas.openxmlformats.org/officeDocument/2006/relationships/image" Target="../media/image29.jpg"/><Relationship Id="rId15" Type="http://schemas.openxmlformats.org/officeDocument/2006/relationships/image" Target="../media/image19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3.png"/><Relationship Id="rId1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图片 2" descr="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206" y="-27623"/>
            <a:ext cx="12850178" cy="1031176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218772" y="2602157"/>
            <a:ext cx="3389453" cy="9002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5250" dirty="0" err="1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  <a:cs typeface="Times New Roman" panose="02020603050405020304" pitchFamily="18" charset="0"/>
              </a:rPr>
              <a:t>Trường</a:t>
            </a:r>
            <a:r>
              <a:rPr lang="en-US" altLang="zh-CN" sz="5250" dirty="0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  <a:cs typeface="Times New Roman" panose="02020603050405020304" pitchFamily="18" charset="0"/>
              </a:rPr>
              <a:t>:…..</a:t>
            </a:r>
            <a:endParaRPr lang="zh-CN" altLang="en-US" sz="5250" dirty="0">
              <a:ln>
                <a:solidFill>
                  <a:prstClr val="white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胖娃繁体" panose="03000509000000000000" pitchFamily="65" charset="-122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014308" y="3196577"/>
            <a:ext cx="5798382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17250" dirty="0" err="1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</a:rPr>
              <a:t>Bài</a:t>
            </a:r>
            <a:r>
              <a:rPr lang="en-US" altLang="zh-CN" sz="17250" dirty="0">
                <a:ln>
                  <a:solidFill>
                    <a:prstClr val="white"/>
                  </a:solidFill>
                </a:ln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方正胖娃繁体" panose="03000509000000000000" pitchFamily="65" charset="-122"/>
              </a:rPr>
              <a:t>:…</a:t>
            </a:r>
            <a:endParaRPr lang="zh-CN" altLang="en-US" sz="17250" dirty="0">
              <a:ln>
                <a:solidFill>
                  <a:prstClr val="white"/>
                </a:solidFill>
              </a:ln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方正胖娃繁体" panose="03000509000000000000" pitchFamily="65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850608" y="5917936"/>
            <a:ext cx="412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3600" dirty="0" err="1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Giáo</a:t>
            </a:r>
            <a:r>
              <a:rPr lang="en-US" altLang="zh-CN" sz="3600" dirty="0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 </a:t>
            </a:r>
            <a:r>
              <a:rPr lang="en-US" altLang="zh-CN" sz="3600" dirty="0" err="1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Viên</a:t>
            </a:r>
            <a:r>
              <a:rPr lang="en-US" altLang="zh-CN" sz="3600" dirty="0">
                <a:solidFill>
                  <a:prstClr val="black"/>
                </a:solidFill>
                <a:latin typeface="+mj-lt"/>
                <a:ea typeface="方正稚艺简体" panose="03000509000000000000" pitchFamily="65" charset="-122"/>
              </a:rPr>
              <a:t> :…</a:t>
            </a:r>
            <a:endParaRPr lang="zh-CN" altLang="en-US" sz="3600" dirty="0">
              <a:solidFill>
                <a:prstClr val="black"/>
              </a:solidFill>
              <a:latin typeface="+mj-lt"/>
              <a:ea typeface="方正稚艺简体" panose="03000509000000000000" pitchFamily="65" charset="-122"/>
            </a:endParaRPr>
          </a:p>
        </p:txBody>
      </p:sp>
      <p:pic>
        <p:nvPicPr>
          <p:cNvPr id="2" name="图片 1" descr="5947678d5d2f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1907" y="2248853"/>
            <a:ext cx="8280083" cy="80152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  <p:extLst>
    <p:ext uri="{E180D4A7-C9FB-4DFB-919C-405C955672EB}">
      <p14:showEvtLst xmlns:p14="http://schemas.microsoft.com/office/powerpoint/2010/main">
        <p14:playEvt time="163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289756" y="1387562"/>
            <a:ext cx="12526952" cy="767275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 rot="21513261">
            <a:off x="4003794" y="7595877"/>
            <a:ext cx="6116931" cy="686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28"/>
              </a:lnSpc>
            </a:pP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Giáo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 </a:t>
            </a:r>
            <a:r>
              <a:rPr lang="en-US" sz="5600" dirty="0" err="1">
                <a:solidFill>
                  <a:srgbClr val="000000"/>
                </a:solidFill>
                <a:latin typeface="KG Primary Penmanship"/>
              </a:rPr>
              <a:t>viên</a:t>
            </a:r>
            <a:r>
              <a:rPr lang="en-US" sz="5600" dirty="0">
                <a:solidFill>
                  <a:srgbClr val="000000"/>
                </a:solidFill>
                <a:latin typeface="KG Primary Penmanship"/>
              </a:rPr>
              <a:t>:……….</a:t>
            </a:r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7840615">
            <a:off x="13859570" y="1515622"/>
            <a:ext cx="2348424" cy="76857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503181" y="8221861"/>
            <a:ext cx="1061203" cy="106120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11161">
            <a:off x="1289756" y="758915"/>
            <a:ext cx="862233" cy="19317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CF650-C001-4D47-A602-165FD4FF55FF}"/>
              </a:ext>
            </a:extLst>
          </p:cNvPr>
          <p:cNvSpPr txBox="1"/>
          <p:nvPr/>
        </p:nvSpPr>
        <p:spPr>
          <a:xfrm>
            <a:off x="2679282" y="3407414"/>
            <a:ext cx="86071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3</a:t>
            </a:r>
          </a:p>
          <a:p>
            <a:pPr algn="ctr"/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Cả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nhà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chơi</a:t>
            </a:r>
            <a:r>
              <a:rPr lang="en-US" sz="9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9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núi</a:t>
            </a:r>
            <a:endParaRPr lang="en-US" sz="9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68E3E528-F831-4752-9C31-25D7A4946B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3164192"/>
            <a:ext cx="6096012" cy="60960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8381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038600" y="6356350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8610599" y="6356350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11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672C24-0881-4BA9-9AD6-E1141E9486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0199" y="2568120"/>
            <a:ext cx="14917601" cy="5639890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47650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45A550D-49CC-4FFF-AA06-FA5D1361A710}"/>
              </a:ext>
            </a:extLst>
          </p:cNvPr>
          <p:cNvSpPr txBox="1"/>
          <p:nvPr/>
        </p:nvSpPr>
        <p:spPr>
          <a:xfrm>
            <a:off x="4559119" y="1319126"/>
            <a:ext cx="120982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Quan </a:t>
            </a:r>
            <a:r>
              <a:rPr lang="en-US" sz="4400" b="1" dirty="0" err="1"/>
              <a:t>sát</a:t>
            </a:r>
            <a:r>
              <a:rPr lang="en-US" sz="4400" b="1" dirty="0"/>
              <a:t> </a:t>
            </a:r>
            <a:r>
              <a:rPr lang="en-US" sz="4400" b="1" dirty="0" err="1"/>
              <a:t>tranh</a:t>
            </a:r>
            <a:r>
              <a:rPr lang="en-US" sz="4400" b="1" dirty="0"/>
              <a:t> </a:t>
            </a:r>
            <a:r>
              <a:rPr lang="en-US" sz="4400" b="1" dirty="0" err="1"/>
              <a:t>một</a:t>
            </a:r>
            <a:r>
              <a:rPr lang="en-US" sz="4400" b="1" dirty="0"/>
              <a:t> </a:t>
            </a:r>
            <a:r>
              <a:rPr lang="en-US" sz="4400" b="1" dirty="0" err="1"/>
              <a:t>gia</a:t>
            </a:r>
            <a:r>
              <a:rPr lang="en-US" sz="4400" b="1" dirty="0"/>
              <a:t> </a:t>
            </a:r>
            <a:r>
              <a:rPr lang="en-US" sz="4400" b="1" dirty="0" err="1"/>
              <a:t>đình</a:t>
            </a:r>
            <a:r>
              <a:rPr lang="en-US" sz="4400" b="1" dirty="0"/>
              <a:t> </a:t>
            </a:r>
            <a:r>
              <a:rPr lang="en-US" sz="4400" b="1" dirty="0" err="1"/>
              <a:t>đang</a:t>
            </a:r>
            <a:r>
              <a:rPr lang="en-US" sz="4400" b="1" dirty="0"/>
              <a:t> </a:t>
            </a:r>
            <a:r>
              <a:rPr lang="en-US" sz="4400" b="1" dirty="0" err="1"/>
              <a:t>đi</a:t>
            </a:r>
            <a:r>
              <a:rPr lang="en-US" sz="4400" b="1" dirty="0"/>
              <a:t> </a:t>
            </a:r>
            <a:r>
              <a:rPr lang="en-US" sz="4400" b="1" dirty="0" err="1"/>
              <a:t>biển</a:t>
            </a:r>
            <a:endParaRPr lang="en-US" sz="4400" b="1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2C2D04C6-EEAB-4761-B22F-D40B01CB1787}"/>
              </a:ext>
            </a:extLst>
          </p:cNvPr>
          <p:cNvSpPr txBox="1">
            <a:spLocks/>
          </p:cNvSpPr>
          <p:nvPr/>
        </p:nvSpPr>
        <p:spPr>
          <a:xfrm>
            <a:off x="11658600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Arial" pitchFamily="34" charset="0"/>
              <a:buAutoNum type="arabicPeriod"/>
            </a:pP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 đình trong tran</a:t>
            </a:r>
            <a:r>
              <a:rPr lang="en-US" altLang="vi-V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</a:t>
            </a:r>
            <a:r>
              <a:rPr lang="vi-VN" altLang="en-US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6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6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942053BC-6B8B-49F9-999A-1052122D8B5A}"/>
              </a:ext>
            </a:extLst>
          </p:cNvPr>
          <p:cNvSpPr txBox="1"/>
          <p:nvPr/>
        </p:nvSpPr>
        <p:spPr>
          <a:xfrm>
            <a:off x="1371600" y="7658799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Họ có vui không? </a:t>
            </a:r>
            <a:r>
              <a:rPr lang="en-US" altLang="zh-CN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sao em biết?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60DD4DC9-E5F3-4DE9-8D35-0AACE5E25336}"/>
              </a:ext>
            </a:extLst>
          </p:cNvPr>
          <p:cNvSpPr txBox="1">
            <a:spLocks/>
          </p:cNvSpPr>
          <p:nvPr/>
        </p:nvSpPr>
        <p:spPr>
          <a:xfrm>
            <a:off x="11684395" y="7810500"/>
            <a:ext cx="6395244" cy="1903600"/>
          </a:xfrm>
          <a:prstGeom prst="wedgeEllipseCallout">
            <a:avLst>
              <a:gd name="adj1" fmla="val -60664"/>
              <a:gd name="adj2" fmla="val -61019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vert="horz" wrap="square" lIns="91440" tIns="45720" rIns="91440" bIns="45720" anchor="t"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Gồm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mẹ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  <p:sp>
        <p:nvSpPr>
          <p:cNvPr id="39" name="Text Placeholder 4">
            <a:extLst>
              <a:ext uri="{FF2B5EF4-FFF2-40B4-BE49-F238E27FC236}">
                <a16:creationId xmlns:a16="http://schemas.microsoft.com/office/drawing/2014/main" id="{817C309A-8C03-4B2C-9E6E-251B83FA02F0}"/>
              </a:ext>
            </a:extLst>
          </p:cNvPr>
          <p:cNvSpPr txBox="1"/>
          <p:nvPr/>
        </p:nvSpPr>
        <p:spPr>
          <a:xfrm>
            <a:off x="1397395" y="7648704"/>
            <a:ext cx="5740874" cy="2284601"/>
          </a:xfrm>
          <a:prstGeom prst="wedgeEllipseCallout">
            <a:avLst>
              <a:gd name="adj1" fmla="val 60161"/>
              <a:gd name="adj2" fmla="val -44525"/>
            </a:avLst>
          </a:prstGeom>
          <a:solidFill>
            <a:schemeClr val="bg1"/>
          </a:solidFill>
          <a:ln w="9525">
            <a:solidFill>
              <a:schemeClr val="accent1"/>
            </a:solidFill>
          </a:ln>
        </p:spPr>
        <p:txBody>
          <a:bodyPr anchor="t"/>
          <a:lstStyle/>
          <a:p>
            <a:pPr algn="ctr" eaLnBrk="0" hangingPunct="0">
              <a:lnSpc>
                <a:spcPct val="90000"/>
              </a:lnSpc>
              <a:spcBef>
                <a:spcPts val="1000"/>
              </a:spcBef>
            </a:pP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vẻ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cười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altLang="zh-CN" sz="44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44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tươi</a:t>
            </a:r>
            <a:endParaRPr lang="en-US" altLang="zh-CN" sz="44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64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34" grpId="0" build="p"/>
      <p:bldP spid="35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19012210-1B71-401E-8738-A1B68370E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10481003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heck out Arrow icon created by 4B Icons | Graphic design posters, Mini  drawings, Desktop wallpaper art">
            <a:extLst>
              <a:ext uri="{FF2B5EF4-FFF2-40B4-BE49-F238E27FC236}">
                <a16:creationId xmlns:a16="http://schemas.microsoft.com/office/drawing/2014/main" id="{B0B9FDA2-2FF2-47D9-A56C-DC0284AE7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5750247" y="4137449"/>
            <a:ext cx="1735326" cy="173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71623C8-2787-4682-8BC6-CCA48EE78006}"/>
              </a:ext>
            </a:extLst>
          </p:cNvPr>
          <p:cNvSpPr/>
          <p:nvPr/>
        </p:nvSpPr>
        <p:spPr>
          <a:xfrm>
            <a:off x="2334314" y="288362"/>
            <a:ext cx="3283270" cy="10773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828710">
              <a:defRPr/>
            </a:pP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altLang="zh-CN" sz="6401" b="1" kern="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6401" b="1" kern="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endParaRPr lang="zh-CN" altLang="en-US" sz="6401" b="1" kern="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Wave 15">
            <a:extLst>
              <a:ext uri="{FF2B5EF4-FFF2-40B4-BE49-F238E27FC236}">
                <a16:creationId xmlns:a16="http://schemas.microsoft.com/office/drawing/2014/main" id="{A3C68E89-3F6C-4A9A-90FD-D47852828C05}"/>
              </a:ext>
            </a:extLst>
          </p:cNvPr>
          <p:cNvSpPr/>
          <p:nvPr/>
        </p:nvSpPr>
        <p:spPr>
          <a:xfrm>
            <a:off x="1316483" y="3989789"/>
            <a:ext cx="416524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DÒ</a:t>
            </a:r>
            <a:endParaRPr lang="zh-CN" altLang="en-US" sz="7200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Wave 16">
            <a:extLst>
              <a:ext uri="{FF2B5EF4-FFF2-40B4-BE49-F238E27FC236}">
                <a16:creationId xmlns:a16="http://schemas.microsoft.com/office/drawing/2014/main" id="{E551296E-E127-417D-8EB6-5FC177759099}"/>
              </a:ext>
            </a:extLst>
          </p:cNvPr>
          <p:cNvSpPr/>
          <p:nvPr/>
        </p:nvSpPr>
        <p:spPr>
          <a:xfrm>
            <a:off x="12155465" y="3989788"/>
            <a:ext cx="5111252" cy="1967747"/>
          </a:xfrm>
          <a:prstGeom prst="wav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6401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TAI NGHE</a:t>
            </a:r>
            <a:endParaRPr lang="zh-CN" altLang="en-US" sz="6401" b="1" kern="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Wave 17">
            <a:extLst>
              <a:ext uri="{FF2B5EF4-FFF2-40B4-BE49-F238E27FC236}">
                <a16:creationId xmlns:a16="http://schemas.microsoft.com/office/drawing/2014/main" id="{F0D50AAA-5C35-4609-B8B9-E88169C94306}"/>
              </a:ext>
            </a:extLst>
          </p:cNvPr>
          <p:cNvSpPr/>
          <p:nvPr/>
        </p:nvSpPr>
        <p:spPr>
          <a:xfrm>
            <a:off x="6280540" y="7017532"/>
            <a:ext cx="5405498" cy="1967747"/>
          </a:xfrm>
          <a:prstGeom prst="wave">
            <a:avLst/>
          </a:prstGeom>
          <a:solidFill>
            <a:srgbClr val="FF00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1828710">
              <a:defRPr/>
            </a:pPr>
            <a:r>
              <a:rPr lang="en-US" altLang="zh-CN" sz="7200" b="1" kern="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DÕI</a:t>
            </a:r>
            <a:endParaRPr lang="zh-CN" altLang="en-US" sz="7200" b="1" kern="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Kí hiệu - Khám phá &amp; Luyện tập">
            <a:extLst>
              <a:ext uri="{FF2B5EF4-FFF2-40B4-BE49-F238E27FC236}">
                <a16:creationId xmlns:a16="http://schemas.microsoft.com/office/drawing/2014/main" id="{ED3C9CB1-35A9-4AA5-A859-DE3969B641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212" y="134000"/>
            <a:ext cx="1277844" cy="12778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27630AC-F066-4682-8426-4E2FAC1D79D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4"/>
          <a:stretch/>
        </p:blipFill>
        <p:spPr>
          <a:xfrm>
            <a:off x="7555628" y="3717475"/>
            <a:ext cx="2855321" cy="28520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060" y="1173432"/>
            <a:ext cx="12064868" cy="1158528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228328" y="7714460"/>
            <a:ext cx="3502457" cy="210330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14821171" y="7908509"/>
            <a:ext cx="3502457" cy="2103305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2886076" y="7532903"/>
            <a:ext cx="12544427" cy="3639924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504385" y="816476"/>
            <a:ext cx="4447739" cy="1809815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5927884" y="1173433"/>
            <a:ext cx="4077737" cy="2018624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958376" y="4335091"/>
            <a:ext cx="10813092" cy="2145268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1028675" indent="-1028675" algn="just" defTabSz="1371566"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6000" kern="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Chú</a:t>
            </a:r>
            <a:r>
              <a:rPr lang="en-US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ý g</a:t>
            </a:r>
            <a:r>
              <a:rPr lang="vi-VN" sz="6000" kern="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iọng đọc biểu lộ sự sôi nổi , vui vẻ và hào hứng </a:t>
            </a:r>
            <a:endParaRPr lang="en-US" sz="6000" kern="0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1294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39566" y="389404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11358" y="903829"/>
            <a:ext cx="9528050" cy="7977210"/>
            <a:chOff x="-154187" y="-498206"/>
            <a:chExt cx="9237349" cy="10636275"/>
          </a:xfrm>
        </p:grpSpPr>
        <p:sp>
          <p:nvSpPr>
            <p:cNvPr id="10" name="TextBox 10"/>
            <p:cNvSpPr txBox="1"/>
            <p:nvPr/>
          </p:nvSpPr>
          <p:spPr>
            <a:xfrm>
              <a:off x="-154187" y="1109961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FF0000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FF0000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FF0000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FF0000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pic>
        <p:nvPicPr>
          <p:cNvPr id="17" name="[hanhtrangso.nxbgd.vn] Đọc_ Cả nhà đi chơi núi_HTS">
            <a:hlinkClick r:id="" action="ppaction://media"/>
            <a:extLst>
              <a:ext uri="{FF2B5EF4-FFF2-40B4-BE49-F238E27FC236}">
                <a16:creationId xmlns:a16="http://schemas.microsoft.com/office/drawing/2014/main" id="{72B54793-1C10-4B09-B767-53CEE3C76E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58402" y="9283754"/>
            <a:ext cx="931224" cy="9312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77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573434" y="6455487"/>
            <a:ext cx="1344592" cy="275715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chơi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khuya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để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chuẩn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bị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quần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áo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ăn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nước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uống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tuýp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thuốc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chống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cô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trùng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Hôm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sau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khi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mặt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trời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đã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tới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chân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. Nam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thích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thú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đuổi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nhau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huỳnh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huỵch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cao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đường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càng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dốc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và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khúc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khuỷu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bố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phải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cõng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Đức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Thỉnh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thoảng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mẹ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lau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mồ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hôi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cho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.</a:t>
              </a:r>
            </a:p>
            <a:p>
              <a:pPr marL="0" lvl="0" indent="457200" algn="just">
                <a:spcBef>
                  <a:spcPct val="0"/>
                </a:spcBef>
              </a:pP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Lúc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lên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đến</a:t>
              </a:r>
              <a:r>
                <a:rPr lang="en-US" sz="4000" u="none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u="none" dirty="0" err="1">
                  <a:solidFill>
                    <a:srgbClr val="272626"/>
                  </a:solidFill>
                  <a:latin typeface="+mj-lt"/>
                </a:rPr>
                <a:t>đỉn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núi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,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hai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anh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em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vui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sướng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</a:t>
              </a:r>
              <a:r>
                <a:rPr lang="en-US" sz="4000" dirty="0" err="1">
                  <a:solidFill>
                    <a:srgbClr val="272626"/>
                  </a:solidFill>
                  <a:latin typeface="+mj-lt"/>
                </a:rPr>
                <a:t>hét</a:t>
              </a:r>
              <a:r>
                <a:rPr lang="en-US" sz="4000" dirty="0">
                  <a:solidFill>
                    <a:srgbClr val="272626"/>
                  </a:solidFill>
                  <a:latin typeface="+mj-lt"/>
                </a:rPr>
                <a:t> vang.</a:t>
              </a:r>
              <a:endParaRPr lang="en-US" sz="4000" u="none" dirty="0">
                <a:solidFill>
                  <a:srgbClr val="272626"/>
                </a:solidFill>
                <a:latin typeface="+mj-l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Cả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nhà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đi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chơi</a:t>
              </a:r>
              <a:r>
                <a:rPr lang="en-US" sz="6000" b="1" dirty="0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</a:t>
              </a:r>
              <a:r>
                <a:rPr lang="en-US" sz="6000" b="1" dirty="0" err="1"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núi</a:t>
              </a:r>
              <a:endParaRPr lang="en-US" sz="6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</a:rPr>
              <a:t>(</a:t>
            </a:r>
            <a:r>
              <a:rPr lang="en-US" sz="2800" i="1" dirty="0" err="1">
                <a:solidFill>
                  <a:srgbClr val="FF0000"/>
                </a:solidFill>
              </a:rPr>
              <a:t>Lâm</a:t>
            </a:r>
            <a:r>
              <a:rPr lang="en-US" sz="2800" i="1" dirty="0">
                <a:solidFill>
                  <a:srgbClr val="FF0000"/>
                </a:solidFill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8954B69-56FD-44C3-9CC3-D62EF78CA6F0}"/>
              </a:ext>
            </a:extLst>
          </p:cNvPr>
          <p:cNvSpPr/>
          <p:nvPr/>
        </p:nvSpPr>
        <p:spPr>
          <a:xfrm>
            <a:off x="2153408" y="8742632"/>
            <a:ext cx="11412935" cy="1111229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Tìm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các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chứa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vần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uya,uyp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uynh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uych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uyu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trong</a:t>
            </a: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0B9F29-EBB2-4552-B235-DA801A844FA3}"/>
              </a:ext>
            </a:extLst>
          </p:cNvPr>
          <p:cNvSpPr txBox="1"/>
          <p:nvPr/>
        </p:nvSpPr>
        <p:spPr>
          <a:xfrm>
            <a:off x="6669471" y="2606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uya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B3AF398-6E58-4E80-9C86-4B696BB1D7FA}"/>
              </a:ext>
            </a:extLst>
          </p:cNvPr>
          <p:cNvSpPr txBox="1"/>
          <p:nvPr/>
        </p:nvSpPr>
        <p:spPr>
          <a:xfrm>
            <a:off x="3160448" y="5674723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uynh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7B8F07-59E4-473B-BC8C-EA4EEA296F64}"/>
              </a:ext>
            </a:extLst>
          </p:cNvPr>
          <p:cNvSpPr txBox="1"/>
          <p:nvPr/>
        </p:nvSpPr>
        <p:spPr>
          <a:xfrm>
            <a:off x="4584596" y="56548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AFE8D8-DC0C-4AA4-BC2D-E9F97A48D62A}"/>
              </a:ext>
            </a:extLst>
          </p:cNvPr>
          <p:cNvSpPr txBox="1"/>
          <p:nvPr/>
        </p:nvSpPr>
        <p:spPr>
          <a:xfrm>
            <a:off x="5450271" y="6264414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uyu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67EC967-B761-42AC-86EA-58F3642F234B}"/>
              </a:ext>
            </a:extLst>
          </p:cNvPr>
          <p:cNvSpPr txBox="1"/>
          <p:nvPr/>
        </p:nvSpPr>
        <p:spPr>
          <a:xfrm>
            <a:off x="8803071" y="3227515"/>
            <a:ext cx="14839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uyp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99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18" grpId="0"/>
      <p:bldP spid="19" grpId="0"/>
      <p:bldP spid="20" grpId="0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3696629" y="725578"/>
            <a:ext cx="13682087" cy="9068387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633439" y="499642"/>
            <a:ext cx="7125419" cy="6729562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44248" y="2822868"/>
            <a:ext cx="5198981" cy="1102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Từ</a:t>
            </a:r>
            <a:r>
              <a:rPr lang="en-US" sz="9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9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ngữ</a:t>
            </a:r>
            <a:endParaRPr lang="en-US" sz="9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9329116" y="296430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Tuýp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thuốc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553163">
            <a:off x="15509993" y="5742267"/>
            <a:ext cx="2406129" cy="319820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762934">
            <a:off x="369179" y="8435125"/>
            <a:ext cx="2348424" cy="76857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20983">
            <a:off x="1738584" y="5412747"/>
            <a:ext cx="1794567" cy="3087917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5F5F68E5-8663-45D1-A0D7-1B7C6CC9443D}"/>
              </a:ext>
            </a:extLst>
          </p:cNvPr>
          <p:cNvSpPr txBox="1"/>
          <p:nvPr/>
        </p:nvSpPr>
        <p:spPr>
          <a:xfrm>
            <a:off x="9329116" y="394027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Côn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trùng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7" name="TextBox 10">
            <a:extLst>
              <a:ext uri="{FF2B5EF4-FFF2-40B4-BE49-F238E27FC236}">
                <a16:creationId xmlns:a16="http://schemas.microsoft.com/office/drawing/2014/main" id="{01DB622B-F6D5-48A4-99AF-8EDA1E6CB735}"/>
              </a:ext>
            </a:extLst>
          </p:cNvPr>
          <p:cNvSpPr txBox="1"/>
          <p:nvPr/>
        </p:nvSpPr>
        <p:spPr>
          <a:xfrm>
            <a:off x="9329116" y="4916250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Huỳnh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huỵch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8" name="TextBox 10">
            <a:extLst>
              <a:ext uri="{FF2B5EF4-FFF2-40B4-BE49-F238E27FC236}">
                <a16:creationId xmlns:a16="http://schemas.microsoft.com/office/drawing/2014/main" id="{8BDEDDC8-54EC-4114-B6F4-1FF78173CE9B}"/>
              </a:ext>
            </a:extLst>
          </p:cNvPr>
          <p:cNvSpPr txBox="1"/>
          <p:nvPr/>
        </p:nvSpPr>
        <p:spPr>
          <a:xfrm>
            <a:off x="9329116" y="5892225"/>
            <a:ext cx="7313812" cy="6155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85800" indent="-685800">
              <a:lnSpc>
                <a:spcPts val="4800"/>
              </a:lnSpc>
              <a:buFont typeface="Arial" panose="020B0604020202020204" pitchFamily="34" charset="0"/>
              <a:buChar char="•"/>
            </a:pPr>
            <a:r>
              <a:rPr lang="en-US" sz="48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48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+mj-lt"/>
              </a:rPr>
              <a:t>khuỷu</a:t>
            </a:r>
            <a:endParaRPr lang="en-US" sz="4800" dirty="0">
              <a:solidFill>
                <a:srgbClr val="000000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5451220" y="4337761"/>
            <a:ext cx="2797216" cy="197904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C84B0A-BDB8-4EF8-88FB-AA547E08C1B3}"/>
              </a:ext>
            </a:extLst>
          </p:cNvPr>
          <p:cNvCxnSpPr>
            <a:cxnSpLocks/>
          </p:cNvCxnSpPr>
          <p:nvPr/>
        </p:nvCxnSpPr>
        <p:spPr>
          <a:xfrm flipH="1">
            <a:off x="11345353" y="1903975"/>
            <a:ext cx="127584" cy="7756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26F806B-A04E-4CF4-9A94-8B7F8BBB2913}"/>
              </a:ext>
            </a:extLst>
          </p:cNvPr>
          <p:cNvCxnSpPr>
            <a:cxnSpLocks/>
          </p:cNvCxnSpPr>
          <p:nvPr/>
        </p:nvCxnSpPr>
        <p:spPr>
          <a:xfrm flipH="1">
            <a:off x="5029200" y="3924300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86B93A-9784-49A1-9F29-9296B4A64762}"/>
              </a:ext>
            </a:extLst>
          </p:cNvPr>
          <p:cNvCxnSpPr>
            <a:cxnSpLocks/>
          </p:cNvCxnSpPr>
          <p:nvPr/>
        </p:nvCxnSpPr>
        <p:spPr>
          <a:xfrm flipH="1">
            <a:off x="4955620" y="5106688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137184C-FC98-4E2C-8DD5-02186429F6B7}"/>
              </a:ext>
            </a:extLst>
          </p:cNvPr>
          <p:cNvCxnSpPr>
            <a:cxnSpLocks/>
          </p:cNvCxnSpPr>
          <p:nvPr/>
        </p:nvCxnSpPr>
        <p:spPr>
          <a:xfrm flipH="1">
            <a:off x="5762644" y="5693541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C8FCC2E-8C25-43C6-8767-A23C012622AB}"/>
              </a:ext>
            </a:extLst>
          </p:cNvPr>
          <p:cNvCxnSpPr>
            <a:cxnSpLocks/>
          </p:cNvCxnSpPr>
          <p:nvPr/>
        </p:nvCxnSpPr>
        <p:spPr>
          <a:xfrm flipH="1">
            <a:off x="11127820" y="6316802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A5E26D-2151-4CCF-9F92-63D69A3467F6}"/>
              </a:ext>
            </a:extLst>
          </p:cNvPr>
          <p:cNvCxnSpPr>
            <a:cxnSpLocks/>
          </p:cNvCxnSpPr>
          <p:nvPr/>
        </p:nvCxnSpPr>
        <p:spPr>
          <a:xfrm flipH="1">
            <a:off x="11345353" y="6873834"/>
            <a:ext cx="147160" cy="623261"/>
          </a:xfrm>
          <a:prstGeom prst="line">
            <a:avLst/>
          </a:prstGeom>
          <a:noFill/>
          <a:ln w="5715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4EEA8D24-E06B-49E3-8CB8-ECA5E34F64C4}"/>
              </a:ext>
            </a:extLst>
          </p:cNvPr>
          <p:cNvGrpSpPr/>
          <p:nvPr/>
        </p:nvGrpSpPr>
        <p:grpSpPr>
          <a:xfrm>
            <a:off x="4902749" y="8120204"/>
            <a:ext cx="300615" cy="657464"/>
            <a:chOff x="4902749" y="8120204"/>
            <a:chExt cx="300615" cy="657464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410BF91-E3C7-44DA-A274-19EB6662E41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02749" y="8120204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74D5F6-E5D2-4A92-970B-AC30B532DE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56204" y="8154407"/>
              <a:ext cx="147160" cy="623261"/>
            </a:xfrm>
            <a:prstGeom prst="line">
              <a:avLst/>
            </a:prstGeom>
            <a:noFill/>
            <a:ln w="5715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407225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DFA4DF-3F23-4AFB-BF6D-1470228ACAFA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tiếp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đoạn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556B23E-A006-4394-BA43-59EF94DF16F4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E34F0F8-C2C0-4CE7-8091-91BA22875CF5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C6AF5F2-65B4-4186-85E7-5FDD13C8E61D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97726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1" grpId="0" animBg="1"/>
      <p:bldP spid="3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628EC035-7E0B-492C-A08B-1043A1E1E476}"/>
              </a:ext>
            </a:extLst>
          </p:cNvPr>
          <p:cNvGrpSpPr/>
          <p:nvPr/>
        </p:nvGrpSpPr>
        <p:grpSpPr>
          <a:xfrm>
            <a:off x="16056269" y="884128"/>
            <a:ext cx="4077737" cy="2018624"/>
            <a:chOff x="10618590" y="782288"/>
            <a:chExt cx="2718490" cy="134574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7EA9E1A-70D6-4B4B-B77E-DF1BE2EDD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7C0337D-2185-4E87-8428-BACCE7DAAA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4"/>
            <a:ext cx="8287877" cy="4403168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7061084" y="1323053"/>
            <a:ext cx="9264530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theo</a:t>
            </a:r>
            <a:r>
              <a:rPr lang="en-US" altLang="zh-CN" sz="7200" b="1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nhóm</a:t>
            </a:r>
            <a:endParaRPr lang="zh-CN" altLang="en-US" sz="7200" b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950320" y="3641319"/>
            <a:ext cx="8178671" cy="3976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371566">
              <a:lnSpc>
                <a:spcPct val="150000"/>
              </a:lnSpc>
              <a:defRPr/>
            </a:pPr>
            <a:r>
              <a:rPr lang="vi-VN" sz="4800" b="1" u="sng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 cầu 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Phân công đọc theo đoạn</a:t>
            </a:r>
          </a:p>
          <a:p>
            <a:pPr marL="428616" indent="-428616" defTabSz="1371566">
              <a:lnSpc>
                <a:spcPct val="150000"/>
              </a:lnSpc>
              <a:buFontTx/>
              <a:buChar char="-"/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bạn đọc phải dò theo bạn.</a:t>
            </a:r>
          </a:p>
          <a:p>
            <a:pPr defTabSz="1371566">
              <a:lnSpc>
                <a:spcPct val="150000"/>
              </a:lnSpc>
              <a:defRPr/>
            </a:pPr>
            <a:r>
              <a:rPr lang="vi-VN" sz="4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Cùng nhau tìm hiểu từ chưa biết</a:t>
            </a:r>
            <a:endParaRPr lang="en-US" sz="42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2" name="Picture 2" descr="Discuss Png, Vector, PSD, and Clipart With Transparent Background for Free  Download | Pngtree">
            <a:extLst>
              <a:ext uri="{FF2B5EF4-FFF2-40B4-BE49-F238E27FC236}">
                <a16:creationId xmlns:a16="http://schemas.microsoft.com/office/drawing/2014/main" id="{78CA4956-D3CC-41A2-8B9E-B47EDB9455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7500" l="4167" r="93056">
                        <a14:foregroundMark x1="14722" y1="73056" x2="25833" y2="89444"/>
                        <a14:foregroundMark x1="6944" y1="71667" x2="5936" y2="80232"/>
                        <a14:foregroundMark x1="6126" y1="83611" x2="8056" y2="86667"/>
                        <a14:foregroundMark x1="5424" y1="82500" x2="6126" y2="83611"/>
                        <a14:foregroundMark x1="4722" y1="81389" x2="5050" y2="81909"/>
                        <a14:foregroundMark x1="14722" y1="85556" x2="22222" y2="97500"/>
                        <a14:foregroundMark x1="22222" y1="97500" x2="56667" y2="91111"/>
                        <a14:foregroundMark x1="87267" y1="69444" x2="93056" y2="74722"/>
                        <a14:foregroundMark x1="86658" y1="68889" x2="87267" y2="69444"/>
                        <a14:foregroundMark x1="83611" y1="66111" x2="86658" y2="68889"/>
                        <a14:foregroundMark x1="45278" y1="62222" x2="49722" y2="65278"/>
                        <a14:foregroundMark x1="34722" y1="84444" x2="67222" y2="85556"/>
                        <a14:foregroundMark x1="58889" y1="69167" x2="58889" y2="69167"/>
                        <a14:foregroundMark x1="57500" y1="71111" x2="57500" y2="71111"/>
                        <a14:foregroundMark x1="59444" y1="71667" x2="63611" y2="57222"/>
                        <a14:foregroundMark x1="63611" y1="57222" x2="63611" y2="56944"/>
                        <a14:foregroundMark x1="84722" y1="73889" x2="84722" y2="73889"/>
                        <a14:foregroundMark x1="82665" y1="76304" x2="82222" y2="82500"/>
                        <a14:foregroundMark x1="82937" y1="72500" x2="82891" y2="73140"/>
                        <a14:foregroundMark x1="83036" y1="71111" x2="82937" y2="72500"/>
                        <a14:foregroundMark x1="83056" y1="70833" x2="83036" y2="71111"/>
                        <a14:foregroundMark x1="76389" y1="83056" x2="76389" y2="83056"/>
                        <a14:foregroundMark x1="75278" y1="83056" x2="75278" y2="83056"/>
                        <a14:foregroundMark x1="75556" y1="81667" x2="75556" y2="81667"/>
                        <a14:foregroundMark x1="75556" y1="81667" x2="75556" y2="81667"/>
                        <a14:foregroundMark x1="74722" y1="80556" x2="74722" y2="80556"/>
                        <a14:foregroundMark x1="73333" y1="80556" x2="73333" y2="80556"/>
                        <a14:foregroundMark x1="74722" y1="81389" x2="74722" y2="81389"/>
                        <a14:foregroundMark x1="74167" y1="81111" x2="74167" y2="81111"/>
                        <a14:foregroundMark x1="74167" y1="81667" x2="74167" y2="81667"/>
                        <a14:foregroundMark x1="73056" y1="80000" x2="73611" y2="80278"/>
                        <a14:foregroundMark x1="74167" y1="82222" x2="74167" y2="82222"/>
                        <a14:foregroundMark x1="74167" y1="80000" x2="74167" y2="80000"/>
                        <a14:foregroundMark x1="74167" y1="81389" x2="74167" y2="81389"/>
                        <a14:foregroundMark x1="74167" y1="81667" x2="74167" y2="81667"/>
                        <a14:foregroundMark x1="74167" y1="81667" x2="74444" y2="83056"/>
                        <a14:foregroundMark x1="73333" y1="80556" x2="76389" y2="81944"/>
                        <a14:foregroundMark x1="78889" y1="67500" x2="78738" y2="67779"/>
                        <a14:backgroundMark x1="64444" y1="20833" x2="69722" y2="51667"/>
                        <a14:backgroundMark x1="4444" y1="83611" x2="4444" y2="83611"/>
                        <a14:backgroundMark x1="4444" y1="82222" x2="4444" y2="82222"/>
                        <a14:backgroundMark x1="4444" y1="83056" x2="5278" y2="82778"/>
                        <a14:backgroundMark x1="73889" y1="75556" x2="73889" y2="75556"/>
                        <a14:backgroundMark x1="75833" y1="68889" x2="72778" y2="73333"/>
                        <a14:backgroundMark x1="77778" y1="69722" x2="77778" y2="69722"/>
                        <a14:backgroundMark x1="78333" y1="68889" x2="78333" y2="68889"/>
                        <a14:backgroundMark x1="77778" y1="70278" x2="77778" y2="70278"/>
                        <a14:backgroundMark x1="79444" y1="68889" x2="78611" y2="68889"/>
                        <a14:backgroundMark x1="78056" y1="69444" x2="78056" y2="69444"/>
                        <a14:backgroundMark x1="76944" y1="71111" x2="76944" y2="71111"/>
                        <a14:backgroundMark x1="79167" y1="68889" x2="79722" y2="68889"/>
                        <a14:backgroundMark x1="78611" y1="68889" x2="78611" y2="68889"/>
                        <a14:backgroundMark x1="78889" y1="68333" x2="76389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201958" y="968345"/>
            <a:ext cx="2859125" cy="2212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3FEAB80-9AC7-42DA-8B26-CDDEBDBA32CB}"/>
              </a:ext>
            </a:extLst>
          </p:cNvPr>
          <p:cNvGrpSpPr/>
          <p:nvPr/>
        </p:nvGrpSpPr>
        <p:grpSpPr>
          <a:xfrm>
            <a:off x="11237696" y="3364511"/>
            <a:ext cx="5857088" cy="4558049"/>
            <a:chOff x="7603400" y="2342215"/>
            <a:chExt cx="3825557" cy="268521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2AF5DE20-5AA9-4232-94D6-FFE1A8CC3875}"/>
                </a:ext>
              </a:extLst>
            </p:cNvPr>
            <p:cNvGrpSpPr/>
            <p:nvPr/>
          </p:nvGrpSpPr>
          <p:grpSpPr>
            <a:xfrm>
              <a:off x="7603400" y="2342215"/>
              <a:ext cx="3825557" cy="1895873"/>
              <a:chOff x="8047283" y="-90386"/>
              <a:chExt cx="3825557" cy="1895873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9F4D322B-ADEB-456E-B15D-237917619F58}"/>
                  </a:ext>
                </a:extLst>
              </p:cNvPr>
              <p:cNvGrpSpPr/>
              <p:nvPr/>
            </p:nvGrpSpPr>
            <p:grpSpPr>
              <a:xfrm>
                <a:off x="8047283" y="615259"/>
                <a:ext cx="3825557" cy="1190228"/>
                <a:chOff x="8047283" y="615259"/>
                <a:chExt cx="3825557" cy="1190228"/>
              </a:xfrm>
            </p:grpSpPr>
            <p:grpSp>
              <p:nvGrpSpPr>
                <p:cNvPr id="34" name="Group 33">
                  <a:extLst>
                    <a:ext uri="{FF2B5EF4-FFF2-40B4-BE49-F238E27FC236}">
                      <a16:creationId xmlns:a16="http://schemas.microsoft.com/office/drawing/2014/main" id="{F1C8879B-7828-4C6C-8B12-9F51BE0E6592}"/>
                    </a:ext>
                  </a:extLst>
                </p:cNvPr>
                <p:cNvGrpSpPr/>
                <p:nvPr/>
              </p:nvGrpSpPr>
              <p:grpSpPr>
                <a:xfrm>
                  <a:off x="8055352" y="1272695"/>
                  <a:ext cx="1986251" cy="532792"/>
                  <a:chOff x="7550331" y="291306"/>
                  <a:chExt cx="1600199" cy="410161"/>
                </a:xfrm>
              </p:grpSpPr>
              <p:sp>
                <p:nvSpPr>
                  <p:cNvPr id="45" name="Rectangle: Rounded Corners 44">
                    <a:extLst>
                      <a:ext uri="{FF2B5EF4-FFF2-40B4-BE49-F238E27FC236}">
                        <a16:creationId xmlns:a16="http://schemas.microsoft.com/office/drawing/2014/main" id="{F9027568-006F-4DC3-9D43-66106190F9B6}"/>
                      </a:ext>
                    </a:extLst>
                  </p:cNvPr>
                  <p:cNvSpPr/>
                  <p:nvPr/>
                </p:nvSpPr>
                <p:spPr>
                  <a:xfrm>
                    <a:off x="7726679" y="303051"/>
                    <a:ext cx="1423851" cy="398416"/>
                  </a:xfrm>
                  <a:prstGeom prst="roundRect">
                    <a:avLst/>
                  </a:prstGeom>
                  <a:solidFill>
                    <a:srgbClr val="70AD47">
                      <a:lumMod val="60000"/>
                      <a:lumOff val="4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Đọc to, rõ</a:t>
                    </a:r>
                    <a:endParaRPr lang="en-US" sz="2700" b="1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  <p:sp>
                <p:nvSpPr>
                  <p:cNvPr id="46" name="Oval 45">
                    <a:extLst>
                      <a:ext uri="{FF2B5EF4-FFF2-40B4-BE49-F238E27FC236}">
                        <a16:creationId xmlns:a16="http://schemas.microsoft.com/office/drawing/2014/main" id="{4C0F2AAC-0F6C-44EF-BA20-7FBBCD752DA5}"/>
                      </a:ext>
                    </a:extLst>
                  </p:cNvPr>
                  <p:cNvSpPr/>
                  <p:nvPr/>
                </p:nvSpPr>
                <p:spPr>
                  <a:xfrm>
                    <a:off x="7550331" y="291306"/>
                    <a:ext cx="352697" cy="410161"/>
                  </a:xfrm>
                  <a:prstGeom prst="ellipse">
                    <a:avLst/>
                  </a:prstGeom>
                  <a:solidFill>
                    <a:srgbClr val="70AD47">
                      <a:lumMod val="20000"/>
                      <a:lumOff val="80000"/>
                    </a:srgbClr>
                  </a:solidFill>
                  <a:ln w="12700" cap="flat" cmpd="sng" algn="ctr">
                    <a:solidFill>
                      <a:srgbClr val="4472C4">
                        <a:shade val="50000"/>
                      </a:srgbClr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1371566">
                      <a:defRPr/>
                    </a:pPr>
                    <a:r>
                      <a:rPr lang="vi-VN" sz="2700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2</a:t>
                    </a:r>
                    <a:endParaRPr lang="en-US" sz="2700" kern="0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grpSp>
              <p:nvGrpSpPr>
                <p:cNvPr id="35" name="Group 34">
                  <a:extLst>
                    <a:ext uri="{FF2B5EF4-FFF2-40B4-BE49-F238E27FC236}">
                      <a16:creationId xmlns:a16="http://schemas.microsoft.com/office/drawing/2014/main" id="{2DA249CB-A751-401B-9E11-A3F943330306}"/>
                    </a:ext>
                  </a:extLst>
                </p:cNvPr>
                <p:cNvGrpSpPr/>
                <p:nvPr/>
              </p:nvGrpSpPr>
              <p:grpSpPr>
                <a:xfrm>
                  <a:off x="8047283" y="615259"/>
                  <a:ext cx="3799318" cy="532791"/>
                  <a:chOff x="8047283" y="615259"/>
                  <a:chExt cx="3799318" cy="532791"/>
                </a:xfrm>
              </p:grpSpPr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64331995-864A-4EAA-9B4F-3B3CDCD32B91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3" y="615259"/>
                    <a:ext cx="1994320" cy="532791"/>
                    <a:chOff x="7543830" y="291306"/>
                    <a:chExt cx="1606700" cy="410161"/>
                  </a:xfrm>
                </p:grpSpPr>
                <p:sp>
                  <p:nvSpPr>
                    <p:cNvPr id="43" name="Rectangle: Rounded Corners 42">
                      <a:extLst>
                        <a:ext uri="{FF2B5EF4-FFF2-40B4-BE49-F238E27FC236}">
                          <a16:creationId xmlns:a16="http://schemas.microsoft.com/office/drawing/2014/main" id="{243A7D36-8020-449B-BEF7-AC242DB1CE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26679" y="303051"/>
                      <a:ext cx="1423851" cy="398416"/>
                    </a:xfrm>
                    <a:prstGeom prst="roundRect">
                      <a:avLst/>
                    </a:prstGeom>
                    <a:solidFill>
                      <a:srgbClr val="ED7D31">
                        <a:lumMod val="60000"/>
                        <a:lumOff val="4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Đọc đúng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  <p:sp>
                  <p:nvSpPr>
                    <p:cNvPr id="44" name="Oval 43">
                      <a:extLst>
                        <a:ext uri="{FF2B5EF4-FFF2-40B4-BE49-F238E27FC236}">
                          <a16:creationId xmlns:a16="http://schemas.microsoft.com/office/drawing/2014/main" id="{316BD8F3-9E54-47CA-BFDC-748479F1811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543830" y="291306"/>
                      <a:ext cx="352697" cy="410161"/>
                    </a:xfrm>
                    <a:prstGeom prst="ellipse">
                      <a:avLst/>
                    </a:prstGeom>
                    <a:solidFill>
                      <a:srgbClr val="ED7D31">
                        <a:lumMod val="40000"/>
                        <a:lumOff val="60000"/>
                      </a:srgbClr>
                    </a:solidFill>
                    <a:ln w="12700" cap="flat" cmpd="sng" algn="ctr">
                      <a:solidFill>
                        <a:srgbClr val="4472C4">
                          <a:shade val="50000"/>
                        </a:srgbClr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algn="ctr" defTabSz="1371566">
                        <a:defRPr/>
                      </a:pPr>
                      <a:r>
                        <a:rPr lang="vi-VN" sz="2700" b="1" kern="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  <a:endParaRPr lang="en-US" sz="2700" b="1" kern="0" dirty="0">
                        <a:solidFill>
                          <a:prstClr val="black"/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p:txBody>
                </p:sp>
              </p:grpSp>
              <p:pic>
                <p:nvPicPr>
                  <p:cNvPr id="40" name="Picture 39">
                    <a:extLst>
                      <a:ext uri="{FF2B5EF4-FFF2-40B4-BE49-F238E27FC236}">
                        <a16:creationId xmlns:a16="http://schemas.microsoft.com/office/drawing/2014/main" id="{75CD0A22-11BF-4943-96D1-359770D45B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190529" y="681951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1" name="Picture 40">
                    <a:extLst>
                      <a:ext uri="{FF2B5EF4-FFF2-40B4-BE49-F238E27FC236}">
                        <a16:creationId xmlns:a16="http://schemas.microsoft.com/office/drawing/2014/main" id="{67A95F82-982C-4A4F-A5DE-5E74F019933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0767374" y="681950"/>
                    <a:ext cx="502382" cy="399405"/>
                  </a:xfrm>
                  <a:prstGeom prst="rect">
                    <a:avLst/>
                  </a:prstGeom>
                </p:spPr>
              </p:pic>
              <p:pic>
                <p:nvPicPr>
                  <p:cNvPr id="42" name="Picture 41">
                    <a:extLst>
                      <a:ext uri="{FF2B5EF4-FFF2-40B4-BE49-F238E27FC236}">
                        <a16:creationId xmlns:a16="http://schemas.microsoft.com/office/drawing/2014/main" id="{51DFB348-9362-424E-BB69-7B645541E09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9">
                    <a:extLst>
                      <a:ext uri="{BEBA8EAE-BF5A-486C-A8C5-ECC9F3942E4B}">
                        <a14:imgProps xmlns:a14="http://schemas.microsoft.com/office/drawing/2010/main">
                          <a14:imgLayer r:embed="rId10">
                            <a14:imgEffect>
                              <a14:backgroundRemoval t="10000" b="90000" l="10000" r="90000"/>
                            </a14:imgEffect>
                          </a14:imgLayer>
                        </a14:imgProps>
                      </a:ext>
                    </a:extLst>
                  </a:blip>
                  <a:srcRect l="13393" t="11959" r="12989" b="11919"/>
                  <a:stretch/>
                </p:blipFill>
                <p:spPr>
                  <a:xfrm>
                    <a:off x="11344219" y="689579"/>
                    <a:ext cx="502382" cy="399405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6" name="Picture 35">
                  <a:extLst>
                    <a:ext uri="{FF2B5EF4-FFF2-40B4-BE49-F238E27FC236}">
                      <a16:creationId xmlns:a16="http://schemas.microsoft.com/office/drawing/2014/main" id="{8D8103EE-5227-4B88-9C25-3751B1E8CE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216768" y="1331970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701063DD-CE13-459C-9C7A-8366759570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793613" y="133196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38" name="Picture 37">
                  <a:extLst>
                    <a:ext uri="{FF2B5EF4-FFF2-40B4-BE49-F238E27FC236}">
                      <a16:creationId xmlns:a16="http://schemas.microsoft.com/office/drawing/2014/main" id="{08C91EAA-A307-47A6-BAA0-DE856FA407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9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1370458" y="1339598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D741828-3314-4184-93FD-9DB9BB992D51}"/>
                  </a:ext>
                </a:extLst>
              </p:cNvPr>
              <p:cNvSpPr txBox="1"/>
              <p:nvPr/>
            </p:nvSpPr>
            <p:spPr>
              <a:xfrm>
                <a:off x="8732654" y="-90386"/>
                <a:ext cx="2699379" cy="4351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1371566">
                  <a:defRPr/>
                </a:pPr>
                <a:r>
                  <a:rPr lang="vi-VN" sz="4200" b="1" kern="0" dirty="0">
                    <a:solidFill>
                      <a:srgbClr val="ED7D31">
                        <a:lumMod val="50000"/>
                      </a:srgbClr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Tiêu chí đánh giá </a:t>
                </a:r>
                <a:endParaRPr lang="en-US" sz="4200" b="1" kern="0" dirty="0">
                  <a:solidFill>
                    <a:srgbClr val="ED7D31">
                      <a:lumMod val="50000"/>
                    </a:srgb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480E7FC2-6504-407F-8174-203143CC41F5}"/>
                </a:ext>
              </a:extLst>
            </p:cNvPr>
            <p:cNvSpPr/>
            <p:nvPr/>
          </p:nvSpPr>
          <p:spPr>
            <a:xfrm>
              <a:off x="7830361" y="4509891"/>
              <a:ext cx="1767359" cy="517535"/>
            </a:xfrm>
            <a:prstGeom prst="roundRect">
              <a:avLst/>
            </a:prstGeom>
            <a:solidFill>
              <a:srgbClr val="70AD47">
                <a:lumMod val="60000"/>
                <a:lumOff val="4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Ngắt, nghỉ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 chỗ 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A2877C0-0BB5-4EF3-805F-F8F9BC3F03E3}"/>
                </a:ext>
              </a:extLst>
            </p:cNvPr>
            <p:cNvSpPr/>
            <p:nvPr/>
          </p:nvSpPr>
          <p:spPr>
            <a:xfrm>
              <a:off x="7611469" y="4494634"/>
              <a:ext cx="437786" cy="532792"/>
            </a:xfrm>
            <a:prstGeom prst="ellipse">
              <a:avLst/>
            </a:prstGeom>
            <a:solidFill>
              <a:srgbClr val="70AD47">
                <a:lumMod val="20000"/>
                <a:lumOff val="80000"/>
              </a:srgbClr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371566">
                <a:defRPr/>
              </a:pPr>
              <a:r>
                <a:rPr lang="vi-VN" sz="2700" b="1" kern="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  <a:endParaRPr lang="en-US" sz="2700" b="1" kern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5E7FB2F-7AED-4917-BE24-510305685E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9772885" y="4553909"/>
              <a:ext cx="502382" cy="39940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4F5979-E257-48A5-ADBD-CD257C834E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349730" y="4553908"/>
              <a:ext cx="502382" cy="399405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78801DFA-32F9-4581-A2B1-7503F7B6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3393" t="11959" r="12989" b="11919"/>
            <a:stretch/>
          </p:blipFill>
          <p:spPr>
            <a:xfrm>
              <a:off x="10926575" y="4561537"/>
              <a:ext cx="502382" cy="399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523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433032" cy="1028700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" y="-132"/>
            <a:ext cx="18040631" cy="9145209"/>
          </a:xfrm>
          <a:prstGeom prst="rect">
            <a:avLst/>
          </a:prstGeom>
        </p:spPr>
      </p:pic>
      <p:sp>
        <p:nvSpPr>
          <p:cNvPr id="26" name="KSO_Shape"/>
          <p:cNvSpPr/>
          <p:nvPr/>
        </p:nvSpPr>
        <p:spPr bwMode="auto">
          <a:xfrm>
            <a:off x="2555268" y="1430587"/>
            <a:ext cx="13501500" cy="7425827"/>
          </a:xfrm>
          <a:custGeom>
            <a:avLst/>
            <a:gdLst>
              <a:gd name="T0" fmla="*/ 2147483646 w 5345"/>
              <a:gd name="T1" fmla="*/ 2147483646 h 2936"/>
              <a:gd name="T2" fmla="*/ 2147483646 w 5345"/>
              <a:gd name="T3" fmla="*/ 2147483646 h 2936"/>
              <a:gd name="T4" fmla="*/ 2147483646 w 5345"/>
              <a:gd name="T5" fmla="*/ 2147483646 h 2936"/>
              <a:gd name="T6" fmla="*/ 2147483646 w 5345"/>
              <a:gd name="T7" fmla="*/ 2147483646 h 2936"/>
              <a:gd name="T8" fmla="*/ 2147483646 w 5345"/>
              <a:gd name="T9" fmla="*/ 2147483646 h 2936"/>
              <a:gd name="T10" fmla="*/ 2147483646 w 5345"/>
              <a:gd name="T11" fmla="*/ 2147483646 h 2936"/>
              <a:gd name="T12" fmla="*/ 2147483646 w 5345"/>
              <a:gd name="T13" fmla="*/ 2147483646 h 2936"/>
              <a:gd name="T14" fmla="*/ 2147483646 w 5345"/>
              <a:gd name="T15" fmla="*/ 2147483646 h 2936"/>
              <a:gd name="T16" fmla="*/ 2147483646 w 5345"/>
              <a:gd name="T17" fmla="*/ 2147483646 h 2936"/>
              <a:gd name="T18" fmla="*/ 2147483646 w 5345"/>
              <a:gd name="T19" fmla="*/ 2147483646 h 2936"/>
              <a:gd name="T20" fmla="*/ 2147483646 w 5345"/>
              <a:gd name="T21" fmla="*/ 2147483646 h 2936"/>
              <a:gd name="T22" fmla="*/ 2147483646 w 5345"/>
              <a:gd name="T23" fmla="*/ 2147483646 h 2936"/>
              <a:gd name="T24" fmla="*/ 2147483646 w 5345"/>
              <a:gd name="T25" fmla="*/ 2147483646 h 2936"/>
              <a:gd name="T26" fmla="*/ 2147483646 w 5345"/>
              <a:gd name="T27" fmla="*/ 2147483646 h 2936"/>
              <a:gd name="T28" fmla="*/ 2147483646 w 5345"/>
              <a:gd name="T29" fmla="*/ 2147483646 h 2936"/>
              <a:gd name="T30" fmla="*/ 2147483646 w 5345"/>
              <a:gd name="T31" fmla="*/ 772639970 h 2936"/>
              <a:gd name="T32" fmla="*/ 2147483646 w 5345"/>
              <a:gd name="T33" fmla="*/ 0 h 2936"/>
              <a:gd name="T34" fmla="*/ 2147483646 w 5345"/>
              <a:gd name="T35" fmla="*/ 363587807 h 2936"/>
              <a:gd name="T36" fmla="*/ 2147483646 w 5345"/>
              <a:gd name="T37" fmla="*/ 2147483646 h 2936"/>
              <a:gd name="T38" fmla="*/ 2147483646 w 5345"/>
              <a:gd name="T39" fmla="*/ 2147483646 h 2936"/>
              <a:gd name="T40" fmla="*/ 2147483646 w 5345"/>
              <a:gd name="T41" fmla="*/ 2147483646 h 2936"/>
              <a:gd name="T42" fmla="*/ 2147483646 w 5345"/>
              <a:gd name="T43" fmla="*/ 2147483646 h 2936"/>
              <a:gd name="T44" fmla="*/ 2147483646 w 5345"/>
              <a:gd name="T45" fmla="*/ 2147483646 h 2936"/>
              <a:gd name="T46" fmla="*/ 2147483646 w 5345"/>
              <a:gd name="T47" fmla="*/ 2147483646 h 2936"/>
              <a:gd name="T48" fmla="*/ 2147483646 w 5345"/>
              <a:gd name="T49" fmla="*/ 2147483646 h 2936"/>
              <a:gd name="T50" fmla="*/ 2147483646 w 5345"/>
              <a:gd name="T51" fmla="*/ 2147483646 h 2936"/>
              <a:gd name="T52" fmla="*/ 2147483646 w 5345"/>
              <a:gd name="T53" fmla="*/ 2147483646 h 2936"/>
              <a:gd name="T54" fmla="*/ 2147483646 w 5345"/>
              <a:gd name="T55" fmla="*/ 2147483646 h 2936"/>
              <a:gd name="T56" fmla="*/ 2147483646 w 5345"/>
              <a:gd name="T57" fmla="*/ 2147483646 h 2936"/>
              <a:gd name="T58" fmla="*/ 2147483646 w 5345"/>
              <a:gd name="T59" fmla="*/ 2147483646 h 2936"/>
              <a:gd name="T60" fmla="*/ 2147483646 w 5345"/>
              <a:gd name="T61" fmla="*/ 2147483646 h 2936"/>
              <a:gd name="T62" fmla="*/ 452722804 w 5345"/>
              <a:gd name="T63" fmla="*/ 2147483646 h 2936"/>
              <a:gd name="T64" fmla="*/ 90570008 w 5345"/>
              <a:gd name="T65" fmla="*/ 2147483646 h 2936"/>
              <a:gd name="T66" fmla="*/ 1629877726 w 5345"/>
              <a:gd name="T67" fmla="*/ 2147483646 h 2936"/>
              <a:gd name="T68" fmla="*/ 2147483646 w 5345"/>
              <a:gd name="T69" fmla="*/ 2147483646 h 2936"/>
              <a:gd name="T70" fmla="*/ 2147483646 w 5345"/>
              <a:gd name="T71" fmla="*/ 2147483646 h 2936"/>
              <a:gd name="T72" fmla="*/ 2147483646 w 5345"/>
              <a:gd name="T73" fmla="*/ 2147483646 h 2936"/>
              <a:gd name="T74" fmla="*/ 2147483646 w 5345"/>
              <a:gd name="T75" fmla="*/ 2147483646 h 2936"/>
              <a:gd name="T76" fmla="*/ 2147483646 w 5345"/>
              <a:gd name="T77" fmla="*/ 2147483646 h 2936"/>
              <a:gd name="T78" fmla="*/ 2147483646 w 5345"/>
              <a:gd name="T79" fmla="*/ 2147483646 h 2936"/>
              <a:gd name="T80" fmla="*/ 2147483646 w 5345"/>
              <a:gd name="T81" fmla="*/ 2147483646 h 2936"/>
              <a:gd name="T82" fmla="*/ 2147483646 w 5345"/>
              <a:gd name="T83" fmla="*/ 2147483646 h 2936"/>
              <a:gd name="T84" fmla="*/ 2147483646 w 5345"/>
              <a:gd name="T85" fmla="*/ 2147483646 h 2936"/>
              <a:gd name="T86" fmla="*/ 2147483646 w 5345"/>
              <a:gd name="T87" fmla="*/ 2147483646 h 2936"/>
              <a:gd name="T88" fmla="*/ 2147483646 w 5345"/>
              <a:gd name="T89" fmla="*/ 2147483646 h 2936"/>
              <a:gd name="T90" fmla="*/ 2147483646 w 5345"/>
              <a:gd name="T91" fmla="*/ 2147483646 h 2936"/>
              <a:gd name="T92" fmla="*/ 2147483646 w 5345"/>
              <a:gd name="T93" fmla="*/ 2147483646 h 2936"/>
              <a:gd name="T94" fmla="*/ 2147483646 w 5345"/>
              <a:gd name="T95" fmla="*/ 2147483646 h 2936"/>
              <a:gd name="T96" fmla="*/ 2147483646 w 5345"/>
              <a:gd name="T97" fmla="*/ 2147483646 h 2936"/>
              <a:gd name="T98" fmla="*/ 2147483646 w 5345"/>
              <a:gd name="T99" fmla="*/ 2147483646 h 2936"/>
              <a:gd name="T100" fmla="*/ 2147483646 w 5345"/>
              <a:gd name="T101" fmla="*/ 2147483646 h 2936"/>
              <a:gd name="T102" fmla="*/ 2147483646 w 5345"/>
              <a:gd name="T103" fmla="*/ 2147483646 h 2936"/>
              <a:gd name="T104" fmla="*/ 2147483646 w 5345"/>
              <a:gd name="T105" fmla="*/ 2147483646 h 29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0" t="0" r="r" b="b"/>
            <a:pathLst>
              <a:path w="5345" h="2936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algn="ctr" defTabSz="1371600">
              <a:defRPr/>
            </a:pPr>
            <a:endParaRPr lang="zh-CN" altLang="en-US" sz="270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0663">
            <a:off x="13128961" y="5439191"/>
            <a:ext cx="2328572" cy="210000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9967" y="2309855"/>
            <a:ext cx="2928572" cy="250000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741" y="5425466"/>
            <a:ext cx="1985715" cy="212857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2878" y="2536550"/>
            <a:ext cx="1973604" cy="244285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123623" y="5443538"/>
            <a:ext cx="5777865" cy="126957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1371600">
              <a:defRPr/>
            </a:pPr>
            <a:r>
              <a:rPr lang="en-US" altLang="zh-CN" sz="8250" b="1" noProof="1">
                <a:solidFill>
                  <a:srgbClr val="68C5C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KHỞI ĐỘNG</a:t>
            </a:r>
            <a:endParaRPr lang="zh-CN" altLang="en-US" sz="8250" b="1" noProof="1">
              <a:solidFill>
                <a:srgbClr val="68C5C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5" name="MH_Number_1"/>
          <p:cNvSpPr/>
          <p:nvPr>
            <p:custDataLst>
              <p:tags r:id="rId1"/>
            </p:custDataLst>
          </p:nvPr>
        </p:nvSpPr>
        <p:spPr>
          <a:xfrm>
            <a:off x="7889083" y="2983230"/>
            <a:ext cx="2246948" cy="2263140"/>
          </a:xfrm>
          <a:prstGeom prst="ellipse">
            <a:avLst/>
          </a:prstGeom>
          <a:solidFill>
            <a:srgbClr val="68C5CD"/>
          </a:solidFill>
          <a:ln w="285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defTabSz="1371600">
              <a:defRPr/>
            </a:pPr>
            <a:r>
              <a:rPr lang="en-US" altLang="zh-CN" sz="9900" b="1" noProof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 panose="020B0604020202020204" pitchFamily="34" charset="0"/>
              </a:rPr>
              <a:t>1</a:t>
            </a:r>
            <a:endParaRPr lang="zh-CN" altLang="en-US" sz="9900" b="1" noProof="1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77FAEC-1FE3-45DF-8900-BF00848BEECB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"/>
                            </p:stCondLst>
                            <p:childTnLst>
                              <p:par>
                                <p:cTn id="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ldLvl="0" animBg="1"/>
      <p:bldP spid="3" grpId="0"/>
      <p:bldP spid="15" grpId="0" bldLvl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9E1EAF5-60CA-4F2D-8D94-9A1AF3BD4ECE}"/>
              </a:ext>
            </a:extLst>
          </p:cNvPr>
          <p:cNvSpPr/>
          <p:nvPr/>
        </p:nvSpPr>
        <p:spPr>
          <a:xfrm>
            <a:off x="2269152" y="1870569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47700B3-4247-419E-B800-98C6A0F1CA7E}"/>
              </a:ext>
            </a:extLst>
          </p:cNvPr>
          <p:cNvSpPr/>
          <p:nvPr/>
        </p:nvSpPr>
        <p:spPr>
          <a:xfrm>
            <a:off x="2225057" y="4387330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25D0AED-7D84-476C-911A-7427D76D8935}"/>
              </a:ext>
            </a:extLst>
          </p:cNvPr>
          <p:cNvSpPr/>
          <p:nvPr/>
        </p:nvSpPr>
        <p:spPr>
          <a:xfrm>
            <a:off x="2361572" y="7306353"/>
            <a:ext cx="838200" cy="787343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94965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4DD8DBD-2D34-4719-AC2B-11C5776D8A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4377" y="150209"/>
            <a:ext cx="21389670" cy="6950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276BA6-7C61-4A2A-9DF5-65B0E5462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68692" y="463324"/>
            <a:ext cx="4447739" cy="180981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3C2B8C9-44F2-4752-A10C-EFB30256BBB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54" t="1841" r="4852" b="72788"/>
          <a:stretch/>
        </p:blipFill>
        <p:spPr>
          <a:xfrm flipH="1">
            <a:off x="1515839" y="3028419"/>
            <a:ext cx="2447105" cy="1855842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2E9E8760-A5C1-415C-90C9-3C6E3DC7DE73}"/>
              </a:ext>
            </a:extLst>
          </p:cNvPr>
          <p:cNvGrpSpPr/>
          <p:nvPr/>
        </p:nvGrpSpPr>
        <p:grpSpPr>
          <a:xfrm>
            <a:off x="2064503" y="3317132"/>
            <a:ext cx="14585682" cy="6626967"/>
            <a:chOff x="3067786" y="3122046"/>
            <a:chExt cx="5611013" cy="1792018"/>
          </a:xfrm>
        </p:grpSpPr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id="{0307E7E6-9517-4E9C-9E9A-3E027ED15F8C}"/>
                </a:ext>
              </a:extLst>
            </p:cNvPr>
            <p:cNvCxnSpPr>
              <a:cxnSpLocks/>
            </p:cNvCxnSpPr>
            <p:nvPr/>
          </p:nvCxnSpPr>
          <p:spPr>
            <a:xfrm>
              <a:off x="8678798" y="3122112"/>
              <a:ext cx="0" cy="1791952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id="{3FC5CEF0-5361-4664-B764-467D42D87E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67786" y="4914064"/>
              <a:ext cx="5611012" cy="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连接符 17">
              <a:extLst>
                <a:ext uri="{FF2B5EF4-FFF2-40B4-BE49-F238E27FC236}">
                  <a16:creationId xmlns:a16="http://schemas.microsoft.com/office/drawing/2014/main" id="{72F8292C-EC67-4EE2-9FF0-3231333FD721}"/>
                </a:ext>
              </a:extLst>
            </p:cNvPr>
            <p:cNvCxnSpPr>
              <a:cxnSpLocks/>
              <a:endCxn id="15" idx="1"/>
            </p:cNvCxnSpPr>
            <p:nvPr/>
          </p:nvCxnSpPr>
          <p:spPr>
            <a:xfrm flipH="1">
              <a:off x="3603756" y="3122046"/>
              <a:ext cx="5075043" cy="37784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B9F0C860-FE55-4BE1-B97B-E46036424BA9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>
              <a:off x="3067786" y="3537478"/>
              <a:ext cx="0" cy="1376520"/>
            </a:xfrm>
            <a:prstGeom prst="line">
              <a:avLst/>
            </a:prstGeom>
            <a:ln w="12700">
              <a:solidFill>
                <a:srgbClr val="854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ounded Rectangle 19"/>
          <p:cNvSpPr/>
          <p:nvPr/>
        </p:nvSpPr>
        <p:spPr>
          <a:xfrm>
            <a:off x="5356201" y="989647"/>
            <a:ext cx="8622917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 defTabSz="1371566">
              <a:defRPr/>
            </a:pP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Luyện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đọc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toàn</a:t>
            </a:r>
            <a:r>
              <a:rPr lang="en-US" altLang="zh-CN" sz="7200" b="1" kern="0" dirty="0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 </a:t>
            </a:r>
            <a:r>
              <a:rPr lang="en-US" altLang="zh-CN" sz="7200" b="1" kern="0" dirty="0" err="1">
                <a:solidFill>
                  <a:srgbClr val="FF0000"/>
                </a:solidFill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  <a:sym typeface="Arial"/>
              </a:rPr>
              <a:t>bài</a:t>
            </a:r>
            <a:endParaRPr lang="zh-CN" altLang="en-US" sz="7200" b="1" kern="0" dirty="0">
              <a:solidFill>
                <a:srgbClr val="FF0000"/>
              </a:solidFill>
              <a:latin typeface="Calibri" panose="020F0502020204030204" pitchFamily="34" charset="0"/>
              <a:ea typeface="inpin heiti" charset="-122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6FC6CBA-8336-49F0-BB4D-B7274D56C5E7}"/>
              </a:ext>
            </a:extLst>
          </p:cNvPr>
          <p:cNvGrpSpPr/>
          <p:nvPr/>
        </p:nvGrpSpPr>
        <p:grpSpPr>
          <a:xfrm>
            <a:off x="5033753" y="2429570"/>
            <a:ext cx="9945084" cy="7346598"/>
            <a:chOff x="4157490" y="183066"/>
            <a:chExt cx="6195713" cy="4967932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96A8B2FF-163F-4DB8-A267-3B7D84730C2E}"/>
                </a:ext>
              </a:extLst>
            </p:cNvPr>
            <p:cNvGrpSpPr/>
            <p:nvPr/>
          </p:nvGrpSpPr>
          <p:grpSpPr>
            <a:xfrm>
              <a:off x="4157490" y="183066"/>
              <a:ext cx="6195713" cy="4967932"/>
              <a:chOff x="4125651" y="161655"/>
              <a:chExt cx="6195713" cy="4967932"/>
            </a:xfrm>
          </p:grpSpPr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99239758-60E1-47F7-888D-2667866A925C}"/>
                  </a:ext>
                </a:extLst>
              </p:cNvPr>
              <p:cNvGrpSpPr/>
              <p:nvPr/>
            </p:nvGrpSpPr>
            <p:grpSpPr>
              <a:xfrm>
                <a:off x="4125651" y="161655"/>
                <a:ext cx="6138785" cy="3928840"/>
                <a:chOff x="7603399" y="2227813"/>
                <a:chExt cx="3825558" cy="2799613"/>
              </a:xfrm>
            </p:grpSpPr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D6EEA8CA-853E-481B-B9E5-9171F2F7916B}"/>
                    </a:ext>
                  </a:extLst>
                </p:cNvPr>
                <p:cNvGrpSpPr/>
                <p:nvPr/>
              </p:nvGrpSpPr>
              <p:grpSpPr>
                <a:xfrm>
                  <a:off x="7603399" y="2227813"/>
                  <a:ext cx="3825558" cy="2112080"/>
                  <a:chOff x="8047282" y="-204788"/>
                  <a:chExt cx="3825558" cy="2112080"/>
                </a:xfrm>
              </p:grpSpPr>
              <p:grpSp>
                <p:nvGrpSpPr>
                  <p:cNvPr id="83" name="Group 82">
                    <a:extLst>
                      <a:ext uri="{FF2B5EF4-FFF2-40B4-BE49-F238E27FC236}">
                        <a16:creationId xmlns:a16="http://schemas.microsoft.com/office/drawing/2014/main" id="{79342621-BD7D-43B0-981C-166BBA04E0EE}"/>
                      </a:ext>
                    </a:extLst>
                  </p:cNvPr>
                  <p:cNvGrpSpPr/>
                  <p:nvPr/>
                </p:nvGrpSpPr>
                <p:grpSpPr>
                  <a:xfrm>
                    <a:off x="8047282" y="615259"/>
                    <a:ext cx="3825558" cy="1292033"/>
                    <a:chOff x="8047282" y="615259"/>
                    <a:chExt cx="3825558" cy="1292033"/>
                  </a:xfrm>
                </p:grpSpPr>
                <p:grpSp>
                  <p:nvGrpSpPr>
                    <p:cNvPr id="85" name="Group 84">
                      <a:extLst>
                        <a:ext uri="{FF2B5EF4-FFF2-40B4-BE49-F238E27FC236}">
                          <a16:creationId xmlns:a16="http://schemas.microsoft.com/office/drawing/2014/main" id="{4B5E57D1-A4FF-4378-81F0-11DDF7EDE8F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311" y="1374500"/>
                      <a:ext cx="2127217" cy="532792"/>
                      <a:chOff x="7556741" y="369679"/>
                      <a:chExt cx="1713766" cy="410161"/>
                    </a:xfrm>
                  </p:grpSpPr>
                  <p:sp>
                    <p:nvSpPr>
                      <p:cNvPr id="96" name="Rectangle: Rounded Corners 95">
                        <a:extLst>
                          <a:ext uri="{FF2B5EF4-FFF2-40B4-BE49-F238E27FC236}">
                            <a16:creationId xmlns:a16="http://schemas.microsoft.com/office/drawing/2014/main" id="{84CE6DE5-F4F7-4D4C-BC70-A9EB90EE14B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733090" y="371077"/>
                        <a:ext cx="1537417" cy="398416"/>
                      </a:xfrm>
                      <a:prstGeom prst="roundRect">
                        <a:avLst/>
                      </a:pr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Đọc to, rõ</a:t>
                        </a:r>
                        <a:endParaRPr lang="en-US" sz="3600" b="1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  <p:sp>
                    <p:nvSpPr>
                      <p:cNvPr id="97" name="Oval 96">
                        <a:extLst>
                          <a:ext uri="{FF2B5EF4-FFF2-40B4-BE49-F238E27FC236}">
                            <a16:creationId xmlns:a16="http://schemas.microsoft.com/office/drawing/2014/main" id="{DA57E469-8191-4C56-B295-94E77C40F9E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556741" y="369679"/>
                        <a:ext cx="352697" cy="410161"/>
                      </a:xfrm>
                      <a:prstGeom prst="ellipse">
                        <a:avLst/>
                      </a:prstGeom>
                      <a:solidFill>
                        <a:schemeClr val="accent6">
                          <a:lumMod val="20000"/>
                          <a:lumOff val="8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 defTabSz="1371566">
                          <a:defRPr/>
                        </a:pPr>
                        <a:r>
                          <a:rPr lang="vi-VN" sz="3600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rPr>
                          <a:t>2</a:t>
                        </a:r>
                        <a:endParaRPr lang="en-US" sz="3600" dirty="0">
                          <a:solidFill>
                            <a:prstClr val="black"/>
                          </a:solidFill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endParaRPr>
                      </a:p>
                    </p:txBody>
                  </p:sp>
                </p:grpSp>
                <p:grpSp>
                  <p:nvGrpSpPr>
                    <p:cNvPr id="86" name="Group 85">
                      <a:extLst>
                        <a:ext uri="{FF2B5EF4-FFF2-40B4-BE49-F238E27FC236}">
                          <a16:creationId xmlns:a16="http://schemas.microsoft.com/office/drawing/2014/main" id="{66B49886-C236-4EE9-956F-7F95A36258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47282" y="615259"/>
                      <a:ext cx="3799319" cy="532791"/>
                      <a:chOff x="8047282" y="615259"/>
                      <a:chExt cx="3799319" cy="532791"/>
                    </a:xfrm>
                  </p:grpSpPr>
                  <p:grpSp>
                    <p:nvGrpSpPr>
                      <p:cNvPr id="90" name="Group 89">
                        <a:extLst>
                          <a:ext uri="{FF2B5EF4-FFF2-40B4-BE49-F238E27FC236}">
                            <a16:creationId xmlns:a16="http://schemas.microsoft.com/office/drawing/2014/main" id="{DD6BA58E-263E-48C2-9C15-9519C49DFAF0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047282" y="615259"/>
                        <a:ext cx="2135285" cy="532791"/>
                        <a:chOff x="7543830" y="291306"/>
                        <a:chExt cx="1720267" cy="410161"/>
                      </a:xfrm>
                    </p:grpSpPr>
                    <p:sp>
                      <p:nvSpPr>
                        <p:cNvPr id="94" name="Rectangle: Rounded Corners 93">
                          <a:extLst>
                            <a:ext uri="{FF2B5EF4-FFF2-40B4-BE49-F238E27FC236}">
                              <a16:creationId xmlns:a16="http://schemas.microsoft.com/office/drawing/2014/main" id="{4998D14E-7845-4F56-92DA-091691658B64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726679" y="303051"/>
                          <a:ext cx="1537418" cy="398416"/>
                        </a:xfrm>
                        <a:prstGeom prst="round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Đọc đúng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  <p:sp>
                      <p:nvSpPr>
                        <p:cNvPr id="95" name="Oval 94">
                          <a:extLst>
                            <a:ext uri="{FF2B5EF4-FFF2-40B4-BE49-F238E27FC236}">
                              <a16:creationId xmlns:a16="http://schemas.microsoft.com/office/drawing/2014/main" id="{6706F408-9D05-491E-BACD-DD45C57539CD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543830" y="291306"/>
                          <a:ext cx="352697" cy="410161"/>
                        </a:xfrm>
                        <a:prstGeom prst="ellipse">
                          <a:avLst/>
                        </a:prstGeom>
                        <a:solidFill>
                          <a:schemeClr val="accent2">
                            <a:lumMod val="40000"/>
                            <a:lumOff val="60000"/>
                          </a:schemeClr>
                        </a:solidFill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 defTabSz="1371566">
                            <a:defRPr/>
                          </a:pPr>
                          <a:r>
                            <a:rPr lang="vi-VN" sz="3600" b="1" dirty="0">
                              <a:solidFill>
                                <a:prstClr val="black"/>
                              </a:solidFill>
                              <a:latin typeface="Arial-Rounded" panose="020B0500000000000000" pitchFamily="34" charset="0"/>
                              <a:ea typeface="Arial-Rounded" panose="020B0500000000000000" pitchFamily="34" charset="0"/>
                              <a:cs typeface="Arial-Rounded" panose="020B0500000000000000" pitchFamily="34" charset="0"/>
                            </a:rPr>
                            <a:t>1</a:t>
                          </a:r>
                          <a:endParaRPr lang="en-US" sz="3600" b="1" dirty="0">
                            <a:solidFill>
                              <a:prstClr val="black"/>
                            </a:solidFill>
                            <a:latin typeface="Arial-Rounded" panose="020B0500000000000000" pitchFamily="34" charset="0"/>
                            <a:ea typeface="Arial-Rounded" panose="020B0500000000000000" pitchFamily="34" charset="0"/>
                            <a:cs typeface="Arial-Rounded" panose="020B0500000000000000" pitchFamily="34" charset="0"/>
                          </a:endParaRPr>
                        </a:p>
                      </p:txBody>
                    </p:sp>
                  </p:grpSp>
                  <p:pic>
                    <p:nvPicPr>
                      <p:cNvPr id="91" name="Picture 90">
                        <a:extLst>
                          <a:ext uri="{FF2B5EF4-FFF2-40B4-BE49-F238E27FC236}">
                            <a16:creationId xmlns:a16="http://schemas.microsoft.com/office/drawing/2014/main" id="{2AE05420-2F9A-4E42-AAEB-DC437E4ABBAE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190529" y="681951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2" name="Picture 91">
                        <a:extLst>
                          <a:ext uri="{FF2B5EF4-FFF2-40B4-BE49-F238E27FC236}">
                            <a16:creationId xmlns:a16="http://schemas.microsoft.com/office/drawing/2014/main" id="{48F584BD-6D6E-4EB4-8F72-9C3A0609CE55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0767374" y="681950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93" name="Picture 92">
                        <a:extLst>
                          <a:ext uri="{FF2B5EF4-FFF2-40B4-BE49-F238E27FC236}">
                            <a16:creationId xmlns:a16="http://schemas.microsoft.com/office/drawing/2014/main" id="{3FEC1109-F0D6-4FCC-9F64-FB18C338AAF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">
                                <a14:imgEffect>
                                  <a14:backgroundRemoval t="10000" b="90000" l="10000" r="90000"/>
                                </a14:imgEffect>
                              </a14:imgLayer>
                            </a14:imgProps>
                          </a:ext>
                        </a:extLst>
                      </a:blip>
                      <a:srcRect l="13393" t="11959" r="12989" b="11919"/>
                      <a:stretch/>
                    </p:blipFill>
                    <p:spPr>
                      <a:xfrm>
                        <a:off x="11344219" y="689579"/>
                        <a:ext cx="502382" cy="399405"/>
                      </a:xfrm>
                      <a:prstGeom prst="rect">
                        <a:avLst/>
                      </a:prstGeom>
                    </p:spPr>
                  </p:pic>
                </p:grpSp>
                <p:pic>
                  <p:nvPicPr>
                    <p:cNvPr id="87" name="Picture 86">
                      <a:extLst>
                        <a:ext uri="{FF2B5EF4-FFF2-40B4-BE49-F238E27FC236}">
                          <a16:creationId xmlns:a16="http://schemas.microsoft.com/office/drawing/2014/main" id="{4247FE17-F3D9-4E08-B38D-178577DC2D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216768" y="1331970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8" name="Picture 87">
                      <a:extLst>
                        <a:ext uri="{FF2B5EF4-FFF2-40B4-BE49-F238E27FC236}">
                          <a16:creationId xmlns:a16="http://schemas.microsoft.com/office/drawing/2014/main" id="{F8734A39-2337-45BD-BB4F-BB7583C320A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0793613" y="1331969"/>
                      <a:ext cx="502382" cy="399405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89" name="Picture 88">
                      <a:extLst>
                        <a:ext uri="{FF2B5EF4-FFF2-40B4-BE49-F238E27FC236}">
                          <a16:creationId xmlns:a16="http://schemas.microsoft.com/office/drawing/2014/main" id="{D1E4E32A-2665-4E5D-A743-7BE4C2D6140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6">
                      <a:extLst>
                        <a:ext uri="{BEBA8EAE-BF5A-486C-A8C5-ECC9F3942E4B}">
                          <a14:imgProps xmlns:a14="http://schemas.microsoft.com/office/drawing/2010/main">
                            <a14:imgLayer r:embed="rId7">
                              <a14:imgEffect>
                                <a14:backgroundRemoval t="10000" b="90000" l="10000" r="90000"/>
                              </a14:imgEffect>
                            </a14:imgLayer>
                          </a14:imgProps>
                        </a:ext>
                      </a:extLst>
                    </a:blip>
                    <a:srcRect l="13393" t="11959" r="12989" b="11919"/>
                    <a:stretch/>
                  </p:blipFill>
                  <p:spPr>
                    <a:xfrm>
                      <a:off x="11370458" y="1339598"/>
                      <a:ext cx="502382" cy="399405"/>
                    </a:xfrm>
                    <a:prstGeom prst="rect">
                      <a:avLst/>
                    </a:prstGeom>
                  </p:spPr>
                </p:pic>
              </p:grpSp>
              <p:sp>
                <p:nvSpPr>
                  <p:cNvPr id="84" name="TextBox 83">
                    <a:extLst>
                      <a:ext uri="{FF2B5EF4-FFF2-40B4-BE49-F238E27FC236}">
                        <a16:creationId xmlns:a16="http://schemas.microsoft.com/office/drawing/2014/main" id="{E848C765-2A9A-4D76-8597-09319C2E065D}"/>
                      </a:ext>
                    </a:extLst>
                  </p:cNvPr>
                  <p:cNvSpPr txBox="1"/>
                  <p:nvPr/>
                </p:nvSpPr>
                <p:spPr>
                  <a:xfrm>
                    <a:off x="8811429" y="-204788"/>
                    <a:ext cx="2043898" cy="444918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defTabSz="1371566">
                      <a:defRPr/>
                    </a:pPr>
                    <a:r>
                      <a:rPr lang="vi-VN" sz="5400" b="1" dirty="0">
                        <a:solidFill>
                          <a:srgbClr val="ED7D31">
                            <a:lumMod val="50000"/>
                          </a:srgbClr>
                        </a:solidFill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rPr>
                      <a:t>Tiêu chí đánh giá </a:t>
                    </a:r>
                    <a:endParaRPr lang="en-US" sz="5400" b="1" dirty="0">
                      <a:solidFill>
                        <a:srgbClr val="ED7D31">
                          <a:lumMod val="50000"/>
                        </a:srgbClr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endParaRPr>
                  </a:p>
                </p:txBody>
              </p:sp>
            </p:grpSp>
            <p:sp>
              <p:nvSpPr>
                <p:cNvPr id="78" name="Rectangle: Rounded Corners 77">
                  <a:extLst>
                    <a:ext uri="{FF2B5EF4-FFF2-40B4-BE49-F238E27FC236}">
                      <a16:creationId xmlns:a16="http://schemas.microsoft.com/office/drawing/2014/main" id="{AE44A05A-DFB8-4735-A620-4FB631AFE9BA}"/>
                    </a:ext>
                  </a:extLst>
                </p:cNvPr>
                <p:cNvSpPr/>
                <p:nvPr/>
              </p:nvSpPr>
              <p:spPr>
                <a:xfrm>
                  <a:off x="7907204" y="4509891"/>
                  <a:ext cx="1839444" cy="517535"/>
                </a:xfrm>
                <a:prstGeom prst="roundRect">
                  <a:avLst/>
                </a:prstGeom>
                <a:solidFill>
                  <a:schemeClr val="accent4">
                    <a:lumMod val="60000"/>
                    <a:lumOff val="4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Ngắt, nghỉ đúng chỗ 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sp>
              <p:nvSpPr>
                <p:cNvPr id="79" name="Oval 78">
                  <a:extLst>
                    <a:ext uri="{FF2B5EF4-FFF2-40B4-BE49-F238E27FC236}">
                      <a16:creationId xmlns:a16="http://schemas.microsoft.com/office/drawing/2014/main" id="{EB61742B-2A04-4D92-892B-EBB2B0ED7F16}"/>
                    </a:ext>
                  </a:extLst>
                </p:cNvPr>
                <p:cNvSpPr/>
                <p:nvPr/>
              </p:nvSpPr>
              <p:spPr>
                <a:xfrm>
                  <a:off x="7611469" y="4494634"/>
                  <a:ext cx="437786" cy="532792"/>
                </a:xfrm>
                <a:prstGeom prst="ellipse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371566">
                    <a:defRPr/>
                  </a:pPr>
                  <a:r>
                    <a:rPr lang="vi-VN" sz="3600" b="1" dirty="0">
                      <a:solidFill>
                        <a:prstClr val="black"/>
                      </a:solidFill>
                      <a:latin typeface="Arial-Rounded" panose="020B0500000000000000" pitchFamily="34" charset="0"/>
                      <a:ea typeface="Arial-Rounded" panose="020B0500000000000000" pitchFamily="34" charset="0"/>
                      <a:cs typeface="Arial-Rounded" panose="020B0500000000000000" pitchFamily="34" charset="0"/>
                    </a:rPr>
                    <a:t>3</a:t>
                  </a:r>
                  <a:endParaRPr lang="en-US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endParaRPr>
                </a:p>
              </p:txBody>
            </p:sp>
            <p:pic>
              <p:nvPicPr>
                <p:cNvPr id="80" name="Picture 79">
                  <a:extLst>
                    <a:ext uri="{FF2B5EF4-FFF2-40B4-BE49-F238E27FC236}">
                      <a16:creationId xmlns:a16="http://schemas.microsoft.com/office/drawing/2014/main" id="{D2FDC237-A466-487A-94EC-23C2731D7EA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9772885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1" name="Picture 80">
                  <a:extLst>
                    <a:ext uri="{FF2B5EF4-FFF2-40B4-BE49-F238E27FC236}">
                      <a16:creationId xmlns:a16="http://schemas.microsoft.com/office/drawing/2014/main" id="{D83B9DAF-3EA4-418D-93F1-7EF14BF47C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349730" y="4553909"/>
                  <a:ext cx="502382" cy="399405"/>
                </a:xfrm>
                <a:prstGeom prst="rect">
                  <a:avLst/>
                </a:prstGeom>
              </p:spPr>
            </p:pic>
            <p:pic>
              <p:nvPicPr>
                <p:cNvPr id="82" name="Picture 81">
                  <a:extLst>
                    <a:ext uri="{FF2B5EF4-FFF2-40B4-BE49-F238E27FC236}">
                      <a16:creationId xmlns:a16="http://schemas.microsoft.com/office/drawing/2014/main" id="{CC67A6B9-79F3-4059-BA17-B858B7B3580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10000" b="90000" l="10000" r="90000"/>
                          </a14:imgEffect>
                        </a14:imgLayer>
                      </a14:imgProps>
                    </a:ext>
                  </a:extLst>
                </a:blip>
                <a:srcRect l="13393" t="11959" r="12989" b="11919"/>
                <a:stretch/>
              </p:blipFill>
              <p:spPr>
                <a:xfrm>
                  <a:off x="10926575" y="4561537"/>
                  <a:ext cx="502382" cy="399405"/>
                </a:xfrm>
                <a:prstGeom prst="rect">
                  <a:avLst/>
                </a:prstGeom>
              </p:spPr>
            </p:pic>
          </p:grp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2758ED91-C916-4663-A7AD-5375E02C215D}"/>
                  </a:ext>
                </a:extLst>
              </p:cNvPr>
              <p:cNvSpPr/>
              <p:nvPr/>
            </p:nvSpPr>
            <p:spPr>
              <a:xfrm>
                <a:off x="4489850" y="4403304"/>
                <a:ext cx="3174053" cy="726283"/>
              </a:xfrm>
              <a:prstGeom prst="roundRect">
                <a:avLst/>
              </a:prstGeom>
              <a:solidFill>
                <a:schemeClr val="accent4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Đọc và nhấn giọng</a:t>
                </a:r>
              </a:p>
              <a:p>
                <a:pPr algn="ctr" defTabSz="1371566">
                  <a:defRPr/>
                </a:pPr>
                <a:r>
                  <a:rPr lang="vi-VN" sz="3600" b="1" dirty="0">
                    <a:solidFill>
                      <a:prstClr val="black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phù hợp</a:t>
                </a:r>
                <a:endParaRPr lang="en-US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68D58AF0-E9EA-41B2-A118-77688397A4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7663904" y="4403305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5" name="Picture 74">
                <a:extLst>
                  <a:ext uri="{FF2B5EF4-FFF2-40B4-BE49-F238E27FC236}">
                    <a16:creationId xmlns:a16="http://schemas.microsoft.com/office/drawing/2014/main" id="{0D87C9C4-1B64-4BBE-A0C3-5DD0BF0C6C9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8589553" y="4403304"/>
                <a:ext cx="806161" cy="648844"/>
              </a:xfrm>
              <a:prstGeom prst="rect">
                <a:avLst/>
              </a:prstGeom>
            </p:spPr>
          </p:pic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CD1D65C9-9908-4E77-BEE8-362817C93F7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 l="13393" t="11959" r="12989" b="11919"/>
              <a:stretch/>
            </p:blipFill>
            <p:spPr>
              <a:xfrm>
                <a:off x="9515203" y="4414010"/>
                <a:ext cx="806161" cy="648844"/>
              </a:xfrm>
              <a:prstGeom prst="rect">
                <a:avLst/>
              </a:prstGeom>
            </p:spPr>
          </p:pic>
        </p:grp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B9313065-4B0F-49FF-84D7-91C004DFD301}"/>
                </a:ext>
              </a:extLst>
            </p:cNvPr>
            <p:cNvSpPr/>
            <p:nvPr/>
          </p:nvSpPr>
          <p:spPr>
            <a:xfrm>
              <a:off x="4157491" y="4403304"/>
              <a:ext cx="702505" cy="747694"/>
            </a:xfrm>
            <a:prstGeom prst="ellipse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566">
                <a:defRPr/>
              </a:pPr>
              <a:r>
                <a:rPr lang="vi-VN" sz="3600" b="1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  <a:endPara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4196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</p:spTree>
    <p:extLst>
      <p:ext uri="{BB962C8B-B14F-4D97-AF65-F5344CB8AC3E}">
        <p14:creationId xmlns:p14="http://schemas.microsoft.com/office/powerpoint/2010/main" val="75341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2786749" y="-175647"/>
            <a:ext cx="12713642" cy="11730882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2419691" y="5975341"/>
            <a:ext cx="2252862" cy="2415506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371566">
                <a:buClr>
                  <a:srgbClr val="000000"/>
                </a:buClr>
                <a:defRPr/>
              </a:pPr>
              <a:endParaRPr sz="3734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A9435E-937A-4485-A92C-582C12A479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2806" y="2581511"/>
            <a:ext cx="8169348" cy="470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6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b="43786"/>
          <a:stretch>
            <a:fillRect/>
          </a:stretch>
        </p:blipFill>
        <p:spPr>
          <a:xfrm>
            <a:off x="0" y="6607"/>
            <a:ext cx="18288000" cy="1028039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32097" y="914435"/>
            <a:ext cx="8923993" cy="281514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349466" y="1633124"/>
            <a:ext cx="7589068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Trả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lời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câu</a:t>
            </a:r>
            <a:r>
              <a:rPr lang="en-US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sz="8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hỏi</a:t>
            </a:r>
            <a:endParaRPr lang="en-US" sz="8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2623680" y="4451045"/>
            <a:ext cx="12639841" cy="4578655"/>
            <a:chOff x="0" y="0"/>
            <a:chExt cx="8041232" cy="5742255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8047623" cy="5748858"/>
            </a:xfrm>
            <a:custGeom>
              <a:avLst/>
              <a:gdLst/>
              <a:ahLst/>
              <a:cxnLst/>
              <a:rect l="l" t="t" r="r" b="b"/>
              <a:pathLst>
                <a:path w="8047623" h="5748858">
                  <a:moveTo>
                    <a:pt x="7419845" y="5694380"/>
                  </a:moveTo>
                  <a:cubicBezTo>
                    <a:pt x="7419845" y="5694380"/>
                    <a:pt x="6688970" y="5748858"/>
                    <a:pt x="5633256" y="5746236"/>
                  </a:cubicBezTo>
                  <a:cubicBezTo>
                    <a:pt x="3101516" y="5744074"/>
                    <a:pt x="1057074" y="5736249"/>
                    <a:pt x="1057074" y="5736249"/>
                  </a:cubicBezTo>
                  <a:cubicBezTo>
                    <a:pt x="812932" y="5727415"/>
                    <a:pt x="449110" y="5706185"/>
                    <a:pt x="282371" y="5648007"/>
                  </a:cubicBezTo>
                  <a:cubicBezTo>
                    <a:pt x="4469" y="5551044"/>
                    <a:pt x="0" y="5377765"/>
                    <a:pt x="0" y="4376960"/>
                  </a:cubicBezTo>
                  <a:lnTo>
                    <a:pt x="0" y="4376913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039222" y="15681"/>
                    <a:pt x="4699719" y="7673"/>
                  </a:cubicBezTo>
                  <a:cubicBezTo>
                    <a:pt x="6470043" y="0"/>
                    <a:pt x="7186776" y="6979"/>
                    <a:pt x="7186776" y="6979"/>
                  </a:cubicBezTo>
                  <a:cubicBezTo>
                    <a:pt x="7555084" y="14458"/>
                    <a:pt x="7693344" y="42638"/>
                    <a:pt x="7891083" y="165219"/>
                  </a:cubicBezTo>
                  <a:cubicBezTo>
                    <a:pt x="8042101" y="258836"/>
                    <a:pt x="8047623" y="476157"/>
                    <a:pt x="8038482" y="4376913"/>
                  </a:cubicBezTo>
                  <a:lnTo>
                    <a:pt x="8038482" y="4376960"/>
                  </a:lnTo>
                  <a:cubicBezTo>
                    <a:pt x="8038481" y="5495730"/>
                    <a:pt x="7995697" y="5644318"/>
                    <a:pt x="7419845" y="5694380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sp>
        <p:nvSpPr>
          <p:cNvPr id="11" name="TextBox 11"/>
          <p:cNvSpPr txBox="1"/>
          <p:nvPr/>
        </p:nvSpPr>
        <p:spPr>
          <a:xfrm>
            <a:off x="3428571" y="5188913"/>
            <a:ext cx="11430858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a. Nam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đâu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  <a:endParaRPr lang="en-US" sz="10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5075695" y="6497265"/>
            <a:ext cx="7459577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algn="ctr">
              <a:spcBef>
                <a:spcPct val="0"/>
              </a:spcBef>
            </a:pPr>
            <a:r>
              <a:rPr lang="en-US" sz="5400" dirty="0">
                <a:solidFill>
                  <a:srgbClr val="0070C0"/>
                </a:solidFill>
                <a:latin typeface="+mj-lt"/>
              </a:rPr>
              <a:t>Nam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Đức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được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mẹ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cho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đi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chơi</a:t>
            </a:r>
            <a:r>
              <a:rPr lang="en-US" sz="54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70C0"/>
                </a:solidFill>
                <a:latin typeface="+mj-lt"/>
              </a:rPr>
              <a:t>núi</a:t>
            </a:r>
            <a:endParaRPr lang="en-US" sz="5400" u="none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2317294">
            <a:off x="2172253" y="2780368"/>
            <a:ext cx="2348424" cy="76857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220677" y="3389843"/>
            <a:ext cx="1061203" cy="1061203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5263521" y="7014683"/>
            <a:ext cx="2738295" cy="251746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772345">
            <a:off x="1513635" y="4629762"/>
            <a:ext cx="1499829" cy="315868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26989" y="2372089"/>
            <a:ext cx="13429747" cy="7169185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4358708" y="1028700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FDF5B6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7766910" y="745988"/>
            <a:ext cx="3020414" cy="72086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79455" y="1735916"/>
            <a:ext cx="8231509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000" dirty="0">
                <a:solidFill>
                  <a:srgbClr val="000000"/>
                </a:solidFill>
                <a:latin typeface="+mj-lt"/>
              </a:rPr>
              <a:t>b.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Mẹ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chuẩn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bị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những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cho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chuyến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6000" dirty="0" err="1">
                <a:solidFill>
                  <a:srgbClr val="000000"/>
                </a:solidFill>
                <a:latin typeface="+mj-lt"/>
              </a:rPr>
              <a:t>đi</a:t>
            </a:r>
            <a:r>
              <a:rPr lang="en-US" sz="60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98455">
            <a:off x="12929168" y="2634143"/>
            <a:ext cx="5165752" cy="449978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5358307" y="4842754"/>
            <a:ext cx="7006583" cy="2708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45720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Hôm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mẹ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khuya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để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chuẩn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bị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quần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áo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uống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cả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tuýp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thuốc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chống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côn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trùng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.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442419">
            <a:off x="992031" y="5070850"/>
            <a:ext cx="3069916" cy="246232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2627376">
            <a:off x="3129658" y="1422052"/>
            <a:ext cx="947383" cy="2122534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872A246A-16FC-4480-B041-64EB1518BA7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596249">
            <a:off x="13476135" y="3733254"/>
            <a:ext cx="3693512" cy="3469163"/>
          </a:xfrm>
          <a:prstGeom prst="cloud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803959">
            <a:off x="14937772" y="6521179"/>
            <a:ext cx="2122534" cy="1966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3471" y="2737881"/>
            <a:ext cx="10233589" cy="6782140"/>
            <a:chOff x="0" y="0"/>
            <a:chExt cx="8245799" cy="5464765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8250011" cy="5464765"/>
            </a:xfrm>
            <a:custGeom>
              <a:avLst/>
              <a:gdLst/>
              <a:ahLst/>
              <a:cxnLst/>
              <a:rect l="l" t="t" r="r" b="b"/>
              <a:pathLst>
                <a:path w="8250011" h="5464765">
                  <a:moveTo>
                    <a:pt x="278431" y="16918"/>
                  </a:moveTo>
                  <a:cubicBezTo>
                    <a:pt x="278431" y="16918"/>
                    <a:pt x="604014" y="12258"/>
                    <a:pt x="1016982" y="12454"/>
                  </a:cubicBezTo>
                  <a:cubicBezTo>
                    <a:pt x="6568136" y="12671"/>
                    <a:pt x="7975943" y="0"/>
                    <a:pt x="7975943" y="0"/>
                  </a:cubicBezTo>
                  <a:cubicBezTo>
                    <a:pt x="8043407" y="0"/>
                    <a:pt x="8119344" y="0"/>
                    <a:pt x="8198117" y="85073"/>
                  </a:cubicBezTo>
                  <a:cubicBezTo>
                    <a:pt x="8241095" y="131488"/>
                    <a:pt x="8242163" y="240224"/>
                    <a:pt x="8242568" y="320281"/>
                  </a:cubicBezTo>
                  <a:cubicBezTo>
                    <a:pt x="8242568" y="320281"/>
                    <a:pt x="8240864" y="3898986"/>
                    <a:pt x="8240864" y="4702181"/>
                  </a:cubicBezTo>
                  <a:cubicBezTo>
                    <a:pt x="8240864" y="4916340"/>
                    <a:pt x="8250011" y="5215519"/>
                    <a:pt x="8250011" y="5215519"/>
                  </a:cubicBezTo>
                  <a:cubicBezTo>
                    <a:pt x="8250011" y="5344188"/>
                    <a:pt x="8245842" y="5464765"/>
                    <a:pt x="7993004" y="5456631"/>
                  </a:cubicBezTo>
                  <a:cubicBezTo>
                    <a:pt x="7993004" y="5456631"/>
                    <a:pt x="7616532" y="5436333"/>
                    <a:pt x="6766938" y="5443931"/>
                  </a:cubicBezTo>
                  <a:cubicBezTo>
                    <a:pt x="2079974" y="5452065"/>
                    <a:pt x="304023" y="5464765"/>
                    <a:pt x="304023" y="5464765"/>
                  </a:cubicBezTo>
                  <a:cubicBezTo>
                    <a:pt x="132548" y="5464765"/>
                    <a:pt x="4213" y="5363696"/>
                    <a:pt x="8532" y="5161149"/>
                  </a:cubicBezTo>
                  <a:cubicBezTo>
                    <a:pt x="8532" y="5161149"/>
                    <a:pt x="9630" y="4662608"/>
                    <a:pt x="4815" y="143773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1514974" y="1408634"/>
            <a:ext cx="9570585" cy="3171686"/>
            <a:chOff x="0" y="0"/>
            <a:chExt cx="3435356" cy="1138475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1144961"/>
            </a:xfrm>
            <a:custGeom>
              <a:avLst/>
              <a:gdLst/>
              <a:ahLst/>
              <a:cxnLst/>
              <a:rect l="l" t="t" r="r" b="b"/>
              <a:pathLst>
                <a:path w="3443102" h="1144961">
                  <a:moveTo>
                    <a:pt x="2504203" y="1133773"/>
                  </a:moveTo>
                  <a:cubicBezTo>
                    <a:pt x="2504203" y="1133773"/>
                    <a:pt x="2084450" y="1144961"/>
                    <a:pt x="1621865" y="1142339"/>
                  </a:cubicBezTo>
                  <a:cubicBezTo>
                    <a:pt x="1584822" y="1140177"/>
                    <a:pt x="1057073" y="1132352"/>
                    <a:pt x="1057073" y="1132352"/>
                  </a:cubicBezTo>
                  <a:cubicBezTo>
                    <a:pt x="812931" y="1123518"/>
                    <a:pt x="565145" y="1106537"/>
                    <a:pt x="398404" y="1048359"/>
                  </a:cubicBezTo>
                  <a:cubicBezTo>
                    <a:pt x="120505" y="951398"/>
                    <a:pt x="0" y="773869"/>
                    <a:pt x="0" y="577261"/>
                  </a:cubicBezTo>
                  <a:lnTo>
                    <a:pt x="0" y="577259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77261"/>
                  </a:cubicBezTo>
                  <a:lnTo>
                    <a:pt x="3433962" y="577262"/>
                  </a:lnTo>
                  <a:cubicBezTo>
                    <a:pt x="3433962" y="891835"/>
                    <a:pt x="3150965" y="1105932"/>
                    <a:pt x="2504203" y="1133773"/>
                  </a:cubicBezTo>
                  <a:close/>
                </a:path>
              </a:pathLst>
            </a:custGeom>
            <a:solidFill>
              <a:srgbClr val="9CCEE9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2764345" y="1982922"/>
            <a:ext cx="7071841" cy="2492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dirty="0">
                <a:solidFill>
                  <a:srgbClr val="000000"/>
                </a:solidFill>
                <a:latin typeface="+mj-lt"/>
              </a:rPr>
              <a:t>c.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Đến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đoạn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đường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dốc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và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khúc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khuỷu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bố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phải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làm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+mj-lt"/>
              </a:rPr>
              <a:t>gì</a:t>
            </a:r>
            <a:r>
              <a:rPr lang="en-US" sz="5400" dirty="0">
                <a:solidFill>
                  <a:srgbClr val="000000"/>
                </a:solidFill>
                <a:latin typeface="+mj-lt"/>
              </a:rPr>
              <a:t>?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463164" y="4842008"/>
            <a:ext cx="7577163" cy="2246415"/>
            <a:chOff x="357145" y="85725"/>
            <a:chExt cx="10102883" cy="2995220"/>
          </a:xfrm>
        </p:grpSpPr>
        <p:sp>
          <p:nvSpPr>
            <p:cNvPr id="8" name="TextBox 8"/>
            <p:cNvSpPr txBox="1"/>
            <p:nvPr/>
          </p:nvSpPr>
          <p:spPr>
            <a:xfrm>
              <a:off x="744119" y="85725"/>
              <a:ext cx="9314331" cy="98488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endParaRPr lang="en-US" sz="4800" dirty="0">
                <a:solidFill>
                  <a:srgbClr val="000000"/>
                </a:solidFill>
                <a:latin typeface="+mj-lt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357145" y="1111174"/>
              <a:ext cx="10102883" cy="196977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Đến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đoạn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đường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dốc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lang="en-US" sz="4800" dirty="0" err="1">
                  <a:solidFill>
                    <a:schemeClr val="accent1"/>
                  </a:solidFill>
                  <a:latin typeface="Arial-Rounded"/>
                  <a:ea typeface="Arial-Rounded"/>
                </a:rPr>
                <a:t>và</a:t>
              </a:r>
              <a:r>
                <a:rPr lang="en-US" sz="4800" dirty="0">
                  <a:solidFill>
                    <a:schemeClr val="accent1"/>
                  </a:solidFill>
                  <a:latin typeface="Arial-Rounded"/>
                  <a:ea typeface="Arial-Rounded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800" b="0" i="0" u="none" strike="noStrike" kern="1200" cap="none" spc="0" normalizeH="0" baseline="0" noProof="0" dirty="0" err="1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endParaRPr lang="en-US" sz="4800" dirty="0">
                <a:solidFill>
                  <a:schemeClr val="accent1"/>
                </a:solidFill>
                <a:latin typeface="+mj-lt"/>
              </a:endParaRPr>
            </a:p>
          </p:txBody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5099208" y="379934"/>
            <a:ext cx="2402117" cy="149107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207245" flipV="1">
            <a:off x="11033869" y="7595977"/>
            <a:ext cx="1093804" cy="183412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4877751" y="1408634"/>
            <a:ext cx="2122534" cy="2089649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48903">
            <a:off x="88511" y="2778794"/>
            <a:ext cx="2482113" cy="263544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F17B7EE-C05A-46A7-B2F4-773317BC5D8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6081" r="13"/>
          <a:stretch/>
        </p:blipFill>
        <p:spPr>
          <a:xfrm rot="402604">
            <a:off x="10550130" y="3446349"/>
            <a:ext cx="6722827" cy="4543425"/>
          </a:xfrm>
          <a:prstGeom prst="cloud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4097000" y="6682126"/>
            <a:ext cx="2734793" cy="237395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95DA89A-257F-432F-BD0F-0772A02552CE}"/>
              </a:ext>
            </a:extLst>
          </p:cNvPr>
          <p:cNvSpPr txBox="1"/>
          <p:nvPr/>
        </p:nvSpPr>
        <p:spPr>
          <a:xfrm>
            <a:off x="5766429" y="9575459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">
            <a:extLst>
              <a:ext uri="{FF2B5EF4-FFF2-40B4-BE49-F238E27FC236}">
                <a16:creationId xmlns:a16="http://schemas.microsoft.com/office/drawing/2014/main" id="{41D5CEB4-0DBF-4F22-B714-742ED57406FE}"/>
              </a:ext>
            </a:extLst>
          </p:cNvPr>
          <p:cNvSpPr txBox="1">
            <a:spLocks/>
          </p:cNvSpPr>
          <p:nvPr/>
        </p:nvSpPr>
        <p:spPr>
          <a:xfrm>
            <a:off x="17538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30820CF-B880-4189-942D-D702A7CBA73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2025/2/10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7" name="页脚占位符 2">
            <a:extLst>
              <a:ext uri="{FF2B5EF4-FFF2-40B4-BE49-F238E27FC236}">
                <a16:creationId xmlns:a16="http://schemas.microsoft.com/office/drawing/2014/main" id="{ECE51A62-3EA7-474A-85C9-B1C7C457A530}"/>
              </a:ext>
            </a:extLst>
          </p:cNvPr>
          <p:cNvSpPr txBox="1">
            <a:spLocks/>
          </p:cNvSpPr>
          <p:nvPr/>
        </p:nvSpPr>
        <p:spPr>
          <a:xfrm>
            <a:off x="4954271" y="6132907"/>
            <a:ext cx="6147748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sp>
        <p:nvSpPr>
          <p:cNvPr id="18" name="灯片编号占位符 6">
            <a:extLst>
              <a:ext uri="{FF2B5EF4-FFF2-40B4-BE49-F238E27FC236}">
                <a16:creationId xmlns:a16="http://schemas.microsoft.com/office/drawing/2014/main" id="{BD45CABE-6B8D-4AC2-9E5D-73C177DED712}"/>
              </a:ext>
            </a:extLst>
          </p:cNvPr>
          <p:cNvSpPr txBox="1">
            <a:spLocks/>
          </p:cNvSpPr>
          <p:nvPr/>
        </p:nvSpPr>
        <p:spPr>
          <a:xfrm>
            <a:off x="9526270" y="6132907"/>
            <a:ext cx="4098499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宋体" panose="02010600030101010101" pitchFamily="2" charset="-122"/>
              </a:rPr>
              <a:pPr/>
              <a:t>27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9" name="图片 7">
            <a:extLst>
              <a:ext uri="{FF2B5EF4-FFF2-40B4-BE49-F238E27FC236}">
                <a16:creationId xmlns:a16="http://schemas.microsoft.com/office/drawing/2014/main" id="{57D75B2A-7F40-4250-A278-0C510B537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08" y="0"/>
            <a:ext cx="18433032" cy="10287000"/>
          </a:xfrm>
          <a:prstGeom prst="rect">
            <a:avLst/>
          </a:prstGeom>
        </p:spPr>
      </p:pic>
      <p:pic>
        <p:nvPicPr>
          <p:cNvPr id="20" name="图形 12">
            <a:extLst>
              <a:ext uri="{FF2B5EF4-FFF2-40B4-BE49-F238E27FC236}">
                <a16:creationId xmlns:a16="http://schemas.microsoft.com/office/drawing/2014/main" id="{25A3CDC6-B172-4D20-B490-BAB2CAB28E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622"/>
            <a:ext cx="1684735" cy="1240409"/>
          </a:xfrm>
          <a:prstGeom prst="rect">
            <a:avLst/>
          </a:prstGeom>
        </p:spPr>
      </p:pic>
      <p:pic>
        <p:nvPicPr>
          <p:cNvPr id="21" name="图片 9">
            <a:extLst>
              <a:ext uri="{FF2B5EF4-FFF2-40B4-BE49-F238E27FC236}">
                <a16:creationId xmlns:a16="http://schemas.microsoft.com/office/drawing/2014/main" id="{5DE42F20-3DE7-40C6-9D68-CA637B03C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4271" y="188640"/>
            <a:ext cx="2268253" cy="1130486"/>
          </a:xfrm>
          <a:prstGeom prst="rect">
            <a:avLst/>
          </a:prstGeom>
        </p:spPr>
      </p:pic>
      <p:sp>
        <p:nvSpPr>
          <p:cNvPr id="22" name="矩形 10">
            <a:extLst>
              <a:ext uri="{FF2B5EF4-FFF2-40B4-BE49-F238E27FC236}">
                <a16:creationId xmlns:a16="http://schemas.microsoft.com/office/drawing/2014/main" id="{DEE0825D-62FE-41FF-BE58-381CAB8386C0}"/>
              </a:ext>
            </a:extLst>
          </p:cNvPr>
          <p:cNvSpPr/>
          <p:nvPr/>
        </p:nvSpPr>
        <p:spPr>
          <a:xfrm>
            <a:off x="1753870" y="2078990"/>
            <a:ext cx="14933930" cy="5731510"/>
          </a:xfrm>
          <a:prstGeom prst="rect">
            <a:avLst/>
          </a:prstGeom>
          <a:noFill/>
          <a:ln w="101600" cap="flat" cmpd="sng" algn="ctr">
            <a:solidFill>
              <a:srgbClr val="68C5CD"/>
            </a:solidFill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07572B-CD21-4489-BF43-36D7CB97389D}"/>
              </a:ext>
            </a:extLst>
          </p:cNvPr>
          <p:cNvGrpSpPr/>
          <p:nvPr/>
        </p:nvGrpSpPr>
        <p:grpSpPr>
          <a:xfrm>
            <a:off x="3531871" y="4386657"/>
            <a:ext cx="12395200" cy="2477185"/>
            <a:chOff x="-53974" y="2922395"/>
            <a:chExt cx="9296400" cy="1857889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B0B90EF3-3B2D-4404-B5AB-8594D2C983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199" r="-851"/>
            <a:stretch/>
          </p:blipFill>
          <p:spPr bwMode="auto">
            <a:xfrm>
              <a:off x="259081" y="2926205"/>
              <a:ext cx="6557355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F12CD3BC-EDBB-4C4D-9418-D6C71D3449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0" t="-2200" r="66965" b="1"/>
            <a:stretch/>
          </p:blipFill>
          <p:spPr bwMode="auto">
            <a:xfrm>
              <a:off x="6784163" y="2922395"/>
              <a:ext cx="2131238" cy="185407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0189842-6E8D-4C47-B5F8-45B25EEBF850}"/>
                </a:ext>
              </a:extLst>
            </p:cNvPr>
            <p:cNvSpPr/>
            <p:nvPr/>
          </p:nvSpPr>
          <p:spPr>
            <a:xfrm>
              <a:off x="234952" y="2940892"/>
              <a:ext cx="8680450" cy="183939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endParaRPr lang="en-US" sz="24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E16363-0F77-4A3B-AB02-2C544B435D3D}"/>
                </a:ext>
              </a:extLst>
            </p:cNvPr>
            <p:cNvSpPr/>
            <p:nvPr/>
          </p:nvSpPr>
          <p:spPr>
            <a:xfrm>
              <a:off x="-53974" y="3322445"/>
              <a:ext cx="9296400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04" fontAlgn="auto">
                <a:spcBef>
                  <a:spcPts val="0"/>
                </a:spcBef>
                <a:spcAft>
                  <a:spcPts val="0"/>
                </a:spcAft>
              </a:pPr>
              <a:r>
                <a:rPr lang="vi-VN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Đến đoạn đường dốc và khúc khuỷu</a:t>
              </a:r>
              <a:r>
                <a:rPr lang="en-US" sz="4800" b="1" dirty="0">
                  <a:solidFill>
                    <a:srgbClr val="FF0000"/>
                  </a:solidFill>
                  <a:latin typeface="HP001 4 hàng" pitchFamily="34" charset="0"/>
                  <a:ea typeface="Arial-Rounded" pitchFamily="34" charset="0"/>
                  <a:cs typeface="Arial-Rounded" pitchFamily="34" charset="0"/>
                </a:rPr>
                <a:t>,</a:t>
              </a:r>
              <a:endParaRPr lang="vi-VN" sz="4800" b="1" dirty="0">
                <a:solidFill>
                  <a:srgbClr val="FF000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621137-B05E-476F-AD9C-EA95EFB40896}"/>
              </a:ext>
            </a:extLst>
          </p:cNvPr>
          <p:cNvSpPr txBox="1"/>
          <p:nvPr/>
        </p:nvSpPr>
        <p:spPr>
          <a:xfrm>
            <a:off x="3735071" y="5841660"/>
            <a:ext cx="921050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 bố phải cõng Đức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297887-061B-4D71-A21A-BEB78D8AE09A}"/>
              </a:ext>
            </a:extLst>
          </p:cNvPr>
          <p:cNvSpPr txBox="1"/>
          <p:nvPr/>
        </p:nvSpPr>
        <p:spPr>
          <a:xfrm>
            <a:off x="2399956" y="2998232"/>
            <a:ext cx="1463039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trả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lời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cho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câu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hỏi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c ở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mục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108460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059633" y="433139"/>
            <a:ext cx="13231500" cy="918354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452987">
            <a:off x="12728713" y="407184"/>
            <a:ext cx="4787227" cy="4921448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985249" y="903829"/>
            <a:ext cx="9528050" cy="7908042"/>
            <a:chOff x="-82550" y="-498206"/>
            <a:chExt cx="9237349" cy="10544051"/>
          </a:xfrm>
        </p:grpSpPr>
        <p:sp>
          <p:nvSpPr>
            <p:cNvPr id="10" name="TextBox 10"/>
            <p:cNvSpPr txBox="1"/>
            <p:nvPr/>
          </p:nvSpPr>
          <p:spPr>
            <a:xfrm>
              <a:off x="-82550" y="1017737"/>
              <a:ext cx="9237349" cy="9028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khuya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để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chuẩn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bị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quần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áo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ăn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nước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uống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tuýp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thuốc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chống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côn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trùng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mặt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trời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đã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tới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chân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Nam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thích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thú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đuổi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nhau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huỳnh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huỵch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cao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đường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càng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dốc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và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khuỷu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bố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phải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cõng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Đức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thoảng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mẹ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lau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mồ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hôi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cho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.</a:t>
              </a:r>
            </a:p>
            <a:p>
              <a:pPr marL="0" marR="0" lvl="0" indent="457200" algn="just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Lúc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lên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đến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đỉnh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,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hai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anh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em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vui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sướng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hét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272626"/>
                  </a:solidFill>
                  <a:effectLst/>
                  <a:uLnTx/>
                  <a:uFillTx/>
                  <a:latin typeface="Arial-Rounded"/>
                  <a:ea typeface="Arial-Rounded"/>
                  <a:cs typeface="+mn-cs"/>
                </a:rPr>
                <a:t> vang.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556594" y="-498206"/>
              <a:ext cx="6326332" cy="133352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ts val="864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Cả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nhà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đi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chơi</a:t>
              </a: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 </a:t>
              </a:r>
              <a:r>
                <a:rPr kumimoji="0" lang="en-US" sz="6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-Rounded"/>
                  <a:ea typeface="Arial-Rounded"/>
                  <a:cs typeface="+mn-cs"/>
                </a:rPr>
                <a:t>núi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/>
                <a:ea typeface="Arial-Rounded"/>
                <a:cs typeface="+mn-cs"/>
              </a:endParaRPr>
            </a:p>
          </p:txBody>
        </p:sp>
      </p:grpSp>
      <p:pic>
        <p:nvPicPr>
          <p:cNvPr id="1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003640" y="1391780"/>
            <a:ext cx="1462949" cy="143635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8001359">
            <a:off x="14225435" y="8422175"/>
            <a:ext cx="2058223" cy="477318"/>
          </a:xfrm>
          <a:prstGeom prst="rect">
            <a:avLst/>
          </a:prstGeom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EA229382-9F92-4EDA-80E8-4D463317F3D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0749" t="59272" r="35123" b="15922"/>
          <a:stretch/>
        </p:blipFill>
        <p:spPr>
          <a:xfrm rot="21135947">
            <a:off x="12894883" y="951655"/>
            <a:ext cx="4464515" cy="4193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844B320-CAE0-414C-81F5-F18813E71BC3}"/>
              </a:ext>
            </a:extLst>
          </p:cNvPr>
          <p:cNvSpPr txBox="1"/>
          <p:nvPr/>
        </p:nvSpPr>
        <p:spPr>
          <a:xfrm>
            <a:off x="10705539" y="8677344"/>
            <a:ext cx="211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(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Lâm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Anh)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BD75BE1-1135-4DF3-8AE7-7B634D512914}"/>
              </a:ext>
            </a:extLst>
          </p:cNvPr>
          <p:cNvSpPr/>
          <p:nvPr/>
        </p:nvSpPr>
        <p:spPr>
          <a:xfrm>
            <a:off x="2514600" y="8811871"/>
            <a:ext cx="7620000" cy="140310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đọc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toàn</a:t>
            </a:r>
            <a:r>
              <a:rPr lang="en-US" sz="6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bài</a:t>
            </a:r>
            <a:endParaRPr lang="en-US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327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584" y="1181102"/>
            <a:ext cx="6499226" cy="291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5CFE6C-C529-48EA-B9BC-C05B63D73DD5}"/>
              </a:ext>
            </a:extLst>
          </p:cNvPr>
          <p:cNvSpPr txBox="1"/>
          <p:nvPr/>
        </p:nvSpPr>
        <p:spPr>
          <a:xfrm>
            <a:off x="6248400" y="189974"/>
            <a:ext cx="90825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6600"/>
                </a:solidFill>
              </a:rPr>
              <a:t>Thiết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kế</a:t>
            </a:r>
            <a:r>
              <a:rPr lang="en-US" sz="2000" dirty="0">
                <a:solidFill>
                  <a:srgbClr val="FF6600"/>
                </a:solidFill>
              </a:rPr>
              <a:t> : </a:t>
            </a:r>
            <a:r>
              <a:rPr lang="en-US" sz="2000" dirty="0" err="1">
                <a:solidFill>
                  <a:srgbClr val="FF6600"/>
                </a:solidFill>
              </a:rPr>
              <a:t>Hương</a:t>
            </a:r>
            <a:r>
              <a:rPr lang="en-US" sz="2000" dirty="0">
                <a:solidFill>
                  <a:srgbClr val="FF6600"/>
                </a:solidFill>
              </a:rPr>
              <a:t> </a:t>
            </a:r>
            <a:r>
              <a:rPr lang="en-US" sz="2000" dirty="0" err="1">
                <a:solidFill>
                  <a:srgbClr val="FF6600"/>
                </a:solidFill>
              </a:rPr>
              <a:t>Thảo</a:t>
            </a:r>
            <a:r>
              <a:rPr lang="en-US" sz="2000" dirty="0">
                <a:solidFill>
                  <a:srgbClr val="FF6600"/>
                </a:solidFill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25470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131d3148657a26e1bfe386e7ba6581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5393051" y="4229100"/>
            <a:ext cx="4764401" cy="6743700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6000750" y="114300"/>
            <a:ext cx="6229350" cy="35433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Chào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mình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là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thỏ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con.</a:t>
            </a:r>
          </a:p>
        </p:txBody>
      </p:sp>
      <p:pic>
        <p:nvPicPr>
          <p:cNvPr id="7" name="Picture 6" descr="4a28406e86abb27c8f54aaa4fce82474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284313" y="6743700"/>
            <a:ext cx="4914900" cy="3543300"/>
          </a:xfrm>
          <a:prstGeom prst="rect">
            <a:avLst/>
          </a:prstGeom>
        </p:spPr>
      </p:pic>
      <p:sp>
        <p:nvSpPr>
          <p:cNvPr id="8" name="TextBox 7">
            <a:hlinkClick r:id="rId5" action="ppaction://hlinksldjump"/>
          </p:cNvPr>
          <p:cNvSpPr txBox="1"/>
          <p:nvPr/>
        </p:nvSpPr>
        <p:spPr>
          <a:xfrm>
            <a:off x="19198713" y="7373379"/>
            <a:ext cx="3086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Baét</a:t>
            </a:r>
            <a:r>
              <a:rPr lang="en-US" sz="5400" dirty="0">
                <a:solidFill>
                  <a:srgbClr val="1F497D"/>
                </a:solidFill>
                <a:latin typeface="VNI-Avo" pitchFamily="2" charset="0"/>
              </a:rPr>
              <a:t> </a:t>
            </a:r>
            <a:r>
              <a:rPr lang="en-US" sz="5400" dirty="0" err="1">
                <a:solidFill>
                  <a:srgbClr val="1F497D"/>
                </a:solidFill>
                <a:latin typeface="VNI-Avo" pitchFamily="2" charset="0"/>
              </a:rPr>
              <a:t>ñaàu</a:t>
            </a:r>
            <a:endParaRPr lang="en-US" sz="5400" dirty="0">
              <a:solidFill>
                <a:srgbClr val="1F497D"/>
              </a:solidFill>
              <a:latin typeface="VNI-Avo" pitchFamily="2" charset="0"/>
            </a:endParaRPr>
          </a:p>
        </p:txBody>
      </p: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8686800"/>
            <a:ext cx="18288000" cy="1600200"/>
          </a:xfrm>
          <a:prstGeom prst="rect">
            <a:avLst/>
          </a:prstGeom>
        </p:spPr>
      </p:pic>
      <p:pic>
        <p:nvPicPr>
          <p:cNvPr id="10" name="Sand_Castles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-1543050" y="3370007"/>
            <a:ext cx="914400" cy="914400"/>
          </a:xfrm>
          <a:prstGeom prst="rect">
            <a:avLst/>
          </a:prstGeom>
        </p:spPr>
      </p:pic>
      <p:sp>
        <p:nvSpPr>
          <p:cNvPr id="11" name="Cloud 10"/>
          <p:cNvSpPr/>
          <p:nvPr/>
        </p:nvSpPr>
        <p:spPr>
          <a:xfrm>
            <a:off x="6858000" y="228600"/>
            <a:ext cx="8458200" cy="45720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4200" dirty="0">
                <a:solidFill>
                  <a:prstClr val="black"/>
                </a:solidFill>
                <a:latin typeface="Arial" panose="020B0604020202020204" pitchFamily="34" charset="0"/>
              </a:rPr>
              <a:t>Các bạn hãy giúp mình thu hoạch cà rốt bằng cách vượt qua các thử thách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11111E-6 L 0.54271 0.0055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35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3.33333E-6 L 0.55313 -0.005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5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22222E-6 L -0.35911 -0.0166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56" y="-83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11111E-6 L -0.36536 -0.0194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68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0">
                <p:cTn id="2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 animBg="1"/>
      <p:bldP spid="6" grpId="1" animBg="1"/>
      <p:bldP spid="8" grpId="0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319967">
            <a:off x="14941394" y="4706039"/>
            <a:ext cx="1416851" cy="3437010"/>
          </a:xfrm>
          <a:prstGeom prst="rect">
            <a:avLst/>
          </a:prstGeom>
        </p:spPr>
      </p:pic>
      <p:pic>
        <p:nvPicPr>
          <p:cNvPr id="39" name="Picture 38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1246317">
            <a:off x="17002510" y="4512569"/>
            <a:ext cx="1416851" cy="3437010"/>
          </a:xfrm>
          <a:prstGeom prst="rect">
            <a:avLst/>
          </a:prstGeom>
        </p:spPr>
      </p:pic>
      <p:pic>
        <p:nvPicPr>
          <p:cNvPr id="22" name="Picture 21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20869270">
            <a:off x="15449918" y="4224071"/>
            <a:ext cx="1416851" cy="3437010"/>
          </a:xfrm>
          <a:prstGeom prst="rect">
            <a:avLst/>
          </a:prstGeom>
        </p:spPr>
      </p:pic>
      <p:pic>
        <p:nvPicPr>
          <p:cNvPr id="23" name="Picture 22" descr="bd81bbb18139c6b7a3c3be45a0b5eaa8.png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/>
          <a:srcRect l="29630" t="-2027" r="29629" b="2027"/>
          <a:stretch/>
        </p:blipFill>
        <p:spPr>
          <a:xfrm rot="900000">
            <a:off x="16323729" y="4299929"/>
            <a:ext cx="1416852" cy="3437013"/>
          </a:xfrm>
          <a:prstGeom prst="rect">
            <a:avLst/>
          </a:prstGeom>
        </p:spPr>
      </p:pic>
      <p:pic>
        <p:nvPicPr>
          <p:cNvPr id="49" name="Picture 2" descr="Picnic basket cartoon Royalty Free Vector Imag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81" t="9612" r="10002" b="16059"/>
          <a:stretch/>
        </p:blipFill>
        <p:spPr bwMode="auto">
          <a:xfrm>
            <a:off x="14965016" y="4118192"/>
            <a:ext cx="3376470" cy="456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Straight Arrow Connector 36"/>
          <p:cNvCxnSpPr/>
          <p:nvPr/>
        </p:nvCxnSpPr>
        <p:spPr>
          <a:xfrm>
            <a:off x="10689633" y="6496772"/>
            <a:ext cx="1930209" cy="1899633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420985" y="8935970"/>
            <a:ext cx="2665616" cy="22746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sun-309027_1280.png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359346" y="1985939"/>
            <a:ext cx="3401400" cy="3401400"/>
          </a:xfrm>
          <a:prstGeom prst="rect">
            <a:avLst/>
          </a:prstGeom>
        </p:spPr>
      </p:pic>
      <p:sp>
        <p:nvSpPr>
          <p:cNvPr id="21" name="TextBox 20">
            <a:hlinkClick r:id="rId8" action="ppaction://hlinksldjump"/>
          </p:cNvPr>
          <p:cNvSpPr txBox="1"/>
          <p:nvPr/>
        </p:nvSpPr>
        <p:spPr>
          <a:xfrm>
            <a:off x="11975654" y="2869112"/>
            <a:ext cx="23061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Hoàn</a:t>
            </a:r>
            <a:r>
              <a:rPr lang="en-US" sz="42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VNI-Avo" pitchFamily="2" charset="0"/>
              </a:rPr>
              <a:t>thành</a:t>
            </a:r>
            <a:endParaRPr lang="en-US" sz="4200" dirty="0">
              <a:solidFill>
                <a:prstClr val="black"/>
              </a:solidFill>
              <a:latin typeface="VNI-Avo" pitchFamily="2" charset="0"/>
            </a:endParaRPr>
          </a:p>
        </p:txBody>
      </p:sp>
      <p:pic>
        <p:nvPicPr>
          <p:cNvPr id="29" name="Picture 28" descr="cloud-303181_128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57352" y="225103"/>
            <a:ext cx="4514850" cy="1755776"/>
          </a:xfrm>
          <a:prstGeom prst="rect">
            <a:avLst/>
          </a:prstGeom>
        </p:spPr>
      </p:pic>
      <p:pic>
        <p:nvPicPr>
          <p:cNvPr id="30" name="Picture 29" descr="cloud-303181_1280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804525" y="287174"/>
            <a:ext cx="4511042" cy="1828802"/>
          </a:xfrm>
          <a:prstGeom prst="rect">
            <a:avLst/>
          </a:prstGeom>
        </p:spPr>
      </p:pic>
      <p:pic>
        <p:nvPicPr>
          <p:cNvPr id="1030" name="Picture 6" descr="Bottle clipart cartoon, Bottle cartoon Transparent FREE for download on  WebStockReview 2021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83118">
            <a:off x="10137459" y="4444917"/>
            <a:ext cx="1332135" cy="28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nack package icon cartoon style Royalty Free Vector Image">
            <a:hlinkClick r:id="rId14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7" r="23233" b="9784"/>
          <a:stretch/>
        </p:blipFill>
        <p:spPr bwMode="auto">
          <a:xfrm rot="2793909">
            <a:off x="12602605" y="7773290"/>
            <a:ext cx="1342694" cy="24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V="1">
            <a:off x="1943101" y="8480891"/>
            <a:ext cx="824300" cy="146279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endCxn id="1030" idx="2"/>
          </p:cNvCxnSpPr>
          <p:nvPr/>
        </p:nvCxnSpPr>
        <p:spPr>
          <a:xfrm flipV="1">
            <a:off x="8070005" y="6433475"/>
            <a:ext cx="1432611" cy="1265244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mazon.com: Happy Adorable White Blue Milk Carton Nursery Cartoon Vinyl  Decal Sticker: Automotive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6242" y1="37733" x2="34577" y2="77067"/>
                        <a14:foregroundMark x1="42857" y1="28667" x2="26388" y2="71067"/>
                        <a14:foregroundMark x1="63512" y1="51867" x2="78708" y2="78067"/>
                        <a14:foregroundMark x1="51137" y1="21600" x2="51137" y2="21600"/>
                        <a14:foregroundMark x1="41492" y1="32733" x2="60783" y2="6467"/>
                        <a14:foregroundMark x1="60965" y1="5667" x2="96997" y2="1867"/>
                        <a14:foregroundMark x1="24204" y1="38000" x2="16288" y2="73600"/>
                        <a14:foregroundMark x1="74340" y1="38200" x2="85441" y2="69600"/>
                        <a14:foregroundMark x1="45951" y1="91533" x2="15924" y2="95600"/>
                        <a14:foregroundMark x1="64604" y1="92467" x2="42584" y2="95600"/>
                        <a14:foregroundMark x1="41674" y1="89333" x2="37398" y2="888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779" y="7409884"/>
            <a:ext cx="1501151" cy="2048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6131d3148657a26e1bfe386e7ba65811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-186304" y="6145824"/>
            <a:ext cx="2553821" cy="4058910"/>
          </a:xfrm>
          <a:prstGeom prst="rect">
            <a:avLst/>
          </a:prstGeom>
        </p:spPr>
      </p:pic>
      <p:pic>
        <p:nvPicPr>
          <p:cNvPr id="8" name="Picture 8" descr="Crumpled Paper Coloring Page - Cartoon Crumpled Paper Clipart, HD Png  Download - kindpng">
            <a:hlinkClick r:id="rId20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323" b="80375" l="698" r="99070">
                        <a14:foregroundMark x1="51628" y1="10695" x2="12326" y2="43330"/>
                        <a14:foregroundMark x1="24186" y1="23484" x2="70930" y2="41125"/>
                        <a14:foregroundMark x1="80000" y1="22381" x2="46047" y2="60750"/>
                        <a14:foregroundMark x1="61395" y1="12459" x2="91395" y2="32745"/>
                        <a14:foregroundMark x1="61163" y1="23705" x2="39535" y2="40022"/>
                        <a14:foregroundMark x1="45116" y1="10254" x2="14419" y2="28115"/>
                        <a14:foregroundMark x1="16744" y1="30981" x2="16047" y2="48622"/>
                        <a14:foregroundMark x1="28605" y1="35171" x2="19302" y2="61852"/>
                        <a14:foregroundMark x1="37209" y1="33848" x2="30930" y2="62734"/>
                        <a14:foregroundMark x1="50930" y1="40904" x2="50233" y2="69570"/>
                        <a14:foregroundMark x1="54884" y1="14884" x2="46744" y2="34730"/>
                        <a14:foregroundMark x1="51860" y1="15987" x2="42558" y2="26792"/>
                        <a14:foregroundMark x1="57442" y1="18412" x2="62558" y2="20838"/>
                        <a14:foregroundMark x1="73023" y1="37817" x2="82093" y2="54135"/>
                        <a14:foregroundMark x1="72791" y1="55458" x2="50465" y2="62734"/>
                        <a14:foregroundMark x1="64884" y1="63616" x2="73953" y2="71555"/>
                        <a14:foregroundMark x1="59535" y1="72437" x2="45814" y2="74201"/>
                        <a14:foregroundMark x1="44186" y1="67806" x2="44186" y2="71775"/>
                        <a14:foregroundMark x1="34419" y1="65601" x2="37209" y2="67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877" b="22032"/>
          <a:stretch/>
        </p:blipFill>
        <p:spPr bwMode="auto">
          <a:xfrm>
            <a:off x="6493784" y="7369376"/>
            <a:ext cx="2140871" cy="1672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0.01112 L 0.25 -0.01112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0.14584 0.00555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2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787 -0.00834 L 0.45299 -0.2629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273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99 -0.26297 L 0.59518 0.00578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09" y="13426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518 0.00578 L 0.80599 -0.0391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34" y="-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4.07407E-6 L 0.16667 -0.0011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32" y="116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666 -0.00116 L 0.32786 -0.00834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60" y="-486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5" name="Picture 4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Bài trước các em học bài gì?</a:t>
            </a:r>
          </a:p>
        </p:txBody>
      </p:sp>
      <p:pic>
        <p:nvPicPr>
          <p:cNvPr id="13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8" name="Left Arrow 7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575588" y="6196888"/>
            <a:ext cx="6639791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 dirty="0" err="1">
                <a:solidFill>
                  <a:prstClr val="black"/>
                </a:solidFill>
                <a:latin typeface="Calibri"/>
              </a:rPr>
              <a:t>Làm</a:t>
            </a:r>
            <a:r>
              <a:rPr lang="en-US" sz="7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7200" dirty="0" err="1">
                <a:solidFill>
                  <a:prstClr val="black"/>
                </a:solidFill>
                <a:latin typeface="Calibri"/>
              </a:rPr>
              <a:t>anh</a:t>
            </a:r>
            <a:endParaRPr lang="en-US" sz="7200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2430780" y="607002"/>
            <a:ext cx="134874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khóc anh phải làm gì?</a:t>
            </a:r>
            <a:endParaRPr lang="en-US" sz="6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3" name="Left Arrow 12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953000" y="3966856"/>
            <a:ext cx="9047884" cy="2222913"/>
          </a:xfrm>
          <a:prstGeom prst="roundRect">
            <a:avLst/>
          </a:prstGeom>
          <a:solidFill>
            <a:srgbClr val="FF9999">
              <a:alpha val="63922"/>
            </a:srgbClr>
          </a:solidFill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Khi em bé khóc anh phải dỗ dành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7" grpId="0" animBg="1"/>
      <p:bldP spid="1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800100" y="410471"/>
            <a:ext cx="14859000" cy="2332730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6600" dirty="0">
                <a:solidFill>
                  <a:prstClr val="black"/>
                </a:solidFill>
                <a:latin typeface="Calibri"/>
              </a:rPr>
              <a:t>Đọc thuộc lòng khổ thơ thứ 3 trong bài Làm anh</a:t>
            </a: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2667000" y="3392429"/>
            <a:ext cx="11430000" cy="4875271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Làm anh thật khó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Nhưng mà thật vui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Ai yêu em bé</a:t>
            </a:r>
          </a:p>
          <a:p>
            <a:pPr algn="ctr" defTabSz="1371600"/>
            <a:r>
              <a:rPr lang="vi-VN" sz="7200" dirty="0">
                <a:solidFill>
                  <a:prstClr val="black"/>
                </a:solidFill>
                <a:latin typeface="Calibri"/>
              </a:rPr>
              <a:t>Thì làm được thôi.</a:t>
            </a:r>
          </a:p>
        </p:txBody>
      </p:sp>
    </p:spTree>
    <p:extLst>
      <p:ext uri="{BB962C8B-B14F-4D97-AF65-F5344CB8AC3E}">
        <p14:creationId xmlns:p14="http://schemas.microsoft.com/office/powerpoint/2010/main" val="92610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6131d3148657a26e1bfe386e7ba65811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000884" y="3771901"/>
            <a:ext cx="4450070" cy="7072889"/>
          </a:xfrm>
          <a:prstGeom prst="rect">
            <a:avLst/>
          </a:prstGeom>
        </p:spPr>
      </p:pic>
      <p:pic>
        <p:nvPicPr>
          <p:cNvPr id="9" name="Picture 8" descr="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28575" y="8515350"/>
            <a:ext cx="18316575" cy="171450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143000" y="625359"/>
            <a:ext cx="14859000" cy="1660641"/>
          </a:xfrm>
          <a:prstGeom prst="roundRect">
            <a:avLst/>
          </a:prstGeom>
          <a:solidFill>
            <a:schemeClr val="lt1">
              <a:alpha val="65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6600">
                <a:solidFill>
                  <a:prstClr val="black"/>
                </a:solidFill>
                <a:latin typeface="Calibri"/>
              </a:rPr>
              <a:t>Khi em bé ngã anh phải làm sao?</a:t>
            </a:r>
            <a:endParaRPr lang="en-US" sz="6600" dirty="0" err="1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984.83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430500" y="-1857375"/>
            <a:ext cx="914400" cy="914400"/>
          </a:xfrm>
          <a:prstGeom prst="rect">
            <a:avLst/>
          </a:prstGeom>
        </p:spPr>
      </p:pic>
      <p:sp>
        <p:nvSpPr>
          <p:cNvPr id="12" name="Left Arrow 11">
            <a:hlinkClick r:id="rId5" action="ppaction://hlinksldjump"/>
          </p:cNvPr>
          <p:cNvSpPr/>
          <p:nvPr/>
        </p:nvSpPr>
        <p:spPr>
          <a:xfrm>
            <a:off x="300123" y="7843262"/>
            <a:ext cx="3429000" cy="2171700"/>
          </a:xfrm>
          <a:prstGeom prst="leftArrow">
            <a:avLst/>
          </a:prstGeom>
          <a:solidFill>
            <a:srgbClr val="8CF6F6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4200" dirty="0" err="1">
                <a:solidFill>
                  <a:prstClr val="black"/>
                </a:solidFill>
                <a:latin typeface="Calibri"/>
              </a:rPr>
              <a:t>Trở</a:t>
            </a:r>
            <a:r>
              <a:rPr lang="en-US" sz="4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4200" dirty="0" err="1">
                <a:solidFill>
                  <a:prstClr val="black"/>
                </a:solidFill>
                <a:latin typeface="Calibri"/>
              </a:rPr>
              <a:t>về</a:t>
            </a:r>
            <a:endParaRPr lang="en-US" sz="4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29123" y="4032043"/>
            <a:ext cx="10271761" cy="2222913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7200">
                <a:solidFill>
                  <a:prstClr val="black"/>
                </a:solidFill>
              </a:rPr>
              <a:t>Anh phải nâng dịu dàng</a:t>
            </a:r>
            <a:endParaRPr lang="en-US" sz="7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247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1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repeatCount="5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6" grpId="0" animBg="1"/>
      <p:bldP spid="1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un-309027_1280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86000" y="0"/>
            <a:ext cx="3543300" cy="3543300"/>
          </a:xfrm>
          <a:prstGeom prst="rect">
            <a:avLst/>
          </a:prstGeom>
        </p:spPr>
      </p:pic>
      <p:pic>
        <p:nvPicPr>
          <p:cNvPr id="5" name="Picture 4" descr="cloud-303181_1280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686301" y="839628"/>
            <a:ext cx="6850664" cy="2664147"/>
          </a:xfrm>
          <a:prstGeom prst="rect">
            <a:avLst/>
          </a:prstGeom>
        </p:spPr>
      </p:pic>
      <p:pic>
        <p:nvPicPr>
          <p:cNvPr id="6" name="Picture 5" descr="cloud-303181_1280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2001501" y="571502"/>
            <a:ext cx="7232942" cy="2932275"/>
          </a:xfrm>
          <a:prstGeom prst="rect">
            <a:avLst/>
          </a:prstGeom>
        </p:spPr>
      </p:pic>
      <p:pic>
        <p:nvPicPr>
          <p:cNvPr id="9" name="Picture 8" descr="6131d3148657a26e1bfe386e7ba65811.png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4856" y="1038183"/>
            <a:ext cx="6229350" cy="9900858"/>
          </a:xfrm>
          <a:prstGeom prst="rect">
            <a:avLst/>
          </a:prstGeom>
        </p:spPr>
      </p:pic>
      <p:pic>
        <p:nvPicPr>
          <p:cNvPr id="10" name="Picture 9" descr="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8001001"/>
            <a:ext cx="18516600" cy="228600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030200" y="1186207"/>
            <a:ext cx="50998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5400" dirty="0" err="1">
                <a:solidFill>
                  <a:prstClr val="black"/>
                </a:solidFill>
                <a:latin typeface="Calibri"/>
              </a:rPr>
              <a:t>Cảm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bạn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nhiều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5400" dirty="0" err="1">
                <a:solidFill>
                  <a:prstClr val="black"/>
                </a:solidFill>
                <a:latin typeface="Calibri"/>
              </a:rPr>
              <a:t>nhé</a:t>
            </a:r>
            <a:r>
              <a:rPr lang="en-US" sz="5400" dirty="0">
                <a:solidFill>
                  <a:prstClr val="black"/>
                </a:solidFill>
                <a:latin typeface="Calibri"/>
              </a:rPr>
              <a:t>!</a:t>
            </a:r>
          </a:p>
        </p:txBody>
      </p:sp>
      <p:pic>
        <p:nvPicPr>
          <p:cNvPr id="19" name="Recorded Sound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9" end="396.247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6230600" y="-2143124"/>
            <a:ext cx="914400" cy="914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344621" y="3741856"/>
            <a:ext cx="5455008" cy="5525924"/>
            <a:chOff x="2229747" y="2494570"/>
            <a:chExt cx="3636672" cy="3683949"/>
          </a:xfrm>
        </p:grpSpPr>
        <p:pic>
          <p:nvPicPr>
            <p:cNvPr id="16" name="Picture 15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319967">
              <a:off x="2509226" y="2909669"/>
              <a:ext cx="1123948" cy="2726486"/>
            </a:xfrm>
            <a:prstGeom prst="rect">
              <a:avLst/>
            </a:prstGeom>
          </p:spPr>
        </p:pic>
        <p:pic>
          <p:nvPicPr>
            <p:cNvPr id="18" name="Picture 17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09558" y="2816396"/>
              <a:ext cx="1123948" cy="2726486"/>
            </a:xfrm>
            <a:prstGeom prst="rect">
              <a:avLst/>
            </a:prstGeom>
          </p:spPr>
        </p:pic>
        <p:pic>
          <p:nvPicPr>
            <p:cNvPr id="20" name="Picture 19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693273" y="2911622"/>
              <a:ext cx="1123948" cy="2726486"/>
            </a:xfrm>
            <a:prstGeom prst="rect">
              <a:avLst/>
            </a:prstGeom>
          </p:spPr>
        </p:pic>
        <p:pic>
          <p:nvPicPr>
            <p:cNvPr id="21" name="Picture 20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1246317">
              <a:off x="4163870" y="3068703"/>
              <a:ext cx="1123948" cy="2726486"/>
            </a:xfrm>
            <a:prstGeom prst="rect">
              <a:avLst/>
            </a:prstGeom>
          </p:spPr>
        </p:pic>
        <p:pic>
          <p:nvPicPr>
            <p:cNvPr id="22" name="Picture 21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900000">
              <a:off x="3725340" y="3618127"/>
              <a:ext cx="1123948" cy="2236893"/>
            </a:xfrm>
            <a:prstGeom prst="rect">
              <a:avLst/>
            </a:prstGeom>
          </p:spPr>
        </p:pic>
        <p:pic>
          <p:nvPicPr>
            <p:cNvPr id="23" name="Picture 22" descr="bd81bbb18139c6b7a3c3be45a0b5eaa8.png">
              <a:hlinkClick r:id="rId14" action="ppaction://hlinksldjump"/>
            </p:cNvPr>
            <p:cNvPicPr>
              <a:picLocks noChangeAspect="1"/>
            </p:cNvPicPr>
            <p:nvPr/>
          </p:nvPicPr>
          <p:blipFill rotWithShape="1">
            <a:blip r:embed="rId15" cstate="print"/>
            <a:srcRect l="29630" t="-2027" r="29629" b="2027"/>
            <a:stretch/>
          </p:blipFill>
          <p:spPr>
            <a:xfrm rot="20869270">
              <a:off x="3036443" y="3476959"/>
              <a:ext cx="1123948" cy="2236893"/>
            </a:xfrm>
            <a:prstGeom prst="rect">
              <a:avLst/>
            </a:prstGeom>
          </p:spPr>
        </p:pic>
        <p:pic>
          <p:nvPicPr>
            <p:cNvPr id="24" name="Picture 2" descr="Picnic basket cartoon Royalty Free Vector Image"/>
            <p:cNvPicPr>
              <a:picLocks noChangeAspect="1" noChangeArrowheads="1"/>
            </p:cNvPicPr>
            <p:nvPr/>
          </p:nvPicPr>
          <p:blipFill rotWithShape="1"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81" t="9612" r="10002" b="16059"/>
            <a:stretch/>
          </p:blipFill>
          <p:spPr bwMode="auto">
            <a:xfrm>
              <a:off x="2229747" y="2494570"/>
              <a:ext cx="3636672" cy="36839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2648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846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B6344"/>
      </a:accent1>
      <a:accent2>
        <a:srgbClr val="FFB19E"/>
      </a:accent2>
      <a:accent3>
        <a:srgbClr val="F7D79F"/>
      </a:accent3>
      <a:accent4>
        <a:srgbClr val="C2A256"/>
      </a:accent4>
      <a:accent5>
        <a:srgbClr val="637357"/>
      </a:accent5>
      <a:accent6>
        <a:srgbClr val="FFDEDE"/>
      </a:accent6>
      <a:hlink>
        <a:srgbClr val="4C63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</TotalTime>
  <Words>1261</Words>
  <Application>Microsoft Office PowerPoint</Application>
  <PresentationFormat>Custom</PresentationFormat>
  <Paragraphs>142</Paragraphs>
  <Slides>29</Slides>
  <Notes>9</Notes>
  <HiddenSlides>0</HiddenSlides>
  <MMClips>7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29</vt:i4>
      </vt:variant>
    </vt:vector>
  </HeadingPairs>
  <TitlesOfParts>
    <vt:vector size="53" baseType="lpstr">
      <vt:lpstr>Calibri</vt:lpstr>
      <vt:lpstr>方正胖娃繁体</vt:lpstr>
      <vt:lpstr>DengXian</vt:lpstr>
      <vt:lpstr>Arial</vt:lpstr>
      <vt:lpstr>等线 Light</vt:lpstr>
      <vt:lpstr>Arial-Rounded</vt:lpstr>
      <vt:lpstr>KG Primary Penmanship</vt:lpstr>
      <vt:lpstr>inpin heiti</vt:lpstr>
      <vt:lpstr>宋体</vt:lpstr>
      <vt:lpstr>HP001 4 hàng</vt:lpstr>
      <vt:lpstr>Knewave</vt:lpstr>
      <vt:lpstr>VNI-Avo</vt:lpstr>
      <vt:lpstr>方正稚艺简体</vt:lpstr>
      <vt:lpstr>Calibri Light</vt:lpstr>
      <vt:lpstr>Barlow Semi Condensed</vt:lpstr>
      <vt:lpstr>Times New Roman</vt:lpstr>
      <vt:lpstr>Office Theme</vt:lpstr>
      <vt:lpstr>Office 主题</vt:lpstr>
      <vt:lpstr>1_Office 主题</vt:lpstr>
      <vt:lpstr>4_Office 主题</vt:lpstr>
      <vt:lpstr>2_Office 主题​​</vt:lpstr>
      <vt:lpstr>Simple Light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Nội quy lớp học Online</dc:title>
  <dc:creator>BENR-</dc:creator>
  <cp:lastModifiedBy>DELL</cp:lastModifiedBy>
  <cp:revision>21</cp:revision>
  <dcterms:created xsi:type="dcterms:W3CDTF">2006-08-16T00:00:00Z</dcterms:created>
  <dcterms:modified xsi:type="dcterms:W3CDTF">2025-02-10T01:57:57Z</dcterms:modified>
  <dc:identifier>DAEpPIpF5go</dc:identifier>
</cp:coreProperties>
</file>