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49" r:id="rId4"/>
    <p:sldMasterId id="2147483761" r:id="rId5"/>
    <p:sldMasterId id="2147483766" r:id="rId6"/>
  </p:sldMasterIdLst>
  <p:notesMasterIdLst>
    <p:notesMasterId r:id="rId36"/>
  </p:notesMasterIdLst>
  <p:sldIdLst>
    <p:sldId id="2007577103" r:id="rId7"/>
    <p:sldId id="257" r:id="rId8"/>
    <p:sldId id="2007577104" r:id="rId9"/>
    <p:sldId id="2007577105" r:id="rId10"/>
    <p:sldId id="303" r:id="rId11"/>
    <p:sldId id="304" r:id="rId12"/>
    <p:sldId id="305" r:id="rId13"/>
    <p:sldId id="256" r:id="rId14"/>
    <p:sldId id="286" r:id="rId15"/>
    <p:sldId id="513" r:id="rId16"/>
    <p:sldId id="258" r:id="rId17"/>
    <p:sldId id="282" r:id="rId18"/>
    <p:sldId id="259" r:id="rId19"/>
    <p:sldId id="283" r:id="rId20"/>
    <p:sldId id="514" r:id="rId21"/>
    <p:sldId id="515" r:id="rId22"/>
    <p:sldId id="285" r:id="rId23"/>
    <p:sldId id="517" r:id="rId24"/>
    <p:sldId id="294" r:id="rId25"/>
    <p:sldId id="519" r:id="rId26"/>
    <p:sldId id="516" r:id="rId27"/>
    <p:sldId id="287" r:id="rId28"/>
    <p:sldId id="518" r:id="rId29"/>
    <p:sldId id="520" r:id="rId30"/>
    <p:sldId id="524" r:id="rId31"/>
    <p:sldId id="300" r:id="rId32"/>
    <p:sldId id="298" r:id="rId33"/>
    <p:sldId id="525"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79" d="100"/>
          <a:sy n="79" d="100"/>
        </p:scale>
        <p:origin x="346"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973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32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75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B5FEA4BA-9C9D-4763-B8F6-1C760A4D7427}" type="slidenum">
              <a:rPr lang="en-US" smtClean="0"/>
              <a:t>26</a:t>
            </a:fld>
            <a:endParaRPr lang="en-US"/>
          </a:p>
        </p:txBody>
      </p:sp>
    </p:spTree>
    <p:extLst>
      <p:ext uri="{BB962C8B-B14F-4D97-AF65-F5344CB8AC3E}">
        <p14:creationId xmlns:p14="http://schemas.microsoft.com/office/powerpoint/2010/main" val="258554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91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36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448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47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274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1277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982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42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977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E6F7"/>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DBB519-FA32-4AD1-AF4B-01D1A49EE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051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D9E6F7"/>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42CFDD8-7A76-4E73-9270-16B782C2D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2F9EB49-3E9A-4065-92D7-24E7BF0B6F8D}"/>
              </a:ext>
            </a:extLst>
          </p:cNvPr>
          <p:cNvGrpSpPr/>
          <p:nvPr userDrawn="1"/>
        </p:nvGrpSpPr>
        <p:grpSpPr>
          <a:xfrm>
            <a:off x="0" y="52877"/>
            <a:ext cx="12192001" cy="6805123"/>
            <a:chOff x="0" y="52877"/>
            <a:chExt cx="12192001" cy="6805123"/>
          </a:xfrm>
        </p:grpSpPr>
        <p:pic>
          <p:nvPicPr>
            <p:cNvPr id="9" name="图片 8">
              <a:extLst>
                <a:ext uri="{FF2B5EF4-FFF2-40B4-BE49-F238E27FC236}">
                  <a16:creationId xmlns:a16="http://schemas.microsoft.com/office/drawing/2014/main" id="{5D99DB93-DD5E-45A9-8E4C-35F16F55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502" y="246879"/>
              <a:ext cx="856730" cy="1000037"/>
            </a:xfrm>
            <a:prstGeom prst="rect">
              <a:avLst/>
            </a:prstGeom>
          </p:spPr>
        </p:pic>
        <p:grpSp>
          <p:nvGrpSpPr>
            <p:cNvPr id="10" name="组合 9">
              <a:extLst>
                <a:ext uri="{FF2B5EF4-FFF2-40B4-BE49-F238E27FC236}">
                  <a16:creationId xmlns:a16="http://schemas.microsoft.com/office/drawing/2014/main" id="{346D93C6-1773-4609-9712-CAF27B8502BF}"/>
                </a:ext>
              </a:extLst>
            </p:cNvPr>
            <p:cNvGrpSpPr/>
            <p:nvPr/>
          </p:nvGrpSpPr>
          <p:grpSpPr>
            <a:xfrm>
              <a:off x="0" y="531447"/>
              <a:ext cx="12192001" cy="6326553"/>
              <a:chOff x="0" y="531447"/>
              <a:chExt cx="12192001" cy="6326553"/>
            </a:xfrm>
          </p:grpSpPr>
          <p:pic>
            <p:nvPicPr>
              <p:cNvPr id="15" name="图片 14">
                <a:extLst>
                  <a:ext uri="{FF2B5EF4-FFF2-40B4-BE49-F238E27FC236}">
                    <a16:creationId xmlns:a16="http://schemas.microsoft.com/office/drawing/2014/main" id="{34C3EF4A-6C6A-4ACA-8260-0B9A65EFBC68}"/>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1447"/>
                <a:ext cx="12192000" cy="1533524"/>
              </a:xfrm>
              <a:prstGeom prst="rect">
                <a:avLst/>
              </a:prstGeom>
            </p:spPr>
          </p:pic>
          <p:sp>
            <p:nvSpPr>
              <p:cNvPr id="16" name="矩形 15">
                <a:extLst>
                  <a:ext uri="{FF2B5EF4-FFF2-40B4-BE49-F238E27FC236}">
                    <a16:creationId xmlns:a16="http://schemas.microsoft.com/office/drawing/2014/main" id="{B8AA45D8-73E6-4A27-ACD0-DA1056F2169E}"/>
                  </a:ext>
                </a:extLst>
              </p:cNvPr>
              <p:cNvSpPr/>
              <p:nvPr/>
            </p:nvSpPr>
            <p:spPr>
              <a:xfrm>
                <a:off x="1" y="1977292"/>
                <a:ext cx="12192000" cy="488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grpSp>
        <p:pic>
          <p:nvPicPr>
            <p:cNvPr id="11" name="图片 10">
              <a:extLst>
                <a:ext uri="{FF2B5EF4-FFF2-40B4-BE49-F238E27FC236}">
                  <a16:creationId xmlns:a16="http://schemas.microsoft.com/office/drawing/2014/main" id="{954A5DFA-C092-4A78-BCD6-57DFD1E78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20" y="114250"/>
              <a:ext cx="888760" cy="549826"/>
            </a:xfrm>
            <a:prstGeom prst="rect">
              <a:avLst/>
            </a:prstGeom>
          </p:spPr>
        </p:pic>
        <p:pic>
          <p:nvPicPr>
            <p:cNvPr id="12" name="图片 11">
              <a:extLst>
                <a:ext uri="{FF2B5EF4-FFF2-40B4-BE49-F238E27FC236}">
                  <a16:creationId xmlns:a16="http://schemas.microsoft.com/office/drawing/2014/main" id="{88484A9F-EC57-44E6-B567-2E84F8271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437" y="1077967"/>
              <a:ext cx="1031656" cy="683874"/>
            </a:xfrm>
            <a:prstGeom prst="rect">
              <a:avLst/>
            </a:prstGeom>
          </p:spPr>
        </p:pic>
        <p:pic>
          <p:nvPicPr>
            <p:cNvPr id="13" name="图片 12">
              <a:extLst>
                <a:ext uri="{FF2B5EF4-FFF2-40B4-BE49-F238E27FC236}">
                  <a16:creationId xmlns:a16="http://schemas.microsoft.com/office/drawing/2014/main" id="{4FE537C3-168F-4F29-BACE-37745D143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8852" y="912433"/>
              <a:ext cx="1142379" cy="683873"/>
            </a:xfrm>
            <a:prstGeom prst="rect">
              <a:avLst/>
            </a:prstGeom>
          </p:spPr>
        </p:pic>
        <p:pic>
          <p:nvPicPr>
            <p:cNvPr id="14" name="图片 13">
              <a:extLst>
                <a:ext uri="{FF2B5EF4-FFF2-40B4-BE49-F238E27FC236}">
                  <a16:creationId xmlns:a16="http://schemas.microsoft.com/office/drawing/2014/main" id="{EEEF304F-C6D5-4C2F-89BF-8E55AAB44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6009">
              <a:off x="1587655" y="52877"/>
              <a:ext cx="1132869" cy="790936"/>
            </a:xfrm>
            <a:prstGeom prst="rect">
              <a:avLst/>
            </a:prstGeom>
          </p:spPr>
        </p:pic>
      </p:grpSp>
    </p:spTree>
    <p:extLst>
      <p:ext uri="{BB962C8B-B14F-4D97-AF65-F5344CB8AC3E}">
        <p14:creationId xmlns:p14="http://schemas.microsoft.com/office/powerpoint/2010/main" val="1651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793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32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8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3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CCC2A3-0718-46C4-AB31-EC78C70E3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 y="2240365"/>
            <a:ext cx="4183912" cy="2701806"/>
          </a:xfrm>
          <a:prstGeom prst="rect">
            <a:avLst/>
          </a:prstGeom>
        </p:spPr>
      </p:pic>
      <p:pic>
        <p:nvPicPr>
          <p:cNvPr id="9" name="图片 8">
            <a:extLst>
              <a:ext uri="{FF2B5EF4-FFF2-40B4-BE49-F238E27FC236}">
                <a16:creationId xmlns:a16="http://schemas.microsoft.com/office/drawing/2014/main" id="{51204610-4039-4724-B741-81724C74D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13652" y="4250627"/>
            <a:ext cx="2919178" cy="1670696"/>
          </a:xfrm>
          <a:prstGeom prst="rect">
            <a:avLst/>
          </a:prstGeom>
        </p:spPr>
      </p:pic>
      <p:pic>
        <p:nvPicPr>
          <p:cNvPr id="10" name="图片 9">
            <a:extLst>
              <a:ext uri="{FF2B5EF4-FFF2-40B4-BE49-F238E27FC236}">
                <a16:creationId xmlns:a16="http://schemas.microsoft.com/office/drawing/2014/main" id="{468F7749-2F03-4196-9E2C-8C1295B6B7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770" y="1122761"/>
            <a:ext cx="1601367" cy="916490"/>
          </a:xfrm>
          <a:prstGeom prst="rect">
            <a:avLst/>
          </a:prstGeom>
        </p:spPr>
      </p:pic>
      <p:pic>
        <p:nvPicPr>
          <p:cNvPr id="11" name="图片 10">
            <a:extLst>
              <a:ext uri="{FF2B5EF4-FFF2-40B4-BE49-F238E27FC236}">
                <a16:creationId xmlns:a16="http://schemas.microsoft.com/office/drawing/2014/main" id="{3DDAC6E8-F5E9-405B-8137-3AC8165144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76669" y="230104"/>
            <a:ext cx="2668625" cy="2701805"/>
          </a:xfrm>
          <a:prstGeom prst="rect">
            <a:avLst/>
          </a:prstGeom>
        </p:spPr>
      </p:pic>
      <p:pic>
        <p:nvPicPr>
          <p:cNvPr id="12" name="图片 11">
            <a:extLst>
              <a:ext uri="{FF2B5EF4-FFF2-40B4-BE49-F238E27FC236}">
                <a16:creationId xmlns:a16="http://schemas.microsoft.com/office/drawing/2014/main" id="{6EA663AE-B02B-44DD-9555-42B5896817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6425" b="43450"/>
          <a:stretch/>
        </p:blipFill>
        <p:spPr>
          <a:xfrm>
            <a:off x="1069165" y="0"/>
            <a:ext cx="10053669" cy="6858000"/>
          </a:xfrm>
          <a:prstGeom prst="rect">
            <a:avLst/>
          </a:prstGeom>
        </p:spPr>
      </p:pic>
      <p:pic>
        <p:nvPicPr>
          <p:cNvPr id="13" name="图片 12">
            <a:extLst>
              <a:ext uri="{FF2B5EF4-FFF2-40B4-BE49-F238E27FC236}">
                <a16:creationId xmlns:a16="http://schemas.microsoft.com/office/drawing/2014/main" id="{11927A7E-25A7-49EE-B9C6-659246EC81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54753" y="2806481"/>
            <a:ext cx="637247" cy="916490"/>
          </a:xfrm>
          <a:prstGeom prst="rect">
            <a:avLst/>
          </a:prstGeom>
        </p:spPr>
      </p:pic>
    </p:spTree>
    <p:extLst>
      <p:ext uri="{BB962C8B-B14F-4D97-AF65-F5344CB8AC3E}">
        <p14:creationId xmlns:p14="http://schemas.microsoft.com/office/powerpoint/2010/main" val="1435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1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theme" Target="../theme/theme5.xml"/><Relationship Id="rId10" Type="http://schemas.openxmlformats.org/officeDocument/2006/relationships/image" Target="../media/image19.png"/><Relationship Id="rId4" Type="http://schemas.openxmlformats.org/officeDocument/2006/relationships/slideLayout" Target="../slideLayouts/slideLayout50.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5">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2025/2/5</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75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2025/2/5</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52.jp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notesSlide" Target="../notesSlides/notesSlide3.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241425"/>
            <a:ext cx="609600" cy="609600"/>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8"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25466"/>
                            </p:stCondLst>
                            <p:childTnLst>
                              <p:par>
                                <p:cTn id="13" presetID="3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4198620" y="2625619"/>
            <a:ext cx="606552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66863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721896" y="3005047"/>
            <a:ext cx="3186357" cy="3672913"/>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937479" y="3692770"/>
            <a:ext cx="3672528" cy="1708312"/>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46691" y="3692770"/>
            <a:ext cx="3882638" cy="1806047"/>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a:extLst>
              <a:ext uri="{FF2B5EF4-FFF2-40B4-BE49-F238E27FC236}">
                <a16:creationId xmlns:a16="http://schemas.microsoft.com/office/drawing/2014/main" id="{180A1FE4-89BD-4E41-B106-4C4AE3AB09F0}"/>
              </a:ext>
            </a:extLst>
          </p:cNvPr>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a:extLst>
              <a:ext uri="{FF2B5EF4-FFF2-40B4-BE49-F238E27FC236}">
                <a16:creationId xmlns:a16="http://schemas.microsoft.com/office/drawing/2014/main" id="{A9329D6A-7F86-4E16-9668-263A65AB4E5A}"/>
              </a:ext>
            </a:extLst>
          </p:cNvPr>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8713107" y="4354711"/>
            <a:ext cx="3497942" cy="2503289"/>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a:extLst>
              <a:ext uri="{FF2B5EF4-FFF2-40B4-BE49-F238E27FC236}">
                <a16:creationId xmlns:a16="http://schemas.microsoft.com/office/drawing/2014/main" id="{7E7658DA-7CC1-4872-83DB-5B341C97D72C}"/>
              </a:ext>
            </a:extLst>
          </p:cNvPr>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932775" y="1638498"/>
            <a:ext cx="6768251" cy="4220293"/>
            <a:chOff x="4157490" y="498269"/>
            <a:chExt cx="6195713" cy="4652729"/>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52729"/>
              <a:chOff x="4125651" y="476858"/>
              <a:chExt cx="6195713" cy="4652729"/>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080989" cy="467164"/>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9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978A66D3-496D-4D73-B8E8-1CD9A73DC451}"/>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spTree>
    <p:extLst>
      <p:ext uri="{BB962C8B-B14F-4D97-AF65-F5344CB8AC3E}">
        <p14:creationId xmlns:p14="http://schemas.microsoft.com/office/powerpoint/2010/main" val="330753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57422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12" name="Picture 11">
            <a:extLst>
              <a:ext uri="{FF2B5EF4-FFF2-40B4-BE49-F238E27FC236}">
                <a16:creationId xmlns:a16="http://schemas.microsoft.com/office/drawing/2014/main" id="{7F93F2B9-43BC-4A7F-B714-3622DAE30D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40" y="3351080"/>
            <a:ext cx="3354731" cy="3354731"/>
          </a:xfrm>
          <a:prstGeom prst="rect">
            <a:avLst/>
          </a:prstGeom>
        </p:spPr>
      </p:pic>
      <p:sp>
        <p:nvSpPr>
          <p:cNvPr id="9" name="Rectangle: Rounded Corners 8">
            <a:extLst>
              <a:ext uri="{FF2B5EF4-FFF2-40B4-BE49-F238E27FC236}">
                <a16:creationId xmlns:a16="http://schemas.microsoft.com/office/drawing/2014/main" id="{46866ED6-46CB-4888-BD59-D2532B2BE711}"/>
              </a:ext>
            </a:extLst>
          </p:cNvPr>
          <p:cNvSpPr/>
          <p:nvPr/>
        </p:nvSpPr>
        <p:spPr>
          <a:xfrm>
            <a:off x="2090530" y="758287"/>
            <a:ext cx="8010939" cy="1160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2833D-C4EB-4F50-BA14-D03BCF838919}"/>
              </a:ext>
            </a:extLst>
          </p:cNvPr>
          <p:cNvSpPr txBox="1"/>
          <p:nvPr/>
        </p:nvSpPr>
        <p:spPr>
          <a:xfrm>
            <a:off x="2657901" y="951814"/>
            <a:ext cx="7280031" cy="646331"/>
          </a:xfrm>
          <a:prstGeom prst="rect">
            <a:avLst/>
          </a:prstGeom>
          <a:noFill/>
        </p:spPr>
        <p:txBody>
          <a:bodyPr wrap="square" rtlCol="0">
            <a:spAutoFit/>
          </a:bodyPr>
          <a:lstStyle/>
          <a:p>
            <a:r>
              <a:rPr lang="en-US" sz="3600" dirty="0">
                <a:solidFill>
                  <a:srgbClr val="FF0000"/>
                </a:solidFill>
              </a:rPr>
              <a:t>a. </a:t>
            </a:r>
            <a:r>
              <a:rPr lang="en-US" sz="3600" dirty="0" err="1">
                <a:solidFill>
                  <a:srgbClr val="FF0000"/>
                </a:solidFill>
              </a:rPr>
              <a:t>Ngày</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học</a:t>
            </a:r>
            <a:r>
              <a:rPr lang="en-US" sz="3600" dirty="0">
                <a:solidFill>
                  <a:srgbClr val="FF0000"/>
                </a:solidFill>
              </a:rPr>
              <a:t>, Nam </a:t>
            </a:r>
            <a:r>
              <a:rPr lang="en-US" sz="3600" dirty="0" err="1">
                <a:solidFill>
                  <a:srgbClr val="FF0000"/>
                </a:solidFill>
              </a:rPr>
              <a:t>thế</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
        <p:nvSpPr>
          <p:cNvPr id="10" name="TextBox 9">
            <a:extLst>
              <a:ext uri="{FF2B5EF4-FFF2-40B4-BE49-F238E27FC236}">
                <a16:creationId xmlns:a16="http://schemas.microsoft.com/office/drawing/2014/main" id="{6BB9A4F1-BACD-4D96-8D22-B7E3C2A64090}"/>
              </a:ext>
            </a:extLst>
          </p:cNvPr>
          <p:cNvSpPr txBox="1"/>
          <p:nvPr/>
        </p:nvSpPr>
        <p:spPr>
          <a:xfrm>
            <a:off x="3242016" y="2104353"/>
            <a:ext cx="6695916" cy="584775"/>
          </a:xfrm>
          <a:prstGeom prst="rect">
            <a:avLst/>
          </a:prstGeom>
          <a:noFill/>
        </p:spPr>
        <p:txBody>
          <a:bodyPr wrap="square" rtlCol="0">
            <a:spAutoFit/>
          </a:bodyPr>
          <a:lstStyle/>
          <a:p>
            <a:r>
              <a:rPr lang="en-US" sz="3200" dirty="0" err="1"/>
              <a:t>Ngày</a:t>
            </a:r>
            <a:r>
              <a:rPr lang="en-US" sz="3200" dirty="0"/>
              <a:t> </a:t>
            </a:r>
            <a:r>
              <a:rPr lang="en-US" sz="3200" dirty="0" err="1"/>
              <a:t>đầu</a:t>
            </a:r>
            <a:r>
              <a:rPr lang="en-US" sz="3200" dirty="0"/>
              <a:t> </a:t>
            </a:r>
            <a:r>
              <a:rPr lang="en-US" sz="3200" dirty="0" err="1"/>
              <a:t>đi</a:t>
            </a:r>
            <a:r>
              <a:rPr lang="en-US" sz="3200" dirty="0"/>
              <a:t> </a:t>
            </a:r>
            <a:r>
              <a:rPr lang="en-US" sz="3200" dirty="0" err="1"/>
              <a:t>học</a:t>
            </a:r>
            <a:r>
              <a:rPr lang="en-US" sz="3200" dirty="0"/>
              <a:t>, Nam </a:t>
            </a:r>
            <a:r>
              <a:rPr lang="en-US" sz="3200" dirty="0" err="1"/>
              <a:t>hồi</a:t>
            </a:r>
            <a:r>
              <a:rPr lang="en-US" sz="3200" dirty="0"/>
              <a:t> </a:t>
            </a:r>
            <a:r>
              <a:rPr lang="en-US" sz="3200" dirty="0" err="1"/>
              <a:t>hộp</a:t>
            </a:r>
            <a:r>
              <a:rPr lang="en-US" sz="3200" dirty="0"/>
              <a:t> </a:t>
            </a:r>
            <a:r>
              <a:rPr lang="en-US" sz="3200" dirty="0" err="1"/>
              <a:t>lắm</a:t>
            </a:r>
            <a:endParaRPr lang="en-US" sz="3200" dirty="0"/>
          </a:p>
        </p:txBody>
      </p:sp>
      <p:pic>
        <p:nvPicPr>
          <p:cNvPr id="16" name="Picture 15">
            <a:extLst>
              <a:ext uri="{FF2B5EF4-FFF2-40B4-BE49-F238E27FC236}">
                <a16:creationId xmlns:a16="http://schemas.microsoft.com/office/drawing/2014/main" id="{D9848183-ACED-4412-A5B2-1463FAB6D8D3}"/>
              </a:ext>
            </a:extLst>
          </p:cNvPr>
          <p:cNvPicPr>
            <a:picLocks noChangeAspect="1"/>
          </p:cNvPicPr>
          <p:nvPr/>
        </p:nvPicPr>
        <p:blipFill>
          <a:blip r:embed="rId7"/>
          <a:stretch>
            <a:fillRect/>
          </a:stretch>
        </p:blipFill>
        <p:spPr>
          <a:xfrm>
            <a:off x="3039079" y="3095309"/>
            <a:ext cx="6055692" cy="3036760"/>
          </a:xfrm>
          <a:prstGeom prst="rect">
            <a:avLst/>
          </a:prstGeom>
        </p:spPr>
      </p:pic>
      <p:pic>
        <p:nvPicPr>
          <p:cNvPr id="21" name="Picture 4" descr="Check out Arrow icon created by 4B Icons | Graphic design posters, Mini  drawings, Desktop wallpaper art">
            <a:extLst>
              <a:ext uri="{FF2B5EF4-FFF2-40B4-BE49-F238E27FC236}">
                <a16:creationId xmlns:a16="http://schemas.microsoft.com/office/drawing/2014/main" id="{5135EC7E-11EF-445C-9421-68FFFFBF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404352" y="1945250"/>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870237" y="522565"/>
            <a:ext cx="6656823" cy="90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3741333" y="607589"/>
            <a:ext cx="5843548" cy="646331"/>
          </a:xfrm>
          <a:prstGeom prst="rect">
            <a:avLst/>
          </a:prstGeom>
          <a:noFill/>
        </p:spPr>
        <p:txBody>
          <a:bodyPr wrap="square" rtlCol="0">
            <a:spAutoFit/>
          </a:bodyPr>
          <a:lstStyle/>
          <a:p>
            <a:r>
              <a:rPr lang="en-US" sz="3600" dirty="0">
                <a:solidFill>
                  <a:srgbClr val="FF0000"/>
                </a:solidFill>
              </a:rPr>
              <a:t>b. </a:t>
            </a:r>
            <a:r>
              <a:rPr lang="en-US" sz="3600" dirty="0" err="1">
                <a:solidFill>
                  <a:srgbClr val="FF0000"/>
                </a:solidFill>
              </a:rPr>
              <a:t>Mẹ</a:t>
            </a:r>
            <a:r>
              <a:rPr lang="en-US" sz="3600" dirty="0">
                <a:solidFill>
                  <a:srgbClr val="FF0000"/>
                </a:solidFill>
              </a:rPr>
              <a:t> </a:t>
            </a:r>
            <a:r>
              <a:rPr lang="en-US" sz="3600" dirty="0" err="1">
                <a:solidFill>
                  <a:srgbClr val="FF0000"/>
                </a:solidFill>
              </a:rPr>
              <a:t>dặn</a:t>
            </a:r>
            <a:r>
              <a:rPr lang="en-US" sz="3600" dirty="0">
                <a:solidFill>
                  <a:srgbClr val="FF0000"/>
                </a:solidFill>
              </a:rPr>
              <a:t> Nam </a:t>
            </a:r>
            <a:r>
              <a:rPr lang="en-US" sz="3600" dirty="0" err="1">
                <a:solidFill>
                  <a:srgbClr val="FF0000"/>
                </a:solidFill>
              </a:rPr>
              <a:t>điều</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5" name="Picture 4">
            <a:extLst>
              <a:ext uri="{FF2B5EF4-FFF2-40B4-BE49-F238E27FC236}">
                <a16:creationId xmlns:a16="http://schemas.microsoft.com/office/drawing/2014/main" id="{1495C810-37D2-4653-9A1A-EC088C87B63D}"/>
              </a:ext>
            </a:extLst>
          </p:cNvPr>
          <p:cNvPicPr>
            <a:picLocks noChangeAspect="1"/>
          </p:cNvPicPr>
          <p:nvPr/>
        </p:nvPicPr>
        <p:blipFill>
          <a:blip r:embed="rId6"/>
          <a:stretch>
            <a:fillRect/>
          </a:stretch>
        </p:blipFill>
        <p:spPr>
          <a:xfrm>
            <a:off x="2383130" y="2919789"/>
            <a:ext cx="7143930" cy="3530908"/>
          </a:xfrm>
          <a:prstGeom prst="rect">
            <a:avLst/>
          </a:prstGeom>
          <a:ln>
            <a:noFill/>
          </a:ln>
          <a:effectLst>
            <a:softEdge rad="112500"/>
          </a:effectLst>
        </p:spPr>
      </p:pic>
      <p:sp>
        <p:nvSpPr>
          <p:cNvPr id="15" name="TextBox 14">
            <a:extLst>
              <a:ext uri="{FF2B5EF4-FFF2-40B4-BE49-F238E27FC236}">
                <a16:creationId xmlns:a16="http://schemas.microsoft.com/office/drawing/2014/main" id="{82424C68-29A7-4221-B18F-3A7A85DE40B0}"/>
              </a:ext>
            </a:extLst>
          </p:cNvPr>
          <p:cNvSpPr txBox="1"/>
          <p:nvPr/>
        </p:nvSpPr>
        <p:spPr>
          <a:xfrm>
            <a:off x="1388707" y="1565333"/>
            <a:ext cx="9132775" cy="138499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405617BD-79AD-4104-A179-CFDC9140C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485194" flipH="1" flipV="1">
            <a:off x="954876" y="1382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EC0E77A-994C-4707-9C88-880BD3F1F54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56" y="3287614"/>
            <a:ext cx="3354731" cy="3354731"/>
          </a:xfrm>
          <a:prstGeom prst="rect">
            <a:avLst/>
          </a:prstGeom>
        </p:spPr>
      </p:pic>
    </p:spTree>
    <p:extLst>
      <p:ext uri="{BB962C8B-B14F-4D97-AF65-F5344CB8AC3E}">
        <p14:creationId xmlns:p14="http://schemas.microsoft.com/office/powerpoint/2010/main" val="145808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4" name="Picture 3">
            <a:extLst>
              <a:ext uri="{FF2B5EF4-FFF2-40B4-BE49-F238E27FC236}">
                <a16:creationId xmlns:a16="http://schemas.microsoft.com/office/drawing/2014/main" id="{66A14179-EF39-4508-AB4A-0E271D1951BD}"/>
              </a:ext>
            </a:extLst>
          </p:cNvPr>
          <p:cNvPicPr>
            <a:picLocks noChangeAspect="1"/>
          </p:cNvPicPr>
          <p:nvPr/>
        </p:nvPicPr>
        <p:blipFill>
          <a:blip r:embed="rId6"/>
          <a:stretch>
            <a:fillRect/>
          </a:stretch>
        </p:blipFill>
        <p:spPr>
          <a:xfrm>
            <a:off x="3444648" y="2902228"/>
            <a:ext cx="4752975" cy="3381375"/>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090530" y="758288"/>
            <a:ext cx="8010939" cy="902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2821438" y="859422"/>
            <a:ext cx="7280031" cy="646331"/>
          </a:xfrm>
          <a:prstGeom prst="rect">
            <a:avLst/>
          </a:prstGeom>
          <a:noFill/>
        </p:spPr>
        <p:txBody>
          <a:bodyPr wrap="square" rtlCol="0">
            <a:spAutoFit/>
          </a:bodyPr>
          <a:lstStyle/>
          <a:p>
            <a:r>
              <a:rPr lang="en-US" sz="3600" dirty="0">
                <a:solidFill>
                  <a:srgbClr val="FF0000"/>
                </a:solidFill>
              </a:rPr>
              <a:t>c. Sau </a:t>
            </a:r>
            <a:r>
              <a:rPr lang="en-US" sz="3600" dirty="0" err="1">
                <a:solidFill>
                  <a:srgbClr val="FF0000"/>
                </a:solidFill>
              </a:rPr>
              <a:t>khi</a:t>
            </a:r>
            <a:r>
              <a:rPr lang="en-US" sz="3600" dirty="0">
                <a:solidFill>
                  <a:srgbClr val="FF0000"/>
                </a:solidFill>
              </a:rPr>
              <a:t> </a:t>
            </a:r>
            <a:r>
              <a:rPr lang="en-US" sz="3600" dirty="0" err="1">
                <a:solidFill>
                  <a:srgbClr val="FF0000"/>
                </a:solidFill>
              </a:rPr>
              <a:t>chào</a:t>
            </a:r>
            <a:r>
              <a:rPr lang="en-US" sz="3600" dirty="0">
                <a:solidFill>
                  <a:srgbClr val="FF0000"/>
                </a:solidFill>
              </a:rPr>
              <a:t> </a:t>
            </a:r>
            <a:r>
              <a:rPr lang="en-US" sz="3600" dirty="0" err="1">
                <a:solidFill>
                  <a:srgbClr val="FF0000"/>
                </a:solidFill>
              </a:rPr>
              <a:t>mẹ</a:t>
            </a:r>
            <a:r>
              <a:rPr lang="en-US" sz="3600" dirty="0">
                <a:solidFill>
                  <a:srgbClr val="FF0000"/>
                </a:solidFill>
              </a:rPr>
              <a:t>, Nam </a:t>
            </a:r>
            <a:r>
              <a:rPr lang="en-US" sz="3600" dirty="0" err="1">
                <a:solidFill>
                  <a:srgbClr val="FF0000"/>
                </a:solidFill>
              </a:rPr>
              <a:t>làm</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11" name="Picture 10">
            <a:extLst>
              <a:ext uri="{FF2B5EF4-FFF2-40B4-BE49-F238E27FC236}">
                <a16:creationId xmlns:a16="http://schemas.microsoft.com/office/drawing/2014/main" id="{E23E0119-CBFB-4CCC-B51A-2366356DAE2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60" y="3300025"/>
            <a:ext cx="3354731" cy="3354731"/>
          </a:xfrm>
          <a:prstGeom prst="rect">
            <a:avLst/>
          </a:prstGeom>
        </p:spPr>
      </p:pic>
      <p:sp>
        <p:nvSpPr>
          <p:cNvPr id="15" name="TextBox 14">
            <a:extLst>
              <a:ext uri="{FF2B5EF4-FFF2-40B4-BE49-F238E27FC236}">
                <a16:creationId xmlns:a16="http://schemas.microsoft.com/office/drawing/2014/main" id="{52B131B6-1357-4165-BB92-85F691FE8837}"/>
              </a:ext>
            </a:extLst>
          </p:cNvPr>
          <p:cNvSpPr txBox="1"/>
          <p:nvPr/>
        </p:nvSpPr>
        <p:spPr>
          <a:xfrm>
            <a:off x="2986453" y="1983690"/>
            <a:ext cx="6219092"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lớp</a:t>
            </a:r>
            <a:endParaRPr lang="en-US" sz="2000" dirty="0"/>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FB727048-D0ED-4D4B-B4BF-D67D1788E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129565" y="176156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158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042354" cy="6370797"/>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276350" y="375835"/>
            <a:ext cx="9725512"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7513054" y="2668966"/>
            <a:ext cx="4618704" cy="432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7524" y="1468637"/>
            <a:ext cx="5401067" cy="1200329"/>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Viết</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vào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vở</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trả</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lời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cho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hỏi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 ở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mục</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3</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306419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25178" y="239552"/>
            <a:ext cx="11559822" cy="6427947"/>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11197126" y="797583"/>
            <a:ext cx="887874" cy="65024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1128068" y="1687375"/>
            <a:ext cx="10354042" cy="263496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1200068" y="3583300"/>
              <a:ext cx="6592991" cy="746486"/>
            </a:xfrm>
            <a:prstGeom prst="rect">
              <a:avLst/>
            </a:prstGeom>
          </p:spPr>
          <p:txBody>
            <a:bodyPr wrap="square">
              <a:spAutoFit/>
            </a:bodyPr>
            <a:lstStyle/>
            <a:p>
              <a:pPr algn="ctr" defTabSz="914377"/>
              <a:r>
                <a:rPr lang="vi-VN" sz="4251" b="1" dirty="0">
                  <a:solidFill>
                    <a:srgbClr val="1F497D"/>
                  </a:solidFill>
                  <a:latin typeface="HP001 4 hàng" pitchFamily="34" charset="0"/>
                  <a:ea typeface="Arial-Rounded" pitchFamily="34" charset="0"/>
                  <a:cs typeface="Arial-Rounded" pitchFamily="34" charset="0"/>
                </a:rPr>
                <a:t>Ngày đầu đi học, Nam hồi hộp lắm</a:t>
              </a:r>
              <a:r>
                <a:rPr lang="en-US" sz="4251" b="1" dirty="0">
                  <a:solidFill>
                    <a:srgbClr val="1F497D"/>
                  </a:solidFill>
                  <a:latin typeface="HP001 4 hàng" pitchFamily="34" charset="0"/>
                  <a:ea typeface="Arial-Rounded" pitchFamily="34" charset="0"/>
                  <a:cs typeface="Arial-Rounded" pitchFamily="34" charset="0"/>
                </a:rPr>
                <a:t>.</a:t>
              </a:r>
              <a:endParaRPr lang="vi-VN" sz="4251" b="1" dirty="0">
                <a:solidFill>
                  <a:srgbClr val="1F497D"/>
                </a:solidFill>
                <a:latin typeface="HP001 4 hàng" pitchFamily="34" charset="0"/>
                <a:ea typeface="Arial-Rounded"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2303309" y="4486328"/>
            <a:ext cx="8002540" cy="1077184"/>
          </a:xfrm>
          <a:prstGeom prst="rect">
            <a:avLst/>
          </a:prstGeom>
          <a:solidFill>
            <a:schemeClr val="accent4">
              <a:lumMod val="40000"/>
              <a:lumOff val="60000"/>
            </a:schemeClr>
          </a:solidFill>
        </p:spPr>
        <p:txBody>
          <a:bodyPr wrap="square" lIns="91403" tIns="45703" rIns="91403" bIns="45703" rtlCol="0">
            <a:spAutoFit/>
          </a:bodyPr>
          <a:lstStyle/>
          <a:p>
            <a:pPr algn="ctr" defTabSz="914377"/>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lùi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có</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dấu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chấm</a:t>
            </a:r>
            <a:r>
              <a:rPr lang="en-US" sz="3200" dirty="0">
                <a:solidFill>
                  <a:prstClr val="black"/>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54354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623443"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Luyện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đọc</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toàn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bài</a:t>
            </a:r>
            <a:endParaRPr kumimoji="0" lang="en-US"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endParaRPr>
          </a:p>
        </p:txBody>
      </p:sp>
    </p:spTree>
    <p:extLst>
      <p:ext uri="{BB962C8B-B14F-4D97-AF65-F5344CB8AC3E}">
        <p14:creationId xmlns:p14="http://schemas.microsoft.com/office/powerpoint/2010/main" val="417649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6" y="2150773"/>
            <a:ext cx="10089754" cy="2712955"/>
          </a:xfrm>
          <a:prstGeom prst="rect">
            <a:avLst/>
          </a:prstGeom>
        </p:spPr>
      </p:pic>
      <p:sp>
        <p:nvSpPr>
          <p:cNvPr id="3" name="TextBox 2">
            <a:extLst>
              <a:ext uri="{FF2B5EF4-FFF2-40B4-BE49-F238E27FC236}">
                <a16:creationId xmlns:a16="http://schemas.microsoft.com/office/drawing/2014/main" id="{EB4B8DA9-4A65-409F-8B4B-616C6CC186EB}"/>
              </a:ext>
            </a:extLst>
          </p:cNvPr>
          <p:cNvSpPr txBox="1"/>
          <p:nvPr/>
        </p:nvSpPr>
        <p:spPr>
          <a:xfrm>
            <a:off x="3181738" y="6389952"/>
            <a:ext cx="9255968"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Tranthao121004@gmail.com</a:t>
            </a:r>
          </a:p>
        </p:txBody>
      </p:sp>
    </p:spTree>
    <p:extLst>
      <p:ext uri="{BB962C8B-B14F-4D97-AF65-F5344CB8AC3E}">
        <p14:creationId xmlns:p14="http://schemas.microsoft.com/office/powerpoint/2010/main" val="42349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
        <p:nvSpPr>
          <p:cNvPr id="6" name="TextBox 5">
            <a:extLst>
              <a:ext uri="{FF2B5EF4-FFF2-40B4-BE49-F238E27FC236}">
                <a16:creationId xmlns:a16="http://schemas.microsoft.com/office/drawing/2014/main" id="{709C7217-47A0-4BBB-B4FD-4EAC890B1D71}"/>
              </a:ext>
            </a:extLst>
          </p:cNvPr>
          <p:cNvSpPr txBox="1"/>
          <p:nvPr/>
        </p:nvSpPr>
        <p:spPr>
          <a:xfrm>
            <a:off x="3181738" y="6389952"/>
            <a:ext cx="92559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Tranthao121004@gmail.com</a:t>
            </a:r>
          </a:p>
        </p:txBody>
      </p:sp>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729</TotalTime>
  <Words>1141</Words>
  <Application>Microsoft Office PowerPoint</Application>
  <PresentationFormat>Widescreen</PresentationFormat>
  <Paragraphs>132</Paragraphs>
  <Slides>29</Slides>
  <Notes>14</Notes>
  <HiddenSlides>0</HiddenSlides>
  <MMClips>4</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29</vt:i4>
      </vt:variant>
    </vt:vector>
  </HeadingPairs>
  <TitlesOfParts>
    <vt:vector size="48" baseType="lpstr">
      <vt:lpstr>微软雅黑</vt:lpstr>
      <vt:lpstr>宋体</vt:lpstr>
      <vt:lpstr>Arial</vt:lpstr>
      <vt:lpstr>Arial-Rounded</vt:lpstr>
      <vt:lpstr>Calibri</vt:lpstr>
      <vt:lpstr>等线</vt:lpstr>
      <vt:lpstr>等线 Light</vt:lpstr>
      <vt:lpstr>HP001 4 hàng</vt:lpstr>
      <vt:lpstr>inpin heiti</vt:lpstr>
      <vt:lpstr>Times New Roman</vt:lpstr>
      <vt:lpstr>华康少女文字W5(P)</vt:lpstr>
      <vt:lpstr>字魂107号-萌趣欢乐体</vt:lpstr>
      <vt:lpstr>杨任东竹石体-Semibold</vt:lpstr>
      <vt:lpstr>Office 主题​​</vt:lpstr>
      <vt:lpstr>Office 主题</vt:lpstr>
      <vt:lpstr>1_Office 主题</vt:lpstr>
      <vt:lpstr>1_Office 主题​​</vt:lpstr>
      <vt:lpstr>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37</cp:revision>
  <dcterms:created xsi:type="dcterms:W3CDTF">2021-07-17T13:21:04Z</dcterms:created>
  <dcterms:modified xsi:type="dcterms:W3CDTF">2025-02-05T02:03:02Z</dcterms:modified>
</cp:coreProperties>
</file>