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8" r:id="rId12"/>
    <p:sldMasterId id="2147483739" r:id="rId13"/>
    <p:sldMasterId id="2147483763" r:id="rId14"/>
  </p:sldMasterIdLst>
  <p:notesMasterIdLst>
    <p:notesMasterId r:id="rId49"/>
  </p:notesMasterIdLst>
  <p:handoutMasterIdLst>
    <p:handoutMasterId r:id="rId50"/>
  </p:handoutMasterIdLst>
  <p:sldIdLst>
    <p:sldId id="256" r:id="rId15"/>
    <p:sldId id="262" r:id="rId16"/>
    <p:sldId id="512" r:id="rId17"/>
    <p:sldId id="257" r:id="rId18"/>
    <p:sldId id="258" r:id="rId19"/>
    <p:sldId id="259" r:id="rId20"/>
    <p:sldId id="260" r:id="rId21"/>
    <p:sldId id="261" r:id="rId22"/>
    <p:sldId id="2007577127" r:id="rId23"/>
    <p:sldId id="272" r:id="rId24"/>
    <p:sldId id="511" r:id="rId25"/>
    <p:sldId id="526" r:id="rId26"/>
    <p:sldId id="515" r:id="rId27"/>
    <p:sldId id="263" r:id="rId28"/>
    <p:sldId id="352" r:id="rId29"/>
    <p:sldId id="517" r:id="rId30"/>
    <p:sldId id="533" r:id="rId31"/>
    <p:sldId id="519" r:id="rId32"/>
    <p:sldId id="522" r:id="rId33"/>
    <p:sldId id="523" r:id="rId34"/>
    <p:sldId id="2007577128" r:id="rId35"/>
    <p:sldId id="284" r:id="rId36"/>
    <p:sldId id="2007577126" r:id="rId37"/>
    <p:sldId id="527" r:id="rId38"/>
    <p:sldId id="513" r:id="rId39"/>
    <p:sldId id="528" r:id="rId40"/>
    <p:sldId id="525" r:id="rId41"/>
    <p:sldId id="267" r:id="rId42"/>
    <p:sldId id="529" r:id="rId43"/>
    <p:sldId id="531" r:id="rId44"/>
    <p:sldId id="530" r:id="rId45"/>
    <p:sldId id="532" r:id="rId46"/>
    <p:sldId id="510" r:id="rId47"/>
    <p:sldId id="297" r:id="rId48"/>
  </p:sldIdLst>
  <p:sldSz cx="12190413" cy="6859588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C3C"/>
    <a:srgbClr val="7FB763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 varScale="1">
        <p:scale>
          <a:sx n="79" d="100"/>
          <a:sy n="79" d="100"/>
        </p:scale>
        <p:origin x="547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5A4771-9C5D-4166-9A82-F36F835DF8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A9AB4-FCF0-4C8B-B587-DA960D0BCE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7A908-1632-4FAE-B7CC-021C0182570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ED39F-FBEA-4079-A8D1-6A095DCDBA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EF319-B88B-4CB3-B5FB-42F19679F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B000A-6C8D-48FD-92C5-D7BB6F61E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0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19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7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7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6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52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209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xấu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baseline="0" dirty="0"/>
              <a:t> quay </a:t>
            </a:r>
            <a:r>
              <a:rPr lang="en-US" baseline="0" dirty="0" err="1"/>
              <a:t>ngược</a:t>
            </a:r>
            <a:r>
              <a:rPr lang="en-US" baseline="0" dirty="0"/>
              <a:t>. </a:t>
            </a:r>
            <a:r>
              <a:rPr lang="en-US" baseline="0" dirty="0" err="1"/>
              <a:t>Kkk</a:t>
            </a:r>
            <a:r>
              <a:rPr lang="en-US" baseline="0" dirty="0"/>
              <a:t>.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k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k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10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2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556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20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46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5411" y="-2665411"/>
            <a:ext cx="6859590" cy="12190414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00C51-1BA5-4645-9F16-6FFD495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CBCC49-73A7-6048-8DB9-0D51619B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0FA96B-FEB2-9344-A12B-8C56DF31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4E2587-50FD-EC43-8761-9A4F52C4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13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8FC974-F964-8742-8462-B66956A8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B2EFC5-2018-6142-AAAC-CA5BC801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C21ECA-8F96-ED4C-BAB5-C22947C0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09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D75FA-94F8-3541-B1BB-84A34093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26993F-BBA4-CC4B-9FBE-03BB8A1DF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CF5BDA-C54B-AE4D-96F0-86B9E0F63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5B4191-3CF6-3245-AB71-95796558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E18F51-B0B4-444E-A65A-F8681C6B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4DB2F2-6328-FE4E-BCC3-7E0C456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27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C94CA1-7750-9547-89F9-15958744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6A5FC2-57ED-2446-BA11-90E4435EB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E24E64-3933-5E4B-83B2-204F7A2B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7EEA95-2AEE-B240-9117-9E77ABFD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55CC36-F156-D242-B399-D1F57AC6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3BC3C4-8C5A-994C-A3C7-18D90B90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09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A1B03-6B1B-4947-A949-59A34B62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D6AE76-A0C9-E245-8166-0816CA500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F0989-D7EC-9B40-A3D0-36B6DCBB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B64DA5-486E-3541-A7C2-BA4AFF21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11DF9-BAB2-D440-92E7-E654634B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91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F74D56-84B9-F143-9975-F388C2B14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F216D9-17A7-FA42-9BD3-3F8D1219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B846A6-1D19-9144-9E28-9F12391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2025/4/22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D5F69-8D2F-E846-9427-6A1AB3E2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1F61C2-E0ED-F842-9DDA-C7D9227A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99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5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8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88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4"/>
            <a:ext cx="12190413" cy="6878476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7438" y="2972488"/>
            <a:ext cx="3555537" cy="2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7760"/>
            <a:ext cx="12190413" cy="27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44.png"/><Relationship Id="rId12" Type="http://schemas.openxmlformats.org/officeDocument/2006/relationships/image" Target="../media/image5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image" Target="../media/image49.svg"/><Relationship Id="rId10" Type="http://schemas.openxmlformats.org/officeDocument/2006/relationships/image" Target="../media/image54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0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slide" Target="slide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9.svg"/><Relationship Id="rId3" Type="http://schemas.openxmlformats.org/officeDocument/2006/relationships/image" Target="../media/image35.svg"/><Relationship Id="rId7" Type="http://schemas.openxmlformats.org/officeDocument/2006/relationships/image" Target="../media/image73.svg"/><Relationship Id="rId12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75.sv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2.jpe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6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9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5.svg"/><Relationship Id="rId7" Type="http://schemas.openxmlformats.org/officeDocument/2006/relationships/image" Target="../media/image9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0.png"/><Relationship Id="rId5" Type="http://schemas.openxmlformats.org/officeDocument/2006/relationships/image" Target="../media/image37.svg"/><Relationship Id="rId4" Type="http://schemas.openxmlformats.org/officeDocument/2006/relationships/image" Target="../media/image35.png"/><Relationship Id="rId9" Type="http://schemas.openxmlformats.org/officeDocument/2006/relationships/image" Target="../media/image9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8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6.svg"/><Relationship Id="rId18" Type="http://schemas.openxmlformats.org/officeDocument/2006/relationships/image" Target="../media/image38.png"/><Relationship Id="rId3" Type="http://schemas.openxmlformats.org/officeDocument/2006/relationships/image" Target="../media/image35.svg"/><Relationship Id="rId7" Type="http://schemas.openxmlformats.org/officeDocument/2006/relationships/image" Target="../media/image103.svg"/><Relationship Id="rId12" Type="http://schemas.openxmlformats.org/officeDocument/2006/relationships/image" Target="../media/image46.png"/><Relationship Id="rId17" Type="http://schemas.openxmlformats.org/officeDocument/2006/relationships/image" Target="../media/image111.svg"/><Relationship Id="rId2" Type="http://schemas.openxmlformats.org/officeDocument/2006/relationships/image" Target="../media/image34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3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5" Type="http://schemas.openxmlformats.org/officeDocument/2006/relationships/image" Target="../media/image109.svg"/><Relationship Id="rId10" Type="http://schemas.openxmlformats.org/officeDocument/2006/relationships/image" Target="../media/image75.png"/><Relationship Id="rId19" Type="http://schemas.openxmlformats.org/officeDocument/2006/relationships/image" Target="../media/image43.svg"/><Relationship Id="rId4" Type="http://schemas.openxmlformats.org/officeDocument/2006/relationships/image" Target="../media/image72.png"/><Relationship Id="rId9" Type="http://schemas.openxmlformats.org/officeDocument/2006/relationships/image" Target="../media/image105.svg"/><Relationship Id="rId1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38AFB5-0C61-D048-AD2C-213E11BC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197" y="1647264"/>
            <a:ext cx="4495215" cy="59936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FE23C61-A33A-8249-87F5-E5EEE009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9261"/>
            <a:ext cx="12190414" cy="27206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0EF22E-258A-8C4F-8D92-2B428B25E5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78" y="3429793"/>
            <a:ext cx="4010188" cy="3465476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185ABFA5-5B8C-6946-858D-41BBCE63FC90}"/>
              </a:ext>
            </a:extLst>
          </p:cNvPr>
          <p:cNvGrpSpPr/>
          <p:nvPr/>
        </p:nvGrpSpPr>
        <p:grpSpPr>
          <a:xfrm>
            <a:off x="-2836694" y="1521490"/>
            <a:ext cx="15809886" cy="6966828"/>
            <a:chOff x="-4304841" y="67873"/>
            <a:chExt cx="15811945" cy="6967735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A0888B1-ED6B-1247-ABF5-355F22C08D7C}"/>
                </a:ext>
              </a:extLst>
            </p:cNvPr>
            <p:cNvGrpSpPr/>
            <p:nvPr/>
          </p:nvGrpSpPr>
          <p:grpSpPr>
            <a:xfrm>
              <a:off x="-4304841" y="67873"/>
              <a:ext cx="15811945" cy="6967735"/>
              <a:chOff x="-4304841" y="0"/>
              <a:chExt cx="15811945" cy="6967735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91382EAF-A105-B247-A807-1BAA082A9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304841" y="608167"/>
                <a:ext cx="5411105" cy="6359568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5DE9EB7E-86A9-5B40-BDAA-D638FCDEB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5999" y="0"/>
                <a:ext cx="5411105" cy="6359568"/>
              </a:xfrm>
              <a:prstGeom prst="rect">
                <a:avLst/>
              </a:prstGeom>
            </p:spPr>
          </p:pic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EA6323F-7F0B-5645-A7D4-1E382473C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0051" y="1275318"/>
              <a:ext cx="4983646" cy="5539631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F5050BD-83C2-1048-8C57-4D3B988B52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85368" y="873834"/>
            <a:ext cx="3325099" cy="3696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9B543-BB3E-4F98-981B-57D5D7AD69F3}"/>
              </a:ext>
            </a:extLst>
          </p:cNvPr>
          <p:cNvSpPr txBox="1"/>
          <p:nvPr/>
        </p:nvSpPr>
        <p:spPr>
          <a:xfrm>
            <a:off x="1991021" y="2190715"/>
            <a:ext cx="6816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9600" b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9600" b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9600" b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0FF98-B248-47F3-8DCE-67FDD201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82" y="2216907"/>
            <a:ext cx="2175527" cy="18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8CD5A-8A65-4C9C-A58D-1E266ABE8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007443" y="2267797"/>
            <a:ext cx="2175526" cy="179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CAA6B-B515-4AA5-9FF0-A456E1B55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" r="-1"/>
          <a:stretch/>
        </p:blipFill>
        <p:spPr>
          <a:xfrm>
            <a:off x="8138404" y="2242352"/>
            <a:ext cx="2175527" cy="18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D4B01603-29D1-4D5E-A9F3-68BBF846B9E4}"/>
              </a:ext>
            </a:extLst>
          </p:cNvPr>
          <p:cNvSpPr txBox="1">
            <a:spLocks/>
          </p:cNvSpPr>
          <p:nvPr/>
        </p:nvSpPr>
        <p:spPr>
          <a:xfrm>
            <a:off x="786576" y="33864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4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4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44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3F907-53AD-401A-91B2-0BFAFDC99096}"/>
              </a:ext>
            </a:extLst>
          </p:cNvPr>
          <p:cNvSpPr txBox="1"/>
          <p:nvPr/>
        </p:nvSpPr>
        <p:spPr>
          <a:xfrm>
            <a:off x="3861399" y="1380039"/>
            <a:ext cx="6085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5BB208-7D7B-4E5E-ACEE-A72E3B011EC3}"/>
              </a:ext>
            </a:extLst>
          </p:cNvPr>
          <p:cNvSpPr txBox="1"/>
          <p:nvPr/>
        </p:nvSpPr>
        <p:spPr>
          <a:xfrm>
            <a:off x="1889872" y="4313745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Chong </a:t>
            </a:r>
            <a:r>
              <a:rPr lang="en-US" sz="2800" dirty="0" err="1"/>
              <a:t>chóng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FE2579-CF40-4246-ACF0-A2EA0303C069}"/>
              </a:ext>
            </a:extLst>
          </p:cNvPr>
          <p:cNvSpPr txBox="1"/>
          <p:nvPr/>
        </p:nvSpPr>
        <p:spPr>
          <a:xfrm>
            <a:off x="5297374" y="4313745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D9B3F-BB99-48F6-B904-C3C069815DAF}"/>
              </a:ext>
            </a:extLst>
          </p:cNvPr>
          <p:cNvSpPr txBox="1"/>
          <p:nvPr/>
        </p:nvSpPr>
        <p:spPr>
          <a:xfrm>
            <a:off x="8212511" y="4313745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buồm</a:t>
            </a:r>
            <a:endParaRPr lang="en-US" sz="2800" dirty="0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D062F4DB-396E-4186-B104-D09E4316912E}"/>
              </a:ext>
            </a:extLst>
          </p:cNvPr>
          <p:cNvSpPr/>
          <p:nvPr/>
        </p:nvSpPr>
        <p:spPr>
          <a:xfrm>
            <a:off x="2049603" y="5081286"/>
            <a:ext cx="8091206" cy="1329297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b.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chuyển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9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[hanhtrangso.nxbgd.vn] Đọc_ Bạn của gió_HTS">
            <a:hlinkClick r:id="" action="ppaction://media"/>
            <a:extLst>
              <a:ext uri="{FF2B5EF4-FFF2-40B4-BE49-F238E27FC236}">
                <a16:creationId xmlns:a16="http://schemas.microsoft.com/office/drawing/2014/main" id="{6E7A0B05-2C17-4D2E-8623-706928EAF2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4873169" y="2598796"/>
            <a:ext cx="439268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1">
                <a:solidFill>
                  <a:srgbClr val="EE8C3C"/>
                </a:solidFill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Luyện đọc thành tiếng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38028" y="2401815"/>
            <a:ext cx="4288638" cy="2060864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6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4098" y="484897"/>
            <a:ext cx="9120204" cy="6044804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22238" y="334292"/>
            <a:ext cx="4749661" cy="4485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93" y="1375752"/>
            <a:ext cx="346553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/>
            <a:r>
              <a:rPr lang="en-US" sz="6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6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6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60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338649" y="3828920"/>
            <a:ext cx="1603877" cy="21318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6087" y="5623925"/>
            <a:ext cx="1565412" cy="5123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58905" y="3609269"/>
            <a:ext cx="1196222" cy="2058343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8307" y="4280659"/>
            <a:ext cx="2651860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338" y="757444"/>
            <a:ext cx="3109549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5351" y="662088"/>
            <a:ext cx="2275434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0871" y="4030222"/>
            <a:ext cx="1146521" cy="11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114" y="1733849"/>
            <a:ext cx="1238544" cy="12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214" y="1748471"/>
            <a:ext cx="1101222" cy="11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1832" y="2046097"/>
            <a:ext cx="2584334" cy="2152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57734" y="686951"/>
            <a:ext cx="6795605" cy="55884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28878" y="2670468"/>
            <a:ext cx="5486958" cy="215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da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diết</a:t>
            </a:r>
            <a:endParaRPr 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85786">
            <a:off x="610466" y="3125270"/>
            <a:ext cx="4065123" cy="246448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469889">
            <a:off x="1208639" y="3568548"/>
            <a:ext cx="3174803" cy="1785804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9263" r="11" b="-924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115936">
            <a:off x="1178043" y="1156357"/>
            <a:ext cx="1538142" cy="1662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89396">
            <a:off x="10257416" y="4023499"/>
            <a:ext cx="1483314" cy="21681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697473">
            <a:off x="3527139" y="1390976"/>
            <a:ext cx="821453" cy="805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4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pic>
        <p:nvPicPr>
          <p:cNvPr id="3" name="[hanhtrangso.nxbgd.vn] Đọc_ Bạn của gió_HTS">
            <a:hlinkClick r:id="" action="ppaction://media"/>
            <a:extLst>
              <a:ext uri="{FF2B5EF4-FFF2-40B4-BE49-F238E27FC236}">
                <a16:creationId xmlns:a16="http://schemas.microsoft.com/office/drawing/2014/main" id="{A9242575-8D31-4315-9187-7BD4159E1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324" y="1392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4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16329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E729F7-34B4-425D-9BBE-62C4288653C9}"/>
              </a:ext>
            </a:extLst>
          </p:cNvPr>
          <p:cNvCxnSpPr/>
          <p:nvPr/>
        </p:nvCxnSpPr>
        <p:spPr>
          <a:xfrm flipV="1">
            <a:off x="4202365" y="4951556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70786A-15DE-46F1-A1BE-43F91FB07BFD}"/>
              </a:ext>
            </a:extLst>
          </p:cNvPr>
          <p:cNvCxnSpPr>
            <a:cxnSpLocks/>
          </p:cNvCxnSpPr>
          <p:nvPr/>
        </p:nvCxnSpPr>
        <p:spPr>
          <a:xfrm>
            <a:off x="8070726" y="5960786"/>
            <a:ext cx="1185241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2B36D3-6649-4506-99E2-CAD4F81682E9}"/>
              </a:ext>
            </a:extLst>
          </p:cNvPr>
          <p:cNvCxnSpPr/>
          <p:nvPr/>
        </p:nvCxnSpPr>
        <p:spPr>
          <a:xfrm>
            <a:off x="4033968" y="5996233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8C1A39C-8D1C-4CE6-92A7-E18839DF6E2B}"/>
              </a:ext>
            </a:extLst>
          </p:cNvPr>
          <p:cNvCxnSpPr/>
          <p:nvPr/>
        </p:nvCxnSpPr>
        <p:spPr>
          <a:xfrm flipV="1">
            <a:off x="9526777" y="5943070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3BF0D9-6F04-41E1-B0C2-4BC93D6EF224}"/>
              </a:ext>
            </a:extLst>
          </p:cNvPr>
          <p:cNvCxnSpPr/>
          <p:nvPr/>
        </p:nvCxnSpPr>
        <p:spPr>
          <a:xfrm flipV="1">
            <a:off x="2128010" y="3474891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BAD8D5-8D49-4D58-8ABB-EF95C62CFEE2}"/>
              </a:ext>
            </a:extLst>
          </p:cNvPr>
          <p:cNvSpPr txBox="1"/>
          <p:nvPr/>
        </p:nvSpPr>
        <p:spPr>
          <a:xfrm>
            <a:off x="3418757" y="6113393"/>
            <a:ext cx="5715912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85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8883" y="481684"/>
            <a:ext cx="7548836" cy="611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1159061" y="3992667"/>
            <a:ext cx="895928" cy="1837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08652" y="4911241"/>
            <a:ext cx="1715447" cy="1334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9155" y="3592567"/>
            <a:ext cx="1863840" cy="13186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3709" y="1043207"/>
            <a:ext cx="4756459" cy="36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295">
              <a:lnSpc>
                <a:spcPts val="2567"/>
              </a:lnSpc>
              <a:spcBef>
                <a:spcPct val="0"/>
              </a:spcBef>
            </a:pP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398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37445" y="929950"/>
            <a:ext cx="974791" cy="957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9765813" y="5763198"/>
            <a:ext cx="1371434" cy="318047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29741" y="1491472"/>
            <a:ext cx="4977054" cy="957068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29741" y="2722821"/>
            <a:ext cx="4977054" cy="957068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29741" y="3871183"/>
            <a:ext cx="4977054" cy="957068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3998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6A04BC3-4270-464D-B8DB-07BFD640190B}"/>
              </a:ext>
            </a:extLst>
          </p:cNvPr>
          <p:cNvSpPr/>
          <p:nvPr/>
        </p:nvSpPr>
        <p:spPr>
          <a:xfrm>
            <a:off x="3329741" y="5102532"/>
            <a:ext cx="4977054" cy="957068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3A5863-6588-49B4-BDF4-E08F7DE03BAC}"/>
              </a:ext>
            </a:extLst>
          </p:cNvPr>
          <p:cNvCxnSpPr>
            <a:cxnSpLocks/>
          </p:cNvCxnSpPr>
          <p:nvPr/>
        </p:nvCxnSpPr>
        <p:spPr>
          <a:xfrm flipH="1">
            <a:off x="4791282" y="301808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F05F24-B5F6-498C-85F6-0042494DAE10}"/>
              </a:ext>
            </a:extLst>
          </p:cNvPr>
          <p:cNvCxnSpPr>
            <a:cxnSpLocks/>
          </p:cNvCxnSpPr>
          <p:nvPr/>
        </p:nvCxnSpPr>
        <p:spPr>
          <a:xfrm flipH="1">
            <a:off x="4868202" y="301808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405B1C-7445-48FF-906A-4FFAA503BA3F}"/>
              </a:ext>
            </a:extLst>
          </p:cNvPr>
          <p:cNvCxnSpPr>
            <a:cxnSpLocks/>
          </p:cNvCxnSpPr>
          <p:nvPr/>
        </p:nvCxnSpPr>
        <p:spPr>
          <a:xfrm flipH="1">
            <a:off x="4433897" y="157446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A583B-FE12-4D64-B9DA-E6C42F1C14AA}"/>
              </a:ext>
            </a:extLst>
          </p:cNvPr>
          <p:cNvCxnSpPr>
            <a:cxnSpLocks/>
          </p:cNvCxnSpPr>
          <p:nvPr/>
        </p:nvCxnSpPr>
        <p:spPr>
          <a:xfrm flipH="1">
            <a:off x="4500348" y="2057886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C86195-BDA3-46E9-AF38-77319FAE7E82}"/>
              </a:ext>
            </a:extLst>
          </p:cNvPr>
          <p:cNvCxnSpPr>
            <a:cxnSpLocks/>
          </p:cNvCxnSpPr>
          <p:nvPr/>
        </p:nvCxnSpPr>
        <p:spPr>
          <a:xfrm flipH="1">
            <a:off x="5559813" y="253465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CD7172-CF19-43E8-B40C-2CC7FE44BD89}"/>
              </a:ext>
            </a:extLst>
          </p:cNvPr>
          <p:cNvCxnSpPr>
            <a:cxnSpLocks/>
          </p:cNvCxnSpPr>
          <p:nvPr/>
        </p:nvCxnSpPr>
        <p:spPr>
          <a:xfrm flipH="1">
            <a:off x="5102613" y="4005660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CE2E88-114E-4A4D-95B8-43284CC2FC67}"/>
              </a:ext>
            </a:extLst>
          </p:cNvPr>
          <p:cNvCxnSpPr>
            <a:cxnSpLocks/>
          </p:cNvCxnSpPr>
          <p:nvPr/>
        </p:nvCxnSpPr>
        <p:spPr>
          <a:xfrm flipH="1">
            <a:off x="5018037" y="449962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6D1023-989E-4DAF-AD64-970006EF7ACA}"/>
              </a:ext>
            </a:extLst>
          </p:cNvPr>
          <p:cNvCxnSpPr>
            <a:cxnSpLocks/>
          </p:cNvCxnSpPr>
          <p:nvPr/>
        </p:nvCxnSpPr>
        <p:spPr>
          <a:xfrm flipH="1">
            <a:off x="5556004" y="4878767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E8AD24-DE78-4042-A9BE-556B7A1EE188}"/>
              </a:ext>
            </a:extLst>
          </p:cNvPr>
          <p:cNvCxnSpPr>
            <a:cxnSpLocks/>
          </p:cNvCxnSpPr>
          <p:nvPr/>
        </p:nvCxnSpPr>
        <p:spPr>
          <a:xfrm flipH="1">
            <a:off x="5759837" y="542414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297B00-E840-4DDD-A99C-CA9C3B7837D9}"/>
              </a:ext>
            </a:extLst>
          </p:cNvPr>
          <p:cNvCxnSpPr>
            <a:cxnSpLocks/>
          </p:cNvCxnSpPr>
          <p:nvPr/>
        </p:nvCxnSpPr>
        <p:spPr>
          <a:xfrm flipH="1">
            <a:off x="5850247" y="542414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8DF013-9449-411B-8759-572AF895839F}"/>
              </a:ext>
            </a:extLst>
          </p:cNvPr>
          <p:cNvCxnSpPr>
            <a:cxnSpLocks/>
          </p:cNvCxnSpPr>
          <p:nvPr/>
        </p:nvCxnSpPr>
        <p:spPr>
          <a:xfrm flipH="1">
            <a:off x="9384681" y="1616247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5DED37-3F38-41B5-AB34-B703C6B2EC39}"/>
              </a:ext>
            </a:extLst>
          </p:cNvPr>
          <p:cNvCxnSpPr>
            <a:cxnSpLocks/>
          </p:cNvCxnSpPr>
          <p:nvPr/>
        </p:nvCxnSpPr>
        <p:spPr>
          <a:xfrm flipH="1">
            <a:off x="9662843" y="2099671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B1A24D-0FE1-4369-8582-12A6FBA403D5}"/>
              </a:ext>
            </a:extLst>
          </p:cNvPr>
          <p:cNvCxnSpPr>
            <a:cxnSpLocks/>
          </p:cNvCxnSpPr>
          <p:nvPr/>
        </p:nvCxnSpPr>
        <p:spPr>
          <a:xfrm flipH="1">
            <a:off x="10165024" y="2584174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BC5F39-3430-4A2C-85A4-4DFF2C5A4EA8}"/>
              </a:ext>
            </a:extLst>
          </p:cNvPr>
          <p:cNvCxnSpPr>
            <a:cxnSpLocks/>
          </p:cNvCxnSpPr>
          <p:nvPr/>
        </p:nvCxnSpPr>
        <p:spPr>
          <a:xfrm flipH="1">
            <a:off x="9700439" y="2999454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B8CF6F-B1E2-4672-BACC-6E9E9BCD9A40}"/>
              </a:ext>
            </a:extLst>
          </p:cNvPr>
          <p:cNvCxnSpPr>
            <a:cxnSpLocks/>
          </p:cNvCxnSpPr>
          <p:nvPr/>
        </p:nvCxnSpPr>
        <p:spPr>
          <a:xfrm flipH="1">
            <a:off x="9793392" y="2999454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8D588F-7144-4265-BF33-790A952E707E}"/>
              </a:ext>
            </a:extLst>
          </p:cNvPr>
          <p:cNvCxnSpPr>
            <a:cxnSpLocks/>
          </p:cNvCxnSpPr>
          <p:nvPr/>
        </p:nvCxnSpPr>
        <p:spPr>
          <a:xfrm flipH="1">
            <a:off x="10329417" y="393938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E93D5D-27E7-4398-8DCF-FDF3B93B6D69}"/>
              </a:ext>
            </a:extLst>
          </p:cNvPr>
          <p:cNvCxnSpPr>
            <a:cxnSpLocks/>
          </p:cNvCxnSpPr>
          <p:nvPr/>
        </p:nvCxnSpPr>
        <p:spPr>
          <a:xfrm flipH="1">
            <a:off x="10229782" y="447732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3A9A8-F9F2-41FA-9D81-BAB2EE1D14A2}"/>
              </a:ext>
            </a:extLst>
          </p:cNvPr>
          <p:cNvCxnSpPr>
            <a:cxnSpLocks/>
          </p:cNvCxnSpPr>
          <p:nvPr/>
        </p:nvCxnSpPr>
        <p:spPr>
          <a:xfrm flipH="1">
            <a:off x="10375893" y="546647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6D7756-A275-4E00-8159-F79293CB49B8}"/>
              </a:ext>
            </a:extLst>
          </p:cNvPr>
          <p:cNvCxnSpPr>
            <a:cxnSpLocks/>
          </p:cNvCxnSpPr>
          <p:nvPr/>
        </p:nvCxnSpPr>
        <p:spPr>
          <a:xfrm flipH="1">
            <a:off x="10455367" y="545408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32732E2-E4C5-4993-A3DF-01D1F4DACCF4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4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9EAB972F-F57A-4A45-B1B0-07DD3EF15CA0}"/>
              </a:ext>
            </a:extLst>
          </p:cNvPr>
          <p:cNvSpPr/>
          <p:nvPr/>
        </p:nvSpPr>
        <p:spPr>
          <a:xfrm>
            <a:off x="1673017" y="1640737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0">
            <a:extLst>
              <a:ext uri="{FF2B5EF4-FFF2-40B4-BE49-F238E27FC236}">
                <a16:creationId xmlns:a16="http://schemas.microsoft.com/office/drawing/2014/main" id="{123E299E-8D0B-4F2F-8F32-FB73EAD89E76}"/>
              </a:ext>
            </a:extLst>
          </p:cNvPr>
          <p:cNvSpPr/>
          <p:nvPr/>
        </p:nvSpPr>
        <p:spPr>
          <a:xfrm>
            <a:off x="1632141" y="400566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1">
            <a:extLst>
              <a:ext uri="{FF2B5EF4-FFF2-40B4-BE49-F238E27FC236}">
                <a16:creationId xmlns:a16="http://schemas.microsoft.com/office/drawing/2014/main" id="{E01EAE38-5E8D-408A-9C30-D4D1BFBAECFF}"/>
              </a:ext>
            </a:extLst>
          </p:cNvPr>
          <p:cNvSpPr/>
          <p:nvPr/>
        </p:nvSpPr>
        <p:spPr>
          <a:xfrm>
            <a:off x="6294893" y="16407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2">
            <a:extLst>
              <a:ext uri="{FF2B5EF4-FFF2-40B4-BE49-F238E27FC236}">
                <a16:creationId xmlns:a16="http://schemas.microsoft.com/office/drawing/2014/main" id="{512651F1-99C7-4FD3-B999-B0B7604FDE1B}"/>
              </a:ext>
            </a:extLst>
          </p:cNvPr>
          <p:cNvSpPr/>
          <p:nvPr/>
        </p:nvSpPr>
        <p:spPr>
          <a:xfrm>
            <a:off x="6362170" y="40056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A861-0C74-4914-BF0C-A7FFA603A1A7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0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-1" y="-1217801"/>
            <a:ext cx="12190413" cy="80761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5" y="145147"/>
            <a:ext cx="6067730" cy="884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539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47570" y="1829802"/>
            <a:ext cx="3123793" cy="2438083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156" y="3429794"/>
            <a:ext cx="2438083" cy="24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" y="1967363"/>
            <a:ext cx="1057625" cy="10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91" y="2041372"/>
            <a:ext cx="2014944" cy="20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32" y="2287368"/>
            <a:ext cx="722373" cy="7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1" y="1029807"/>
            <a:ext cx="1912008" cy="103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54295" y="610784"/>
            <a:ext cx="5948554" cy="15708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5845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48892" y="3205615"/>
            <a:ext cx="4249811" cy="303479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89760" y="3205615"/>
            <a:ext cx="4798787" cy="303479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0632" y="3796947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447980" y="1854578"/>
            <a:ext cx="1565412" cy="5123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06108" y="2295065"/>
            <a:ext cx="707377" cy="7073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38686" y="1853503"/>
            <a:ext cx="1825292" cy="16780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721043" y="4180133"/>
            <a:ext cx="999756" cy="2105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215" y="3459421"/>
            <a:ext cx="4637204" cy="2332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9EAB972F-F57A-4A45-B1B0-07DD3EF15CA0}"/>
              </a:ext>
            </a:extLst>
          </p:cNvPr>
          <p:cNvSpPr/>
          <p:nvPr/>
        </p:nvSpPr>
        <p:spPr>
          <a:xfrm>
            <a:off x="1673017" y="1640737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0">
            <a:extLst>
              <a:ext uri="{FF2B5EF4-FFF2-40B4-BE49-F238E27FC236}">
                <a16:creationId xmlns:a16="http://schemas.microsoft.com/office/drawing/2014/main" id="{123E299E-8D0B-4F2F-8F32-FB73EAD89E76}"/>
              </a:ext>
            </a:extLst>
          </p:cNvPr>
          <p:cNvSpPr/>
          <p:nvPr/>
        </p:nvSpPr>
        <p:spPr>
          <a:xfrm>
            <a:off x="1632141" y="400566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1">
            <a:extLst>
              <a:ext uri="{FF2B5EF4-FFF2-40B4-BE49-F238E27FC236}">
                <a16:creationId xmlns:a16="http://schemas.microsoft.com/office/drawing/2014/main" id="{E01EAE38-5E8D-408A-9C30-D4D1BFBAECFF}"/>
              </a:ext>
            </a:extLst>
          </p:cNvPr>
          <p:cNvSpPr/>
          <p:nvPr/>
        </p:nvSpPr>
        <p:spPr>
          <a:xfrm>
            <a:off x="6294893" y="16407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2">
            <a:extLst>
              <a:ext uri="{FF2B5EF4-FFF2-40B4-BE49-F238E27FC236}">
                <a16:creationId xmlns:a16="http://schemas.microsoft.com/office/drawing/2014/main" id="{512651F1-99C7-4FD3-B999-B0B7604FDE1B}"/>
              </a:ext>
            </a:extLst>
          </p:cNvPr>
          <p:cNvSpPr/>
          <p:nvPr/>
        </p:nvSpPr>
        <p:spPr>
          <a:xfrm>
            <a:off x="6362170" y="40056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A861-0C74-4914-BF0C-A7FFA603A1A7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9638" y="2366326"/>
            <a:ext cx="3645205" cy="79854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3499130" y="5759724"/>
            <a:ext cx="3449270" cy="11097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8850" y="571042"/>
            <a:ext cx="7797093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 ĐỌC TOÀN BÀI</a:t>
            </a:r>
            <a:endParaRPr lang="zh-CN" altLang="en-US" sz="3200" b="1" kern="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18" y="486510"/>
            <a:ext cx="614777" cy="68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7545" y="1422794"/>
            <a:ext cx="3425492" cy="6795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>
              <a:lnSpc>
                <a:spcPct val="112000"/>
              </a:lnSpc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1894" y="2473250"/>
            <a:ext cx="1800259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lang="en-US" altLang="zh-CN" sz="32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0553" y="2513632"/>
            <a:ext cx="503934" cy="503934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9638" y="3343187"/>
            <a:ext cx="3645205" cy="798549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1894" y="3450111"/>
            <a:ext cx="2110624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ràng</a:t>
            </a:r>
            <a:endParaRPr lang="en-US" altLang="zh-CN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0553" y="3490493"/>
            <a:ext cx="503934" cy="503934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9637" y="4408790"/>
            <a:ext cx="5118606" cy="798549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1893" y="4515714"/>
            <a:ext cx="3425300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70553" y="4556097"/>
            <a:ext cx="503934" cy="503934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0866" y="2340070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1769" y="3328594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6846" y="4447329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Luyện đọc hiểu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11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EE9711-E55F-4002-95FD-53BF2975FD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977" y="3864361"/>
            <a:ext cx="2403513" cy="25884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591E9A-9F5F-49D7-9C47-EFFF673D0504}"/>
              </a:ext>
            </a:extLst>
          </p:cNvPr>
          <p:cNvSpPr txBox="1"/>
          <p:nvPr/>
        </p:nvSpPr>
        <p:spPr>
          <a:xfrm>
            <a:off x="2812648" y="458607"/>
            <a:ext cx="7222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vần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nhau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40CEC694-7A8E-4C96-9EA1-5507C0F734EA}"/>
              </a:ext>
            </a:extLst>
          </p:cNvPr>
          <p:cNvSpPr/>
          <p:nvPr/>
        </p:nvSpPr>
        <p:spPr>
          <a:xfrm>
            <a:off x="3921627" y="2721372"/>
            <a:ext cx="1771994" cy="896620"/>
          </a:xfrm>
          <a:prstGeom prst="cloud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+mj-lt"/>
                <a:cs typeface="Arial-Rounded" panose="020B0500000000000000" pitchFamily="34" charset="0"/>
              </a:rPr>
              <a:t>im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3F453CE3-9E8B-4836-BD12-7F6ABDF33400}"/>
              </a:ext>
            </a:extLst>
          </p:cNvPr>
          <p:cNvSpPr/>
          <p:nvPr/>
        </p:nvSpPr>
        <p:spPr>
          <a:xfrm>
            <a:off x="6747803" y="2688749"/>
            <a:ext cx="1910004" cy="896620"/>
          </a:xfrm>
          <a:prstGeom prst="cloud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+mj-lt"/>
                <a:cs typeface="Arial-Rounded" panose="020B0500000000000000" pitchFamily="34" charset="0"/>
              </a:rPr>
              <a:t>chim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1CC6ABF-F8EF-49D8-A934-FC00AF99742D}"/>
              </a:ext>
            </a:extLst>
          </p:cNvPr>
          <p:cNvSpPr/>
          <p:nvPr/>
        </p:nvSpPr>
        <p:spPr>
          <a:xfrm>
            <a:off x="3756517" y="3807867"/>
            <a:ext cx="2007784" cy="907283"/>
          </a:xfrm>
          <a:prstGeom prst="ellipse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sóng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219DB5-461F-4176-9400-6321C7CC25CE}"/>
              </a:ext>
            </a:extLst>
          </p:cNvPr>
          <p:cNvSpPr/>
          <p:nvPr/>
        </p:nvSpPr>
        <p:spPr>
          <a:xfrm>
            <a:off x="6827263" y="3829008"/>
            <a:ext cx="1960106" cy="967215"/>
          </a:xfrm>
          <a:prstGeom prst="ellipse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trong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BACC1E-47CB-4F5B-B11B-89EC18D92E0C}"/>
              </a:ext>
            </a:extLst>
          </p:cNvPr>
          <p:cNvCxnSpPr>
            <a:cxnSpLocks/>
          </p:cNvCxnSpPr>
          <p:nvPr/>
        </p:nvCxnSpPr>
        <p:spPr>
          <a:xfrm>
            <a:off x="5738444" y="3169682"/>
            <a:ext cx="97488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818CC55-813F-4994-9805-58567447E3DE}"/>
              </a:ext>
            </a:extLst>
          </p:cNvPr>
          <p:cNvCxnSpPr>
            <a:cxnSpLocks/>
          </p:cNvCxnSpPr>
          <p:nvPr/>
        </p:nvCxnSpPr>
        <p:spPr>
          <a:xfrm>
            <a:off x="5796070" y="4296715"/>
            <a:ext cx="97488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9" name="Cloud 48">
            <a:extLst>
              <a:ext uri="{FF2B5EF4-FFF2-40B4-BE49-F238E27FC236}">
                <a16:creationId xmlns:a16="http://schemas.microsoft.com/office/drawing/2014/main" id="{8AAA8A8F-1DD6-4B20-BA31-397E6BAF08F8}"/>
              </a:ext>
            </a:extLst>
          </p:cNvPr>
          <p:cNvSpPr/>
          <p:nvPr/>
        </p:nvSpPr>
        <p:spPr>
          <a:xfrm>
            <a:off x="3921627" y="4957506"/>
            <a:ext cx="1771994" cy="896620"/>
          </a:xfrm>
          <a:prstGeom prst="cloud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-Rounded" panose="020B0500000000000000" pitchFamily="34" charset="0"/>
              </a:rPr>
              <a:t>ơi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EB08AA24-E7E6-4C44-902A-56BCCDD990F7}"/>
              </a:ext>
            </a:extLst>
          </p:cNvPr>
          <p:cNvSpPr/>
          <p:nvPr/>
        </p:nvSpPr>
        <p:spPr>
          <a:xfrm>
            <a:off x="6794103" y="4937649"/>
            <a:ext cx="1910004" cy="896620"/>
          </a:xfrm>
          <a:prstGeom prst="cloud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-Rounded" panose="020B0500000000000000" pitchFamily="34" charset="0"/>
              </a:rPr>
              <a:t>khơi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36DB84-F935-4D41-8ADA-102B3FE4EE4F}"/>
              </a:ext>
            </a:extLst>
          </p:cNvPr>
          <p:cNvCxnSpPr/>
          <p:nvPr/>
        </p:nvCxnSpPr>
        <p:spPr>
          <a:xfrm>
            <a:off x="5726041" y="5491445"/>
            <a:ext cx="104572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05A7CD98-4E3F-4DB0-B17B-4D7A1B0EEE7A}"/>
              </a:ext>
            </a:extLst>
          </p:cNvPr>
          <p:cNvSpPr/>
          <p:nvPr/>
        </p:nvSpPr>
        <p:spPr>
          <a:xfrm>
            <a:off x="3905331" y="1765723"/>
            <a:ext cx="1770517" cy="753227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Vắng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FF986A1-A9E1-4A6A-AFF0-7D3A02B8D115}"/>
              </a:ext>
            </a:extLst>
          </p:cNvPr>
          <p:cNvSpPr/>
          <p:nvPr/>
        </p:nvSpPr>
        <p:spPr>
          <a:xfrm>
            <a:off x="6854028" y="1780756"/>
            <a:ext cx="2096163" cy="753227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Chẳng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D66836-D4BA-4794-9F79-9988F1DEFA73}"/>
              </a:ext>
            </a:extLst>
          </p:cNvPr>
          <p:cNvCxnSpPr/>
          <p:nvPr/>
        </p:nvCxnSpPr>
        <p:spPr>
          <a:xfrm>
            <a:off x="5726041" y="2167252"/>
            <a:ext cx="104572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614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4" grpId="0" bldLvl="0" animBg="1"/>
      <p:bldP spid="45" grpId="0" bldLvl="0" animBg="1"/>
      <p:bldP spid="46" grpId="0" bldLvl="0" animBg="1"/>
      <p:bldP spid="49" grpId="0" bldLvl="0" animBg="1"/>
      <p:bldP spid="50" grpId="0" bldLvl="0" animBg="1"/>
      <p:bldP spid="52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Trả</a:t>
            </a:r>
            <a:r>
              <a:rPr kumimoji="0" lang="en-US" altLang="zh-CN" sz="5400" b="1" i="0" u="none" strike="noStrike" kern="1200" cap="none" spc="0" normalizeH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 lời câu hỏi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1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440" y="1582428"/>
            <a:ext cx="8951999" cy="4778834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427" y="686951"/>
            <a:ext cx="6379559" cy="2114182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77266" y="498501"/>
            <a:ext cx="2013347" cy="480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8618323" y="1757107"/>
            <a:ext cx="3443386" cy="29994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87456" y="3093102"/>
            <a:ext cx="519544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/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03959">
            <a:off x="10365733" y="4575147"/>
            <a:ext cx="1414838" cy="13109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42419">
            <a:off x="661268" y="3381367"/>
            <a:ext cx="2046344" cy="16413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627376">
            <a:off x="2086167" y="949152"/>
            <a:ext cx="631506" cy="1414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FEF329-71F2-4414-A997-5642EB96022A}"/>
              </a:ext>
            </a:extLst>
          </p:cNvPr>
          <p:cNvSpPr txBox="1"/>
          <p:nvPr/>
        </p:nvSpPr>
        <p:spPr>
          <a:xfrm>
            <a:off x="3330103" y="1132442"/>
            <a:ext cx="6169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3F22E9-7A59-4463-B126-872255ED02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955">
            <a:off x="8851346" y="2900920"/>
            <a:ext cx="2617473" cy="1536916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2984" y="1192192"/>
            <a:ext cx="9120204" cy="4236336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37" b="137"/>
          <a:stretch>
            <a:fillRect/>
          </a:stretch>
        </p:blipFill>
        <p:spPr>
          <a:xfrm>
            <a:off x="6903930" y="413482"/>
            <a:ext cx="4749661" cy="44734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001849" y="2097981"/>
            <a:ext cx="406452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39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001849" y="3077904"/>
            <a:ext cx="406452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39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01849" y="4057825"/>
            <a:ext cx="406452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39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933047" y="1960348"/>
            <a:ext cx="647010" cy="646160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8"/>
              <a:ext cx="634729" cy="913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3756"/>
                </a:lnSpc>
                <a:spcBef>
                  <a:spcPct val="0"/>
                </a:spcBef>
              </a:pPr>
              <a:r>
                <a:rPr lang="en-US" sz="313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33047" y="2942459"/>
            <a:ext cx="647010" cy="646160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8"/>
              <a:ext cx="634729" cy="913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3756"/>
                </a:lnSpc>
                <a:spcBef>
                  <a:spcPct val="0"/>
                </a:spcBef>
              </a:pPr>
              <a:r>
                <a:rPr lang="en-US" sz="313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33047" y="3922381"/>
            <a:ext cx="647010" cy="646160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5" y="228628"/>
              <a:ext cx="634729" cy="913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3756"/>
                </a:lnSpc>
                <a:spcBef>
                  <a:spcPct val="0"/>
                </a:spcBef>
              </a:pPr>
              <a:r>
                <a:rPr lang="en-US" sz="313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07991">
            <a:off x="8904162" y="4483542"/>
            <a:ext cx="1207469" cy="184841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505760" y="3882070"/>
            <a:ext cx="1430640" cy="17700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EAFAC1-8B31-4A64-9346-DC1FFA68B050}"/>
              </a:ext>
            </a:extLst>
          </p:cNvPr>
          <p:cNvSpPr txBox="1"/>
          <p:nvPr/>
        </p:nvSpPr>
        <p:spPr>
          <a:xfrm>
            <a:off x="7684876" y="1790755"/>
            <a:ext cx="325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0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06152" y="1129188"/>
            <a:ext cx="6934920" cy="4101278"/>
            <a:chOff x="0" y="86620"/>
            <a:chExt cx="18150734" cy="120045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37431" y="86620"/>
              <a:ext cx="17913303" cy="11727398"/>
              <a:chOff x="-59840" y="52346"/>
              <a:chExt cx="10825343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9840" y="52346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22238" y="334292"/>
            <a:ext cx="4749661" cy="4485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0602" y="1579792"/>
            <a:ext cx="3792931" cy="141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16736" y="1877918"/>
            <a:ext cx="4875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338649" y="3828920"/>
            <a:ext cx="1603877" cy="21318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6087" y="5623925"/>
            <a:ext cx="1565412" cy="5123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58905" y="3609269"/>
            <a:ext cx="1196222" cy="2058343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A391F391-5431-47A4-8A22-2C54DB819450}"/>
              </a:ext>
            </a:extLst>
          </p:cNvPr>
          <p:cNvSpPr txBox="1"/>
          <p:nvPr/>
        </p:nvSpPr>
        <p:spPr>
          <a:xfrm>
            <a:off x="5171897" y="2768984"/>
            <a:ext cx="4875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BA3D6F1-10AF-41B6-91F8-9E50B048117B}"/>
              </a:ext>
            </a:extLst>
          </p:cNvPr>
          <p:cNvSpPr txBox="1"/>
          <p:nvPr/>
        </p:nvSpPr>
        <p:spPr>
          <a:xfrm>
            <a:off x="5059166" y="3656271"/>
            <a:ext cx="4875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70" y="2404091"/>
            <a:ext cx="1287858" cy="1287858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60" y="1371838"/>
            <a:ext cx="1676182" cy="167618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338" y="3496384"/>
            <a:ext cx="914281" cy="91428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851" y="6039406"/>
            <a:ext cx="818941" cy="81894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95" y="4377480"/>
            <a:ext cx="880876" cy="88087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81388" y="1073143"/>
            <a:ext cx="1173325" cy="11733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6636" y="1535775"/>
            <a:ext cx="457140" cy="4571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66626" y="2474974"/>
            <a:ext cx="457140" cy="4571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706144" y="2415386"/>
            <a:ext cx="457140" cy="4571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52347" y="3896402"/>
            <a:ext cx="457140" cy="4571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268049" y="5286871"/>
            <a:ext cx="457140" cy="4571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" name="Rectangle: Rounded Corners 2">
            <a:hlinkClick r:id="rId11" action="ppaction://hlinksldjump"/>
            <a:extLst>
              <a:ext uri="{FF2B5EF4-FFF2-40B4-BE49-F238E27FC236}">
                <a16:creationId xmlns:a16="http://schemas.microsoft.com/office/drawing/2014/main" id="{2D3FD450-880B-4FFB-B36F-5DE654751EA5}"/>
              </a:ext>
            </a:extLst>
          </p:cNvPr>
          <p:cNvSpPr/>
          <p:nvPr/>
        </p:nvSpPr>
        <p:spPr>
          <a:xfrm>
            <a:off x="10758196" y="83976"/>
            <a:ext cx="1315616" cy="485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Học</a:t>
            </a:r>
            <a:r>
              <a:rPr kumimoji="0" lang="en-US" altLang="zh-CN" sz="5400" b="1" i="0" u="none" strike="noStrike" kern="1200" cap="none" spc="0" normalizeH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 thuộc lòng 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8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52429" y="818570"/>
            <a:ext cx="5669012" cy="53540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74130" y="2101242"/>
            <a:ext cx="3975308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6399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2723">
            <a:off x="7330331" y="3139837"/>
            <a:ext cx="1380824" cy="18142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99100" y="1509180"/>
            <a:ext cx="1778476" cy="19228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9396">
            <a:off x="8974295" y="3933165"/>
            <a:ext cx="1234811" cy="1804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697473">
            <a:off x="1910966" y="1777481"/>
            <a:ext cx="821453" cy="8050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840615">
            <a:off x="1690981" y="5478701"/>
            <a:ext cx="1565412" cy="5123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398311" y="1393865"/>
            <a:ext cx="707377" cy="7073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20983">
            <a:off x="886870" y="3440203"/>
            <a:ext cx="1196222" cy="2058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Trò</a:t>
            </a:r>
            <a:r>
              <a:rPr kumimoji="0" lang="en-US" altLang="zh-CN" sz="5400" b="1" i="0" u="none" strike="noStrike" kern="1200" cap="none" spc="0" normalizeH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 chơi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6BF9B2-27AF-493A-B695-DFC0D5045F4F}"/>
              </a:ext>
            </a:extLst>
          </p:cNvPr>
          <p:cNvSpPr txBox="1"/>
          <p:nvPr/>
        </p:nvSpPr>
        <p:spPr>
          <a:xfrm>
            <a:off x="5914810" y="4087949"/>
            <a:ext cx="425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Tìm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bạn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cho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gió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PA_库_组合 5">
            <a:extLst>
              <a:ext uri="{FF2B5EF4-FFF2-40B4-BE49-F238E27FC236}">
                <a16:creationId xmlns:a16="http://schemas.microsoft.com/office/drawing/2014/main" id="{FBE41AE2-4BC2-419D-9C90-5498B4927A8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492065" y="236127"/>
            <a:ext cx="587835" cy="733599"/>
            <a:chOff x="1836100" y="2332000"/>
            <a:chExt cx="1572829" cy="895643"/>
          </a:xfrm>
        </p:grpSpPr>
        <p:sp>
          <p:nvSpPr>
            <p:cNvPr id="4" name="任意多边形 10">
              <a:extLst>
                <a:ext uri="{FF2B5EF4-FFF2-40B4-BE49-F238E27FC236}">
                  <a16:creationId xmlns:a16="http://schemas.microsoft.com/office/drawing/2014/main" id="{40B9D0E4-CB6F-4E84-BCA9-E22F40B696C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1">
              <a:extLst>
                <a:ext uri="{FF2B5EF4-FFF2-40B4-BE49-F238E27FC236}">
                  <a16:creationId xmlns:a16="http://schemas.microsoft.com/office/drawing/2014/main" id="{E1366308-D233-4224-A573-EF8335DDC77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2457F10D-A35A-48AB-A717-2A376A40968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Calibri Light"/>
                  <a:ea typeface="方正静蕾简体" panose="02000000000000000000" pitchFamily="2" charset="-122"/>
                </a:rPr>
                <a:t>6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 Light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695C88-AE13-4693-925B-B247B1E17517}"/>
              </a:ext>
            </a:extLst>
          </p:cNvPr>
          <p:cNvSpPr txBox="1"/>
          <p:nvPr/>
        </p:nvSpPr>
        <p:spPr>
          <a:xfrm>
            <a:off x="5446877" y="204915"/>
            <a:ext cx="3891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0EA33-C583-486F-9A17-5B1DC6EC9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911" y="1193814"/>
            <a:ext cx="7740589" cy="5105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27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D799590-3443-4CFD-8266-4F669DFACB55}"/>
              </a:ext>
            </a:extLst>
          </p:cNvPr>
          <p:cNvSpPr txBox="1"/>
          <p:nvPr/>
        </p:nvSpPr>
        <p:spPr>
          <a:xfrm>
            <a:off x="3036330" y="2022878"/>
            <a:ext cx="6552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Chào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tạm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biệt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thầy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cô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các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em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760" y="-387759"/>
            <a:ext cx="10049834" cy="406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7527" y="1054011"/>
            <a:ext cx="5775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123" y="3222830"/>
            <a:ext cx="4571405" cy="7487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0532" y="3231499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123" y="4133482"/>
            <a:ext cx="4571405" cy="748762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123" y="5032730"/>
            <a:ext cx="4571405" cy="7653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123" y="5951161"/>
            <a:ext cx="4571405" cy="74876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20532" y="5049698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20532" y="4142150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0532" y="5959829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549330" y="3335462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5" name="D"/>
          <p:cNvSpPr txBox="1"/>
          <p:nvPr/>
        </p:nvSpPr>
        <p:spPr>
          <a:xfrm>
            <a:off x="3544830" y="6079729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6" name="C"/>
          <p:cNvSpPr txBox="1"/>
          <p:nvPr/>
        </p:nvSpPr>
        <p:spPr>
          <a:xfrm>
            <a:off x="3544830" y="5173748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563842" y="4246114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4738" y="3231499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76255" y="4163002"/>
            <a:ext cx="367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4738" y="5061513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4062" y="5983368"/>
            <a:ext cx="356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78244" y="616035"/>
            <a:ext cx="1028419" cy="1045006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31217" y="5610988"/>
            <a:ext cx="1371421" cy="11428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80" y="3231499"/>
            <a:ext cx="725449" cy="711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4186857"/>
            <a:ext cx="667315" cy="6431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5108855"/>
            <a:ext cx="667315" cy="6431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6001830"/>
            <a:ext cx="667315" cy="64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062" y="-8446"/>
            <a:ext cx="11120288" cy="3364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9321" y="1258254"/>
            <a:ext cx="7651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20837" y="5529396"/>
            <a:ext cx="1371421" cy="1142850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5074" y="5671641"/>
            <a:ext cx="6022136" cy="748762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20532" y="5685395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5074" y="3853036"/>
            <a:ext cx="6022136" cy="748762"/>
          </a:xfrm>
          <a:prstGeom prst="rect">
            <a:avLst/>
          </a:prstGeom>
        </p:spPr>
      </p:pic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5074" y="4752284"/>
            <a:ext cx="6022136" cy="765363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5074" y="2967447"/>
            <a:ext cx="6022136" cy="748762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3420532" y="4774338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20532" y="3866790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20532" y="2981201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9330" y="5789359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44830" y="3101101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C"/>
          <p:cNvSpPr txBox="1"/>
          <p:nvPr/>
        </p:nvSpPr>
        <p:spPr>
          <a:xfrm>
            <a:off x="3544830" y="4898388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8" name="B"/>
          <p:cNvSpPr txBox="1"/>
          <p:nvPr/>
        </p:nvSpPr>
        <p:spPr>
          <a:xfrm>
            <a:off x="3563842" y="3970754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02214" y="5706248"/>
            <a:ext cx="556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31806" y="3887642"/>
            <a:ext cx="4230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31806" y="4799341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31806" y="3002054"/>
            <a:ext cx="459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61" y="5706248"/>
            <a:ext cx="725449" cy="71149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52" y="3932349"/>
            <a:ext cx="667315" cy="64318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52" y="4854347"/>
            <a:ext cx="667315" cy="6431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52" y="3044054"/>
            <a:ext cx="667315" cy="64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901" y="-303520"/>
            <a:ext cx="10818991" cy="406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3606" y="982605"/>
            <a:ext cx="7651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25849" y="5596123"/>
            <a:ext cx="1371421" cy="1142850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4071501"/>
            <a:ext cx="4571405" cy="74876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532" y="4080169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5867877"/>
            <a:ext cx="4571405" cy="748762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4956540"/>
            <a:ext cx="4571405" cy="7653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3171703"/>
            <a:ext cx="4571405" cy="748762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532" y="4973508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532" y="5876545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532" y="3180371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330" y="4184133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4830" y="3300271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4830" y="5097558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3842" y="5980509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31808" y="4101022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31808" y="5897398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31808" y="4998511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31808" y="3201224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80" y="4080170"/>
            <a:ext cx="725449" cy="7114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5921252"/>
            <a:ext cx="667315" cy="6431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5032665"/>
            <a:ext cx="667315" cy="6431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3222372"/>
            <a:ext cx="667315" cy="64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60" y="-455900"/>
            <a:ext cx="11352322" cy="406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7207" y="1109643"/>
            <a:ext cx="8035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5189" y="5715499"/>
            <a:ext cx="1371421" cy="1142850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6647" y="5029786"/>
            <a:ext cx="4571405" cy="74876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056" y="5038454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4133482"/>
            <a:ext cx="4571405" cy="748762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3247893"/>
            <a:ext cx="4571405" cy="7487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420532" y="4142150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532" y="3256561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8854" y="5142418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4830" y="3376461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B"/>
          <p:cNvSpPr txBox="1"/>
          <p:nvPr/>
        </p:nvSpPr>
        <p:spPr>
          <a:xfrm>
            <a:off x="3563842" y="4246114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41329" y="5059307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31806" y="4163002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31806" y="3277414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04" y="5038455"/>
            <a:ext cx="725449" cy="7114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4186857"/>
            <a:ext cx="667315" cy="6431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3298562"/>
            <a:ext cx="667315" cy="64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331" y="-303520"/>
            <a:ext cx="11123751" cy="406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5224" y="885224"/>
            <a:ext cx="6956154" cy="193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5999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5189" y="5715499"/>
            <a:ext cx="1371421" cy="1142850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5952087"/>
            <a:ext cx="4571405" cy="74876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532" y="5960755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4133482"/>
            <a:ext cx="4571405" cy="748762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5032730"/>
            <a:ext cx="4571405" cy="7653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123" y="3247893"/>
            <a:ext cx="4571405" cy="748762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532" y="5049698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532" y="4142150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532" y="3256561"/>
            <a:ext cx="731425" cy="731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330" y="6064719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4830" y="3376461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4830" y="5173748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3842" y="4246114"/>
            <a:ext cx="45714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59750" y="5981608"/>
            <a:ext cx="374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85490" y="4165781"/>
            <a:ext cx="327617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5490" y="5075167"/>
            <a:ext cx="3619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59750" y="3277414"/>
            <a:ext cx="374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80" y="5960756"/>
            <a:ext cx="725449" cy="7114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4186857"/>
            <a:ext cx="667315" cy="6431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5108855"/>
            <a:ext cx="667315" cy="6431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1" y="3298562"/>
            <a:ext cx="667315" cy="64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FE23C61-A33A-8249-87F5-E5EEE009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261"/>
            <a:ext cx="12190414" cy="2720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BF226A-826D-49CF-B6F1-2AB7DD2F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799" y="2234266"/>
            <a:ext cx="8144962" cy="3170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0C273A-1163-4BDD-8FA0-A4429C4A9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05" y="-183360"/>
            <a:ext cx="3810103" cy="3810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73517-C6BF-457D-8A34-DF9F238F7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006397"/>
            <a:ext cx="3907147" cy="48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5932</TotalTime>
  <Words>926</Words>
  <Application>Microsoft Office PowerPoint</Application>
  <PresentationFormat>Custom</PresentationFormat>
  <Paragraphs>281</Paragraphs>
  <Slides>34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34</vt:i4>
      </vt:variant>
    </vt:vector>
  </HeadingPairs>
  <TitlesOfParts>
    <vt:vector size="67" baseType="lpstr">
      <vt:lpstr>微软雅黑</vt:lpstr>
      <vt:lpstr>宋体</vt:lpstr>
      <vt:lpstr>Arial</vt:lpstr>
      <vt:lpstr>Arial-Rounded</vt:lpstr>
      <vt:lpstr>Bubblegum Sans</vt:lpstr>
      <vt:lpstr>Calibri</vt:lpstr>
      <vt:lpstr>Calibri Light</vt:lpstr>
      <vt:lpstr>等线</vt:lpstr>
      <vt:lpstr>Impact</vt:lpstr>
      <vt:lpstr>inpin heiti</vt:lpstr>
      <vt:lpstr>ITC Avant Garde Std Bk</vt:lpstr>
      <vt:lpstr>LiHei Pro</vt:lpstr>
      <vt:lpstr>Open Sans Extrabold</vt:lpstr>
      <vt:lpstr>Signika</vt:lpstr>
      <vt:lpstr>华文新魏</vt:lpstr>
      <vt:lpstr>华文琥珀</vt:lpstr>
      <vt:lpstr>Times New Roman</vt:lpstr>
      <vt:lpstr>方正静蕾简体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1_Office 主题​​</vt:lpstr>
      <vt:lpstr>9_Office Theme</vt:lpstr>
      <vt:lpstr>11_Office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DELL</cp:lastModifiedBy>
  <cp:revision>3220</cp:revision>
  <dcterms:created xsi:type="dcterms:W3CDTF">2015-12-01T09:06:39Z</dcterms:created>
  <dcterms:modified xsi:type="dcterms:W3CDTF">2025-04-22T13:57:29Z</dcterms:modified>
</cp:coreProperties>
</file>