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notesMasterIdLst>
    <p:notesMasterId r:id="rId24"/>
  </p:notesMasterIdLst>
  <p:handoutMasterIdLst>
    <p:handoutMasterId r:id="rId25"/>
  </p:handoutMasterIdLst>
  <p:sldIdLst>
    <p:sldId id="349" r:id="rId3"/>
    <p:sldId id="315" r:id="rId4"/>
    <p:sldId id="300" r:id="rId5"/>
    <p:sldId id="321" r:id="rId6"/>
    <p:sldId id="322" r:id="rId7"/>
    <p:sldId id="336" r:id="rId8"/>
    <p:sldId id="334" r:id="rId9"/>
    <p:sldId id="332" r:id="rId10"/>
    <p:sldId id="335" r:id="rId11"/>
    <p:sldId id="333" r:id="rId12"/>
    <p:sldId id="352" r:id="rId13"/>
    <p:sldId id="353" r:id="rId14"/>
    <p:sldId id="354" r:id="rId15"/>
    <p:sldId id="325" r:id="rId16"/>
    <p:sldId id="340" r:id="rId17"/>
    <p:sldId id="339" r:id="rId18"/>
    <p:sldId id="341" r:id="rId19"/>
    <p:sldId id="303" r:id="rId20"/>
    <p:sldId id="345" r:id="rId21"/>
    <p:sldId id="346" r:id="rId22"/>
    <p:sldId id="31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96"/>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3EFCD0-6D63-7AB2-E064-6E6A594E79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92D49E7-F9C2-3791-B51C-EE67094344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59A752-3D60-4794-A62D-99A44DA4FD71}" type="datetimeFigureOut">
              <a:rPr lang="en-US" smtClean="0"/>
              <a:t>4/20/2025</a:t>
            </a:fld>
            <a:endParaRPr lang="en-US"/>
          </a:p>
        </p:txBody>
      </p:sp>
      <p:sp>
        <p:nvSpPr>
          <p:cNvPr id="4" name="Footer Placeholder 3">
            <a:extLst>
              <a:ext uri="{FF2B5EF4-FFF2-40B4-BE49-F238E27FC236}">
                <a16:creationId xmlns:a16="http://schemas.microsoft.com/office/drawing/2014/main" id="{69BC407F-2631-19D5-CCD5-51193B8CAA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00E3D81-7214-0A48-7A44-9A42E45641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007AF8-783B-4890-A1BD-122F0BD3F143}" type="slidenum">
              <a:rPr lang="en-US" smtClean="0"/>
              <a:t>‹#›</a:t>
            </a:fld>
            <a:endParaRPr lang="en-US"/>
          </a:p>
        </p:txBody>
      </p:sp>
    </p:spTree>
    <p:extLst>
      <p:ext uri="{BB962C8B-B14F-4D97-AF65-F5344CB8AC3E}">
        <p14:creationId xmlns:p14="http://schemas.microsoft.com/office/powerpoint/2010/main" val="1651703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95BA6-7617-4185-8AD3-FA446101C410}" type="datetimeFigureOut">
              <a:rPr lang="en-US" smtClean="0"/>
              <a:t>4/20/2025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5B695-F850-41B9-AA3B-27BDCF84AC74}" type="slidenum">
              <a:rPr lang="en-US" smtClean="0"/>
              <a:t>‹#›</a:t>
            </a:fld>
            <a:endParaRPr lang="en-US"/>
          </a:p>
        </p:txBody>
      </p:sp>
    </p:spTree>
    <p:extLst>
      <p:ext uri="{BB962C8B-B14F-4D97-AF65-F5344CB8AC3E}">
        <p14:creationId xmlns:p14="http://schemas.microsoft.com/office/powerpoint/2010/main" val="972687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75B695-F850-41B9-AA3B-27BDCF84AC74}" type="slidenum">
              <a:rPr lang="en-US" smtClean="0"/>
              <a:t>1</a:t>
            </a:fld>
            <a:endParaRPr lang="en-US"/>
          </a:p>
        </p:txBody>
      </p:sp>
    </p:spTree>
    <p:extLst>
      <p:ext uri="{BB962C8B-B14F-4D97-AF65-F5344CB8AC3E}">
        <p14:creationId xmlns:p14="http://schemas.microsoft.com/office/powerpoint/2010/main" val="1192317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30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6900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3864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9713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vi-VN" sz="1200" b="1">
                <a:solidFill>
                  <a:schemeClr val="bg1"/>
                </a:solidFill>
                <a:effectLst>
                  <a:outerShdw blurRad="38100" dist="38100" dir="2700000" algn="tl">
                    <a:srgbClr val="000000">
                      <a:alpha val="43137"/>
                    </a:srgbClr>
                  </a:outerShdw>
                </a:effectLst>
                <a:latin typeface="UVF TypoSlabserif" panose="02000403050000020004" pitchFamily="2" charset="0"/>
              </a:rPr>
              <a:t>Đọc thầm đoạn 1</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703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6849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47679-C7E2-43B6-A17B-171B57978DD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9169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609180"/>
      </p:ext>
    </p:extLst>
  </p:cSld>
  <p:clrMapOvr>
    <a:masterClrMapping/>
  </p:clrMapOvr>
  <p:transition advClick="0" advTm="3104">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B8B04-ADFD-A37E-8FBF-AAD3EA5D60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449D5-96D0-B161-4999-EF78D60C5659}"/>
              </a:ext>
            </a:extLst>
          </p:cNvPr>
          <p:cNvSpPr>
            <a:spLocks noGrp="1"/>
          </p:cNvSpPr>
          <p:nvPr>
            <p:ph type="dt" sz="half" idx="10"/>
          </p:nvPr>
        </p:nvSpPr>
        <p:spPr/>
        <p:txBody>
          <a:bodyPr/>
          <a:lstStyle/>
          <a:p>
            <a:fld id="{88112E8D-98CC-4552-904C-13B45A42DEB0}" type="datetimeFigureOut">
              <a:rPr lang="en-US" smtClean="0"/>
              <a:t>4/20/2025</a:t>
            </a:fld>
            <a:endParaRPr lang="en-US"/>
          </a:p>
        </p:txBody>
      </p:sp>
      <p:sp>
        <p:nvSpPr>
          <p:cNvPr id="4" name="Footer Placeholder 3">
            <a:extLst>
              <a:ext uri="{FF2B5EF4-FFF2-40B4-BE49-F238E27FC236}">
                <a16:creationId xmlns:a16="http://schemas.microsoft.com/office/drawing/2014/main" id="{C137CD26-449D-7DA8-13F3-40E5833DE7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6D9332-E373-24A4-FC40-237BFC0B291F}"/>
              </a:ext>
            </a:extLst>
          </p:cNvPr>
          <p:cNvSpPr>
            <a:spLocks noGrp="1"/>
          </p:cNvSpPr>
          <p:nvPr>
            <p:ph type="sldNum" sz="quarter" idx="12"/>
          </p:nvPr>
        </p:nvSpPr>
        <p:spPr/>
        <p:txBody>
          <a:bodyPr/>
          <a:lstStyle/>
          <a:p>
            <a:fld id="{0B494357-C247-4737-8903-CD81829A02E3}" type="slidenum">
              <a:rPr lang="en-US" smtClean="0"/>
              <a:t>‹#›</a:t>
            </a:fld>
            <a:endParaRPr lang="en-US"/>
          </a:p>
        </p:txBody>
      </p:sp>
    </p:spTree>
    <p:extLst>
      <p:ext uri="{BB962C8B-B14F-4D97-AF65-F5344CB8AC3E}">
        <p14:creationId xmlns:p14="http://schemas.microsoft.com/office/powerpoint/2010/main" val="97160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F90B6-7336-FD42-2591-71E3654F94FE}"/>
              </a:ext>
            </a:extLst>
          </p:cNvPr>
          <p:cNvSpPr>
            <a:spLocks noGrp="1"/>
          </p:cNvSpPr>
          <p:nvPr>
            <p:ph type="dt" sz="half" idx="10"/>
          </p:nvPr>
        </p:nvSpPr>
        <p:spPr/>
        <p:txBody>
          <a:bodyPr/>
          <a:lstStyle/>
          <a:p>
            <a:fld id="{88112E8D-98CC-4552-904C-13B45A42DEB0}" type="datetimeFigureOut">
              <a:rPr lang="en-US" smtClean="0"/>
              <a:t>4/20/2025</a:t>
            </a:fld>
            <a:endParaRPr lang="en-US"/>
          </a:p>
        </p:txBody>
      </p:sp>
      <p:sp>
        <p:nvSpPr>
          <p:cNvPr id="3" name="Footer Placeholder 2">
            <a:extLst>
              <a:ext uri="{FF2B5EF4-FFF2-40B4-BE49-F238E27FC236}">
                <a16:creationId xmlns:a16="http://schemas.microsoft.com/office/drawing/2014/main" id="{8618AD4B-70D4-3C1A-2CBC-A9990BD500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0CD883-3269-4112-3113-F5E4290D0350}"/>
              </a:ext>
            </a:extLst>
          </p:cNvPr>
          <p:cNvSpPr>
            <a:spLocks noGrp="1"/>
          </p:cNvSpPr>
          <p:nvPr>
            <p:ph type="sldNum" sz="quarter" idx="12"/>
          </p:nvPr>
        </p:nvSpPr>
        <p:spPr/>
        <p:txBody>
          <a:bodyPr/>
          <a:lstStyle/>
          <a:p>
            <a:fld id="{0B494357-C247-4737-8903-CD81829A02E3}" type="slidenum">
              <a:rPr lang="en-US" smtClean="0"/>
              <a:t>‹#›</a:t>
            </a:fld>
            <a:endParaRPr lang="en-US"/>
          </a:p>
        </p:txBody>
      </p:sp>
    </p:spTree>
    <p:extLst>
      <p:ext uri="{BB962C8B-B14F-4D97-AF65-F5344CB8AC3E}">
        <p14:creationId xmlns:p14="http://schemas.microsoft.com/office/powerpoint/2010/main" val="1588001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DDD88-7891-891D-0AD4-A7E3D9BD0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1C9E8A-2E02-999E-9C37-2661CF4D89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D80435-BB88-44A2-B981-47C2BF2B5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ECF99-3A7C-F733-D131-FFAE9FAB7EA5}"/>
              </a:ext>
            </a:extLst>
          </p:cNvPr>
          <p:cNvSpPr>
            <a:spLocks noGrp="1"/>
          </p:cNvSpPr>
          <p:nvPr>
            <p:ph type="dt" sz="half" idx="10"/>
          </p:nvPr>
        </p:nvSpPr>
        <p:spPr/>
        <p:txBody>
          <a:bodyPr/>
          <a:lstStyle/>
          <a:p>
            <a:fld id="{88112E8D-98CC-4552-904C-13B45A42DEB0}" type="datetimeFigureOut">
              <a:rPr lang="en-US" smtClean="0"/>
              <a:t>4/20/2025</a:t>
            </a:fld>
            <a:endParaRPr lang="en-US"/>
          </a:p>
        </p:txBody>
      </p:sp>
      <p:sp>
        <p:nvSpPr>
          <p:cNvPr id="6" name="Footer Placeholder 5">
            <a:extLst>
              <a:ext uri="{FF2B5EF4-FFF2-40B4-BE49-F238E27FC236}">
                <a16:creationId xmlns:a16="http://schemas.microsoft.com/office/drawing/2014/main" id="{038B42BE-B43C-B15E-C162-D6C34D339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660E5-CB62-0D79-C84C-6D65B2D0290D}"/>
              </a:ext>
            </a:extLst>
          </p:cNvPr>
          <p:cNvSpPr>
            <a:spLocks noGrp="1"/>
          </p:cNvSpPr>
          <p:nvPr>
            <p:ph type="sldNum" sz="quarter" idx="12"/>
          </p:nvPr>
        </p:nvSpPr>
        <p:spPr/>
        <p:txBody>
          <a:bodyPr/>
          <a:lstStyle/>
          <a:p>
            <a:fld id="{0B494357-C247-4737-8903-CD81829A02E3}" type="slidenum">
              <a:rPr lang="en-US" smtClean="0"/>
              <a:t>‹#›</a:t>
            </a:fld>
            <a:endParaRPr lang="en-US"/>
          </a:p>
        </p:txBody>
      </p:sp>
    </p:spTree>
    <p:extLst>
      <p:ext uri="{BB962C8B-B14F-4D97-AF65-F5344CB8AC3E}">
        <p14:creationId xmlns:p14="http://schemas.microsoft.com/office/powerpoint/2010/main" val="3397776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A0CE8-253B-9F6C-6B10-669F206CFB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D7F96A-ECBF-1C5D-F911-A0175A6B5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E2702F-782F-E434-ABEA-86AD305A1E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30C700-43FE-DF0D-9BE5-F1E3BDA569F3}"/>
              </a:ext>
            </a:extLst>
          </p:cNvPr>
          <p:cNvSpPr>
            <a:spLocks noGrp="1"/>
          </p:cNvSpPr>
          <p:nvPr>
            <p:ph type="dt" sz="half" idx="10"/>
          </p:nvPr>
        </p:nvSpPr>
        <p:spPr/>
        <p:txBody>
          <a:bodyPr/>
          <a:lstStyle/>
          <a:p>
            <a:fld id="{88112E8D-98CC-4552-904C-13B45A42DEB0}" type="datetimeFigureOut">
              <a:rPr lang="en-US" smtClean="0"/>
              <a:t>4/20/2025</a:t>
            </a:fld>
            <a:endParaRPr lang="en-US"/>
          </a:p>
        </p:txBody>
      </p:sp>
      <p:sp>
        <p:nvSpPr>
          <p:cNvPr id="6" name="Footer Placeholder 5">
            <a:extLst>
              <a:ext uri="{FF2B5EF4-FFF2-40B4-BE49-F238E27FC236}">
                <a16:creationId xmlns:a16="http://schemas.microsoft.com/office/drawing/2014/main" id="{23ADF7C6-20E9-CF45-0A03-A8586A259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F29904-5E7A-014E-B2EA-17460420B5CF}"/>
              </a:ext>
            </a:extLst>
          </p:cNvPr>
          <p:cNvSpPr>
            <a:spLocks noGrp="1"/>
          </p:cNvSpPr>
          <p:nvPr>
            <p:ph type="sldNum" sz="quarter" idx="12"/>
          </p:nvPr>
        </p:nvSpPr>
        <p:spPr/>
        <p:txBody>
          <a:bodyPr/>
          <a:lstStyle/>
          <a:p>
            <a:fld id="{0B494357-C247-4737-8903-CD81829A02E3}" type="slidenum">
              <a:rPr lang="en-US" smtClean="0"/>
              <a:t>‹#›</a:t>
            </a:fld>
            <a:endParaRPr lang="en-US"/>
          </a:p>
        </p:txBody>
      </p:sp>
    </p:spTree>
    <p:extLst>
      <p:ext uri="{BB962C8B-B14F-4D97-AF65-F5344CB8AC3E}">
        <p14:creationId xmlns:p14="http://schemas.microsoft.com/office/powerpoint/2010/main" val="3426747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88D9C-CFDB-23AA-D99A-843B931839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6A03B4-52F6-D6F2-997B-A492BCDA5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76E494-1176-0E51-2E5A-B907B42969EA}"/>
              </a:ext>
            </a:extLst>
          </p:cNvPr>
          <p:cNvSpPr>
            <a:spLocks noGrp="1"/>
          </p:cNvSpPr>
          <p:nvPr>
            <p:ph type="dt" sz="half" idx="10"/>
          </p:nvPr>
        </p:nvSpPr>
        <p:spPr/>
        <p:txBody>
          <a:bodyPr/>
          <a:lstStyle/>
          <a:p>
            <a:fld id="{88112E8D-98CC-4552-904C-13B45A42DEB0}" type="datetimeFigureOut">
              <a:rPr lang="en-US" smtClean="0"/>
              <a:t>4/20/2025</a:t>
            </a:fld>
            <a:endParaRPr lang="en-US"/>
          </a:p>
        </p:txBody>
      </p:sp>
      <p:sp>
        <p:nvSpPr>
          <p:cNvPr id="5" name="Footer Placeholder 4">
            <a:extLst>
              <a:ext uri="{FF2B5EF4-FFF2-40B4-BE49-F238E27FC236}">
                <a16:creationId xmlns:a16="http://schemas.microsoft.com/office/drawing/2014/main" id="{400E51EA-4AF9-AFAA-9016-03C9087AB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E39213-2A4E-3E10-196E-98282D006ADE}"/>
              </a:ext>
            </a:extLst>
          </p:cNvPr>
          <p:cNvSpPr>
            <a:spLocks noGrp="1"/>
          </p:cNvSpPr>
          <p:nvPr>
            <p:ph type="sldNum" sz="quarter" idx="12"/>
          </p:nvPr>
        </p:nvSpPr>
        <p:spPr/>
        <p:txBody>
          <a:bodyPr/>
          <a:lstStyle/>
          <a:p>
            <a:fld id="{0B494357-C247-4737-8903-CD81829A02E3}" type="slidenum">
              <a:rPr lang="en-US" smtClean="0"/>
              <a:t>‹#›</a:t>
            </a:fld>
            <a:endParaRPr lang="en-US"/>
          </a:p>
        </p:txBody>
      </p:sp>
    </p:spTree>
    <p:extLst>
      <p:ext uri="{BB962C8B-B14F-4D97-AF65-F5344CB8AC3E}">
        <p14:creationId xmlns:p14="http://schemas.microsoft.com/office/powerpoint/2010/main" val="377963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1A68E2-7149-A628-31E7-D9255CBB51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78292F-ACA8-C59F-085D-D158314241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E6C64-6AE5-8710-F492-168E36E4DF52}"/>
              </a:ext>
            </a:extLst>
          </p:cNvPr>
          <p:cNvSpPr>
            <a:spLocks noGrp="1"/>
          </p:cNvSpPr>
          <p:nvPr>
            <p:ph type="dt" sz="half" idx="10"/>
          </p:nvPr>
        </p:nvSpPr>
        <p:spPr/>
        <p:txBody>
          <a:bodyPr/>
          <a:lstStyle/>
          <a:p>
            <a:fld id="{88112E8D-98CC-4552-904C-13B45A42DEB0}" type="datetimeFigureOut">
              <a:rPr lang="en-US" smtClean="0"/>
              <a:t>4/20/2025</a:t>
            </a:fld>
            <a:endParaRPr lang="en-US"/>
          </a:p>
        </p:txBody>
      </p:sp>
      <p:sp>
        <p:nvSpPr>
          <p:cNvPr id="5" name="Footer Placeholder 4">
            <a:extLst>
              <a:ext uri="{FF2B5EF4-FFF2-40B4-BE49-F238E27FC236}">
                <a16:creationId xmlns:a16="http://schemas.microsoft.com/office/drawing/2014/main" id="{88A42E1D-FF1E-D912-98D7-2E60EE572C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B0F3F9-005E-4285-F986-65F2F2BEF0C2}"/>
              </a:ext>
            </a:extLst>
          </p:cNvPr>
          <p:cNvSpPr>
            <a:spLocks noGrp="1"/>
          </p:cNvSpPr>
          <p:nvPr>
            <p:ph type="sldNum" sz="quarter" idx="12"/>
          </p:nvPr>
        </p:nvSpPr>
        <p:spPr/>
        <p:txBody>
          <a:bodyPr/>
          <a:lstStyle/>
          <a:p>
            <a:fld id="{0B494357-C247-4737-8903-CD81829A02E3}" type="slidenum">
              <a:rPr lang="en-US" smtClean="0"/>
              <a:t>‹#›</a:t>
            </a:fld>
            <a:endParaRPr lang="en-US"/>
          </a:p>
        </p:txBody>
      </p:sp>
    </p:spTree>
    <p:extLst>
      <p:ext uri="{BB962C8B-B14F-4D97-AF65-F5344CB8AC3E}">
        <p14:creationId xmlns:p14="http://schemas.microsoft.com/office/powerpoint/2010/main" val="3281961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057155"/>
      </p:ext>
    </p:extLst>
  </p:cSld>
  <p:clrMapOvr>
    <a:masterClrMapping/>
  </p:clrMapOvr>
  <p:transition advClick="0" advTm="3104">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644852"/>
      </p:ext>
    </p:extLst>
  </p:cSld>
  <p:clrMapOvr>
    <a:masterClrMapping/>
  </p:clrMapOvr>
  <p:transition advClick="0" advTm="3104">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402372"/>
      </p:ext>
    </p:extLst>
  </p:cSld>
  <p:clrMapOvr>
    <a:masterClrMapping/>
  </p:clrMapOvr>
  <p:transition advClick="0" advTm="3104">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1D709-D92E-4E9F-AC0E-4527F5D0FE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4269B1-CAF4-9291-E846-EB1C6AF5BF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BB7DF2-6C63-C05C-5223-2CD600A8936D}"/>
              </a:ext>
            </a:extLst>
          </p:cNvPr>
          <p:cNvSpPr>
            <a:spLocks noGrp="1"/>
          </p:cNvSpPr>
          <p:nvPr>
            <p:ph type="dt" sz="half" idx="10"/>
          </p:nvPr>
        </p:nvSpPr>
        <p:spPr/>
        <p:txBody>
          <a:bodyPr/>
          <a:lstStyle/>
          <a:p>
            <a:fld id="{88112E8D-98CC-4552-904C-13B45A42DEB0}" type="datetimeFigureOut">
              <a:rPr lang="en-US" smtClean="0"/>
              <a:t>4/20/2025</a:t>
            </a:fld>
            <a:endParaRPr lang="en-US"/>
          </a:p>
        </p:txBody>
      </p:sp>
      <p:sp>
        <p:nvSpPr>
          <p:cNvPr id="5" name="Footer Placeholder 4">
            <a:extLst>
              <a:ext uri="{FF2B5EF4-FFF2-40B4-BE49-F238E27FC236}">
                <a16:creationId xmlns:a16="http://schemas.microsoft.com/office/drawing/2014/main" id="{23D73ED9-D528-F88D-2F11-FEEB5F760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23490-46A6-E7B2-4AAB-E3242E97A2F1}"/>
              </a:ext>
            </a:extLst>
          </p:cNvPr>
          <p:cNvSpPr>
            <a:spLocks noGrp="1"/>
          </p:cNvSpPr>
          <p:nvPr>
            <p:ph type="sldNum" sz="quarter" idx="12"/>
          </p:nvPr>
        </p:nvSpPr>
        <p:spPr/>
        <p:txBody>
          <a:bodyPr/>
          <a:lstStyle/>
          <a:p>
            <a:fld id="{0B494357-C247-4737-8903-CD81829A02E3}" type="slidenum">
              <a:rPr lang="en-US" smtClean="0"/>
              <a:t>‹#›</a:t>
            </a:fld>
            <a:endParaRPr lang="en-US"/>
          </a:p>
        </p:txBody>
      </p:sp>
    </p:spTree>
    <p:extLst>
      <p:ext uri="{BB962C8B-B14F-4D97-AF65-F5344CB8AC3E}">
        <p14:creationId xmlns:p14="http://schemas.microsoft.com/office/powerpoint/2010/main" val="2913445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D681-BF49-3DF4-3930-C96557AFB7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D66989-B8AA-F73F-59D8-6F7A1EA8B0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C4C93-5178-D136-598C-C47322BB29B9}"/>
              </a:ext>
            </a:extLst>
          </p:cNvPr>
          <p:cNvSpPr>
            <a:spLocks noGrp="1"/>
          </p:cNvSpPr>
          <p:nvPr>
            <p:ph type="dt" sz="half" idx="10"/>
          </p:nvPr>
        </p:nvSpPr>
        <p:spPr/>
        <p:txBody>
          <a:bodyPr/>
          <a:lstStyle/>
          <a:p>
            <a:fld id="{88112E8D-98CC-4552-904C-13B45A42DEB0}" type="datetimeFigureOut">
              <a:rPr lang="en-US" smtClean="0"/>
              <a:t>4/20/2025</a:t>
            </a:fld>
            <a:endParaRPr lang="en-US"/>
          </a:p>
        </p:txBody>
      </p:sp>
      <p:sp>
        <p:nvSpPr>
          <p:cNvPr id="5" name="Footer Placeholder 4">
            <a:extLst>
              <a:ext uri="{FF2B5EF4-FFF2-40B4-BE49-F238E27FC236}">
                <a16:creationId xmlns:a16="http://schemas.microsoft.com/office/drawing/2014/main" id="{9C158EF3-48BE-1336-DC6B-056796068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CA58C-8215-54B1-2F14-993842E8B95C}"/>
              </a:ext>
            </a:extLst>
          </p:cNvPr>
          <p:cNvSpPr>
            <a:spLocks noGrp="1"/>
          </p:cNvSpPr>
          <p:nvPr>
            <p:ph type="sldNum" sz="quarter" idx="12"/>
          </p:nvPr>
        </p:nvSpPr>
        <p:spPr/>
        <p:txBody>
          <a:bodyPr/>
          <a:lstStyle/>
          <a:p>
            <a:fld id="{0B494357-C247-4737-8903-CD81829A02E3}" type="slidenum">
              <a:rPr lang="en-US" smtClean="0"/>
              <a:t>‹#›</a:t>
            </a:fld>
            <a:endParaRPr lang="en-US"/>
          </a:p>
        </p:txBody>
      </p:sp>
    </p:spTree>
    <p:extLst>
      <p:ext uri="{BB962C8B-B14F-4D97-AF65-F5344CB8AC3E}">
        <p14:creationId xmlns:p14="http://schemas.microsoft.com/office/powerpoint/2010/main" val="1888467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10EA2-C67E-9A2D-564C-131D4FB846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07C988-5307-A175-451E-DD74BC25BA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787CF9-CD4E-84FD-BD5A-9D1B935161E9}"/>
              </a:ext>
            </a:extLst>
          </p:cNvPr>
          <p:cNvSpPr>
            <a:spLocks noGrp="1"/>
          </p:cNvSpPr>
          <p:nvPr>
            <p:ph type="dt" sz="half" idx="10"/>
          </p:nvPr>
        </p:nvSpPr>
        <p:spPr/>
        <p:txBody>
          <a:bodyPr/>
          <a:lstStyle/>
          <a:p>
            <a:fld id="{88112E8D-98CC-4552-904C-13B45A42DEB0}" type="datetimeFigureOut">
              <a:rPr lang="en-US" smtClean="0"/>
              <a:t>4/20/2025</a:t>
            </a:fld>
            <a:endParaRPr lang="en-US"/>
          </a:p>
        </p:txBody>
      </p:sp>
      <p:sp>
        <p:nvSpPr>
          <p:cNvPr id="5" name="Footer Placeholder 4">
            <a:extLst>
              <a:ext uri="{FF2B5EF4-FFF2-40B4-BE49-F238E27FC236}">
                <a16:creationId xmlns:a16="http://schemas.microsoft.com/office/drawing/2014/main" id="{1D4ECC42-8604-AA82-058B-25373CF50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08693-C763-1C5F-6761-4CD9940BA787}"/>
              </a:ext>
            </a:extLst>
          </p:cNvPr>
          <p:cNvSpPr>
            <a:spLocks noGrp="1"/>
          </p:cNvSpPr>
          <p:nvPr>
            <p:ph type="sldNum" sz="quarter" idx="12"/>
          </p:nvPr>
        </p:nvSpPr>
        <p:spPr/>
        <p:txBody>
          <a:bodyPr/>
          <a:lstStyle/>
          <a:p>
            <a:fld id="{0B494357-C247-4737-8903-CD81829A02E3}" type="slidenum">
              <a:rPr lang="en-US" smtClean="0"/>
              <a:t>‹#›</a:t>
            </a:fld>
            <a:endParaRPr lang="en-US"/>
          </a:p>
        </p:txBody>
      </p:sp>
    </p:spTree>
    <p:extLst>
      <p:ext uri="{BB962C8B-B14F-4D97-AF65-F5344CB8AC3E}">
        <p14:creationId xmlns:p14="http://schemas.microsoft.com/office/powerpoint/2010/main" val="2248547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41902-28FE-5BB8-4D07-B7EF25C341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A3404E-A6A8-8983-EFE4-BC23086DA9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BF905F-7EA1-F581-6DE6-48F08EF36D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A6016B-18EF-87F1-3A2C-F810DA3875CE}"/>
              </a:ext>
            </a:extLst>
          </p:cNvPr>
          <p:cNvSpPr>
            <a:spLocks noGrp="1"/>
          </p:cNvSpPr>
          <p:nvPr>
            <p:ph type="dt" sz="half" idx="10"/>
          </p:nvPr>
        </p:nvSpPr>
        <p:spPr/>
        <p:txBody>
          <a:bodyPr/>
          <a:lstStyle/>
          <a:p>
            <a:fld id="{88112E8D-98CC-4552-904C-13B45A42DEB0}" type="datetimeFigureOut">
              <a:rPr lang="en-US" smtClean="0"/>
              <a:t>4/20/2025</a:t>
            </a:fld>
            <a:endParaRPr lang="en-US"/>
          </a:p>
        </p:txBody>
      </p:sp>
      <p:sp>
        <p:nvSpPr>
          <p:cNvPr id="6" name="Footer Placeholder 5">
            <a:extLst>
              <a:ext uri="{FF2B5EF4-FFF2-40B4-BE49-F238E27FC236}">
                <a16:creationId xmlns:a16="http://schemas.microsoft.com/office/drawing/2014/main" id="{82004DAD-7ADD-80D6-1707-7CBD2DD7C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48307-1DF1-5BC1-3D34-75113150413F}"/>
              </a:ext>
            </a:extLst>
          </p:cNvPr>
          <p:cNvSpPr>
            <a:spLocks noGrp="1"/>
          </p:cNvSpPr>
          <p:nvPr>
            <p:ph type="sldNum" sz="quarter" idx="12"/>
          </p:nvPr>
        </p:nvSpPr>
        <p:spPr/>
        <p:txBody>
          <a:bodyPr/>
          <a:lstStyle/>
          <a:p>
            <a:fld id="{0B494357-C247-4737-8903-CD81829A02E3}" type="slidenum">
              <a:rPr lang="en-US" smtClean="0"/>
              <a:t>‹#›</a:t>
            </a:fld>
            <a:endParaRPr lang="en-US"/>
          </a:p>
        </p:txBody>
      </p:sp>
    </p:spTree>
    <p:extLst>
      <p:ext uri="{BB962C8B-B14F-4D97-AF65-F5344CB8AC3E}">
        <p14:creationId xmlns:p14="http://schemas.microsoft.com/office/powerpoint/2010/main" val="4024714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D72EA-490A-10B9-6271-5B36ADA252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B2FEAD-2599-DEC9-E7B8-9967F433F7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97E1BB-C8B3-CFC7-8E7E-A299479AE3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778F64-F978-25EA-A43E-32AE2E6E40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AE6AB0-D5BA-FC30-6F94-C974278539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502D99-8C44-5636-32B2-4C51D95DBD95}"/>
              </a:ext>
            </a:extLst>
          </p:cNvPr>
          <p:cNvSpPr>
            <a:spLocks noGrp="1"/>
          </p:cNvSpPr>
          <p:nvPr>
            <p:ph type="dt" sz="half" idx="10"/>
          </p:nvPr>
        </p:nvSpPr>
        <p:spPr/>
        <p:txBody>
          <a:bodyPr/>
          <a:lstStyle/>
          <a:p>
            <a:fld id="{88112E8D-98CC-4552-904C-13B45A42DEB0}" type="datetimeFigureOut">
              <a:rPr lang="en-US" smtClean="0"/>
              <a:t>4/20/2025</a:t>
            </a:fld>
            <a:endParaRPr lang="en-US"/>
          </a:p>
        </p:txBody>
      </p:sp>
      <p:sp>
        <p:nvSpPr>
          <p:cNvPr id="8" name="Footer Placeholder 7">
            <a:extLst>
              <a:ext uri="{FF2B5EF4-FFF2-40B4-BE49-F238E27FC236}">
                <a16:creationId xmlns:a16="http://schemas.microsoft.com/office/drawing/2014/main" id="{0B1420CD-9C9D-EDCB-BFBB-66908E2AC8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965256-7879-F0EB-F7B8-04D611EF3D3F}"/>
              </a:ext>
            </a:extLst>
          </p:cNvPr>
          <p:cNvSpPr>
            <a:spLocks noGrp="1"/>
          </p:cNvSpPr>
          <p:nvPr>
            <p:ph type="sldNum" sz="quarter" idx="12"/>
          </p:nvPr>
        </p:nvSpPr>
        <p:spPr/>
        <p:txBody>
          <a:bodyPr/>
          <a:lstStyle/>
          <a:p>
            <a:fld id="{0B494357-C247-4737-8903-CD81829A02E3}" type="slidenum">
              <a:rPr lang="en-US" smtClean="0"/>
              <a:t>‹#›</a:t>
            </a:fld>
            <a:endParaRPr lang="en-US"/>
          </a:p>
        </p:txBody>
      </p:sp>
    </p:spTree>
    <p:extLst>
      <p:ext uri="{BB962C8B-B14F-4D97-AF65-F5344CB8AC3E}">
        <p14:creationId xmlns:p14="http://schemas.microsoft.com/office/powerpoint/2010/main" val="42102400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6" cstate="print">
            <a:extLst>
              <a:ext uri="{28A0092B-C50C-407E-A947-70E740481C1C}">
                <a14:useLocalDpi xmlns:a14="http://schemas.microsoft.com/office/drawing/2010/main" val="0"/>
              </a:ext>
            </a:extLst>
          </a:blip>
          <a:srcRect b="62030"/>
          <a:stretch/>
        </p:blipFill>
        <p:spPr>
          <a:xfrm>
            <a:off x="15894" y="-52723"/>
            <a:ext cx="12174936" cy="6910724"/>
          </a:xfrm>
          <a:prstGeom prst="rect">
            <a:avLst/>
          </a:prstGeom>
        </p:spPr>
      </p:pic>
    </p:spTree>
    <p:extLst>
      <p:ext uri="{BB962C8B-B14F-4D97-AF65-F5344CB8AC3E}">
        <p14:creationId xmlns:p14="http://schemas.microsoft.com/office/powerpoint/2010/main" val="1496422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advClick="0" advTm="3104">
    <p:cover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D02B3D-D26D-4678-CBC7-39DC7D9F33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C1C77E-3807-FE33-3054-DDD65A7A00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E872D-5918-F715-52DA-BA51F4133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12E8D-98CC-4552-904C-13B45A42DEB0}" type="datetimeFigureOut">
              <a:rPr lang="en-US" smtClean="0"/>
              <a:t>4/20/2025</a:t>
            </a:fld>
            <a:endParaRPr lang="en-US"/>
          </a:p>
        </p:txBody>
      </p:sp>
      <p:sp>
        <p:nvSpPr>
          <p:cNvPr id="5" name="Footer Placeholder 4">
            <a:extLst>
              <a:ext uri="{FF2B5EF4-FFF2-40B4-BE49-F238E27FC236}">
                <a16:creationId xmlns:a16="http://schemas.microsoft.com/office/drawing/2014/main" id="{52A020FA-D501-4F35-8F06-2B6C919685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8EB1C0-C4AF-4934-16DF-B2221C4D39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94357-C247-4737-8903-CD81829A02E3}" type="slidenum">
              <a:rPr lang="en-US" smtClean="0"/>
              <a:t>‹#›</a:t>
            </a:fld>
            <a:endParaRPr lang="en-US"/>
          </a:p>
        </p:txBody>
      </p:sp>
    </p:spTree>
    <p:extLst>
      <p:ext uri="{BB962C8B-B14F-4D97-AF65-F5344CB8AC3E}">
        <p14:creationId xmlns:p14="http://schemas.microsoft.com/office/powerpoint/2010/main" val="306997542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17.png"/><Relationship Id="rId9"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control" Target="../activeX/activeX1.xml"/><Relationship Id="rId6" Type="http://schemas.openxmlformats.org/officeDocument/2006/relationships/image" Target="../media/image21.wmf"/><Relationship Id="rId5" Type="http://schemas.openxmlformats.org/officeDocument/2006/relationships/image" Target="../media/image20.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control" Target="../activeX/activeX2.xml"/><Relationship Id="rId6" Type="http://schemas.openxmlformats.org/officeDocument/2006/relationships/image" Target="../media/image22.wmf"/><Relationship Id="rId5" Type="http://schemas.openxmlformats.org/officeDocument/2006/relationships/image" Target="../media/image20.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control" Target="../activeX/activeX3.xml"/><Relationship Id="rId6" Type="http://schemas.openxmlformats.org/officeDocument/2006/relationships/image" Target="../media/image23.wmf"/><Relationship Id="rId5" Type="http://schemas.openxmlformats.org/officeDocument/2006/relationships/image" Target="../media/image20.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14.wdp"/><Relationship Id="rId3" Type="http://schemas.microsoft.com/office/2007/relationships/hdphoto" Target="../media/hdphoto9.wdp"/><Relationship Id="rId7" Type="http://schemas.microsoft.com/office/2007/relationships/hdphoto" Target="../media/hdphoto11.wdp"/><Relationship Id="rId12"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7.png"/><Relationship Id="rId11" Type="http://schemas.microsoft.com/office/2007/relationships/hdphoto" Target="../media/hdphoto13.wdp"/><Relationship Id="rId5" Type="http://schemas.microsoft.com/office/2007/relationships/hdphoto" Target="../media/hdphoto10.wdp"/><Relationship Id="rId15" Type="http://schemas.microsoft.com/office/2007/relationships/hdphoto" Target="../media/hdphoto15.wdp"/><Relationship Id="rId10" Type="http://schemas.openxmlformats.org/officeDocument/2006/relationships/image" Target="../media/image29.png"/><Relationship Id="rId4" Type="http://schemas.openxmlformats.org/officeDocument/2006/relationships/image" Target="../media/image26.png"/><Relationship Id="rId9" Type="http://schemas.microsoft.com/office/2007/relationships/hdphoto" Target="../media/hdphoto12.wdp"/><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png"/><Relationship Id="rId4" Type="http://schemas.microsoft.com/office/2007/relationships/hdphoto" Target="../media/hdphoto16.wdp"/></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png"/><Relationship Id="rId5" Type="http://schemas.microsoft.com/office/2007/relationships/hdphoto" Target="../media/hdphoto8.wdp"/><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38.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3.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93" t="50934" b="8278"/>
          <a:stretch/>
        </p:blipFill>
        <p:spPr>
          <a:xfrm flipH="1">
            <a:off x="-5281" y="0"/>
            <a:ext cx="12197280" cy="6858000"/>
          </a:xfrm>
          <a:prstGeom prst="rect">
            <a:avLst/>
          </a:prstGeom>
        </p:spPr>
      </p:pic>
      <p:sp>
        <p:nvSpPr>
          <p:cNvPr id="15" name="菱形 14"/>
          <p:cNvSpPr/>
          <p:nvPr/>
        </p:nvSpPr>
        <p:spPr>
          <a:xfrm>
            <a:off x="1485900" y="314325"/>
            <a:ext cx="8648699"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pic>
        <p:nvPicPr>
          <p:cNvPr id="3" name="Picture 2">
            <a:extLst>
              <a:ext uri="{FF2B5EF4-FFF2-40B4-BE49-F238E27FC236}">
                <a16:creationId xmlns:a16="http://schemas.microsoft.com/office/drawing/2014/main" id="{AD3DB183-F52A-613E-BB79-9244FA007D43}"/>
              </a:ext>
            </a:extLst>
          </p:cNvPr>
          <p:cNvPicPr>
            <a:picLocks noChangeAspect="1"/>
          </p:cNvPicPr>
          <p:nvPr/>
        </p:nvPicPr>
        <p:blipFill>
          <a:blip r:embed="rId6"/>
          <a:stretch>
            <a:fillRect/>
          </a:stretch>
        </p:blipFill>
        <p:spPr>
          <a:xfrm>
            <a:off x="2804274" y="2687485"/>
            <a:ext cx="6145301" cy="2054530"/>
          </a:xfrm>
          <a:prstGeom prst="rect">
            <a:avLst/>
          </a:prstGeom>
        </p:spPr>
      </p:pic>
    </p:spTree>
    <p:extLst>
      <p:ext uri="{BB962C8B-B14F-4D97-AF65-F5344CB8AC3E}">
        <p14:creationId xmlns:p14="http://schemas.microsoft.com/office/powerpoint/2010/main" val="3887438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7" descr="978843359_3a16ea9de9">
            <a:extLst>
              <a:ext uri="{FF2B5EF4-FFF2-40B4-BE49-F238E27FC236}">
                <a16:creationId xmlns:a16="http://schemas.microsoft.com/office/drawing/2014/main" id="{1642AB44-C008-4E6C-8A43-04CD21B3A3E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00382" y="584953"/>
            <a:ext cx="3894576" cy="2844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DF263510-E342-4FD5-895C-F9A1D6AFC8FA}"/>
              </a:ext>
            </a:extLst>
          </p:cNvPr>
          <p:cNvSpPr txBox="1"/>
          <p:nvPr/>
        </p:nvSpPr>
        <p:spPr>
          <a:xfrm>
            <a:off x="457200" y="4063649"/>
            <a:ext cx="2383439" cy="1569660"/>
          </a:xfrm>
          <a:prstGeom prst="rect">
            <a:avLst/>
          </a:prstGeom>
          <a:solidFill>
            <a:schemeClr val="tx2">
              <a:lumMod val="75000"/>
              <a:alpha val="75000"/>
            </a:schemeClr>
          </a:solidFill>
          <a:ln w="38100">
            <a:solidFill>
              <a:schemeClr val="tx1"/>
            </a:solidFill>
            <a:prstDash val="dash"/>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Cảnh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ngày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gần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phiên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ở Sa Pa</a:t>
            </a:r>
          </a:p>
        </p:txBody>
      </p:sp>
      <p:pic>
        <p:nvPicPr>
          <p:cNvPr id="28" name="Picture 4" descr="cho">
            <a:extLst>
              <a:ext uri="{FF2B5EF4-FFF2-40B4-BE49-F238E27FC236}">
                <a16:creationId xmlns:a16="http://schemas.microsoft.com/office/drawing/2014/main" id="{F1823B7C-B21A-4F9D-8368-97E57BD316B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5323" y="250409"/>
            <a:ext cx="6843997" cy="3178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Cho%20bac%20ha">
            <a:extLst>
              <a:ext uri="{FF2B5EF4-FFF2-40B4-BE49-F238E27FC236}">
                <a16:creationId xmlns:a16="http://schemas.microsoft.com/office/drawing/2014/main" id="{D8036080-FD16-426F-AEE7-6DBC781876B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03819" y="3873149"/>
            <a:ext cx="4519305" cy="2720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giasuctaybac9">
            <a:extLst>
              <a:ext uri="{FF2B5EF4-FFF2-40B4-BE49-F238E27FC236}">
                <a16:creationId xmlns:a16="http://schemas.microsoft.com/office/drawing/2014/main" id="{1F9D6C3C-80D4-4AAA-BBBF-95F0C8B5287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271466" y="3731568"/>
            <a:ext cx="3907809" cy="2579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629270"/>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4" presetClass="entr" presetSubtype="1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D834B933-4F87-C1A9-718C-237793A9453E}"/>
              </a:ext>
            </a:extLst>
          </p:cNvPr>
          <p:cNvSpPr/>
          <p:nvPr/>
        </p:nvSpPr>
        <p:spPr>
          <a:xfrm>
            <a:off x="372140" y="2686050"/>
            <a:ext cx="11581735" cy="3381375"/>
          </a:xfrm>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581735" h="3381375" fill="none" extrusionOk="0">
                <a:moveTo>
                  <a:pt x="0" y="563573"/>
                </a:moveTo>
                <a:cubicBezTo>
                  <a:pt x="9198" y="133208"/>
                  <a:pt x="317564" y="-142404"/>
                  <a:pt x="669754" y="0"/>
                </a:cubicBezTo>
                <a:cubicBezTo>
                  <a:pt x="745480" y="-28015"/>
                  <a:pt x="938595" y="6724"/>
                  <a:pt x="1045302" y="0"/>
                </a:cubicBezTo>
                <a:cubicBezTo>
                  <a:pt x="1135949" y="36473"/>
                  <a:pt x="1521875" y="-56588"/>
                  <a:pt x="1625695" y="0"/>
                </a:cubicBezTo>
                <a:cubicBezTo>
                  <a:pt x="1735237" y="46902"/>
                  <a:pt x="1929644" y="31877"/>
                  <a:pt x="2103666" y="0"/>
                </a:cubicBezTo>
                <a:cubicBezTo>
                  <a:pt x="2223696" y="3198"/>
                  <a:pt x="2499019" y="-34237"/>
                  <a:pt x="2888903" y="0"/>
                </a:cubicBezTo>
                <a:cubicBezTo>
                  <a:pt x="3244325" y="-8898"/>
                  <a:pt x="3362587" y="19432"/>
                  <a:pt x="3674140" y="0"/>
                </a:cubicBezTo>
                <a:cubicBezTo>
                  <a:pt x="4015242" y="9897"/>
                  <a:pt x="4120491" y="54117"/>
                  <a:pt x="4459378" y="0"/>
                </a:cubicBezTo>
                <a:cubicBezTo>
                  <a:pt x="4837680" y="-24631"/>
                  <a:pt x="4688261" y="17072"/>
                  <a:pt x="4834926" y="0"/>
                </a:cubicBezTo>
                <a:cubicBezTo>
                  <a:pt x="4986522" y="23023"/>
                  <a:pt x="5036784" y="6386"/>
                  <a:pt x="5210474" y="0"/>
                </a:cubicBezTo>
                <a:cubicBezTo>
                  <a:pt x="5365465" y="-15343"/>
                  <a:pt x="5717662" y="-29836"/>
                  <a:pt x="5893289" y="0"/>
                </a:cubicBezTo>
                <a:cubicBezTo>
                  <a:pt x="5997096" y="-11640"/>
                  <a:pt x="6383403" y="31786"/>
                  <a:pt x="6678526" y="0"/>
                </a:cubicBezTo>
                <a:cubicBezTo>
                  <a:pt x="6940216" y="-20067"/>
                  <a:pt x="6885364" y="21775"/>
                  <a:pt x="7054074" y="0"/>
                </a:cubicBezTo>
                <a:cubicBezTo>
                  <a:pt x="7312714" y="2184"/>
                  <a:pt x="7510303" y="-26854"/>
                  <a:pt x="7941734" y="0"/>
                </a:cubicBezTo>
                <a:cubicBezTo>
                  <a:pt x="8299367" y="23933"/>
                  <a:pt x="8276596" y="2334"/>
                  <a:pt x="8522127" y="0"/>
                </a:cubicBezTo>
                <a:cubicBezTo>
                  <a:pt x="8784554" y="-8188"/>
                  <a:pt x="8808178" y="-512"/>
                  <a:pt x="9102520" y="0"/>
                </a:cubicBezTo>
                <a:cubicBezTo>
                  <a:pt x="9392516" y="-9490"/>
                  <a:pt x="9386604" y="-5858"/>
                  <a:pt x="9478068" y="0"/>
                </a:cubicBezTo>
                <a:cubicBezTo>
                  <a:pt x="9609285" y="37243"/>
                  <a:pt x="9913304" y="-66427"/>
                  <a:pt x="10263305" y="0"/>
                </a:cubicBezTo>
                <a:cubicBezTo>
                  <a:pt x="10673829" y="33569"/>
                  <a:pt x="10710094" y="14767"/>
                  <a:pt x="10911980" y="0"/>
                </a:cubicBezTo>
                <a:cubicBezTo>
                  <a:pt x="11133086" y="-8301"/>
                  <a:pt x="11757158" y="209486"/>
                  <a:pt x="11581735" y="563573"/>
                </a:cubicBezTo>
                <a:cubicBezTo>
                  <a:pt x="11560674" y="850885"/>
                  <a:pt x="11562702" y="953808"/>
                  <a:pt x="11581735" y="1149672"/>
                </a:cubicBezTo>
                <a:cubicBezTo>
                  <a:pt x="11616430" y="1338566"/>
                  <a:pt x="11620680" y="1586686"/>
                  <a:pt x="11581735" y="1713229"/>
                </a:cubicBezTo>
                <a:cubicBezTo>
                  <a:pt x="11522648" y="1874604"/>
                  <a:pt x="11582737" y="2035137"/>
                  <a:pt x="11581735" y="2209159"/>
                </a:cubicBezTo>
                <a:cubicBezTo>
                  <a:pt x="11626819" y="2295760"/>
                  <a:pt x="11628832" y="2530934"/>
                  <a:pt x="11581735" y="2817801"/>
                </a:cubicBezTo>
                <a:cubicBezTo>
                  <a:pt x="11631768" y="3078806"/>
                  <a:pt x="11162268" y="3336266"/>
                  <a:pt x="10911980" y="3381375"/>
                </a:cubicBezTo>
                <a:cubicBezTo>
                  <a:pt x="10673331" y="3435182"/>
                  <a:pt x="10484787" y="3418816"/>
                  <a:pt x="10331587" y="3381375"/>
                </a:cubicBezTo>
                <a:cubicBezTo>
                  <a:pt x="10160848" y="3322657"/>
                  <a:pt x="9990330" y="3390335"/>
                  <a:pt x="9751194" y="3381375"/>
                </a:cubicBezTo>
                <a:cubicBezTo>
                  <a:pt x="9493279" y="3317091"/>
                  <a:pt x="9304775" y="3443872"/>
                  <a:pt x="9068379" y="3381375"/>
                </a:cubicBezTo>
                <a:cubicBezTo>
                  <a:pt x="8857422" y="3408714"/>
                  <a:pt x="8710015" y="3394393"/>
                  <a:pt x="8590409" y="3381375"/>
                </a:cubicBezTo>
                <a:cubicBezTo>
                  <a:pt x="8508010" y="3402462"/>
                  <a:pt x="8253261" y="3351289"/>
                  <a:pt x="8112438" y="3381375"/>
                </a:cubicBezTo>
                <a:cubicBezTo>
                  <a:pt x="7977155" y="3379691"/>
                  <a:pt x="7826241" y="3342360"/>
                  <a:pt x="7736890" y="3381375"/>
                </a:cubicBezTo>
                <a:cubicBezTo>
                  <a:pt x="7651807" y="3341821"/>
                  <a:pt x="7320510" y="3360125"/>
                  <a:pt x="7156497" y="3381375"/>
                </a:cubicBezTo>
                <a:cubicBezTo>
                  <a:pt x="7038885" y="3360333"/>
                  <a:pt x="6647426" y="3345993"/>
                  <a:pt x="6371260" y="3381375"/>
                </a:cubicBezTo>
                <a:cubicBezTo>
                  <a:pt x="6101919" y="3408292"/>
                  <a:pt x="6012913" y="3411820"/>
                  <a:pt x="5688445" y="3381375"/>
                </a:cubicBezTo>
                <a:cubicBezTo>
                  <a:pt x="5352745" y="3381307"/>
                  <a:pt x="5326369" y="3393808"/>
                  <a:pt x="5210474" y="3381375"/>
                </a:cubicBezTo>
                <a:cubicBezTo>
                  <a:pt x="5098979" y="3348037"/>
                  <a:pt x="5018742" y="3390873"/>
                  <a:pt x="4834926" y="3381375"/>
                </a:cubicBezTo>
                <a:cubicBezTo>
                  <a:pt x="4595203" y="3451873"/>
                  <a:pt x="4361894" y="3267028"/>
                  <a:pt x="3947267" y="3381375"/>
                </a:cubicBezTo>
                <a:cubicBezTo>
                  <a:pt x="3496762" y="3430642"/>
                  <a:pt x="3663286" y="3385157"/>
                  <a:pt x="3366874" y="3381375"/>
                </a:cubicBezTo>
                <a:cubicBezTo>
                  <a:pt x="3175464" y="3410274"/>
                  <a:pt x="2790811" y="3330840"/>
                  <a:pt x="2581637" y="3381375"/>
                </a:cubicBezTo>
                <a:cubicBezTo>
                  <a:pt x="2359839" y="3358573"/>
                  <a:pt x="2300414" y="3385972"/>
                  <a:pt x="2206088" y="3381375"/>
                </a:cubicBezTo>
                <a:cubicBezTo>
                  <a:pt x="2153592" y="3407638"/>
                  <a:pt x="1861423" y="3411863"/>
                  <a:pt x="1728117" y="3381375"/>
                </a:cubicBezTo>
                <a:cubicBezTo>
                  <a:pt x="1590162" y="3480550"/>
                  <a:pt x="884395" y="3393007"/>
                  <a:pt x="669754" y="3381375"/>
                </a:cubicBezTo>
                <a:cubicBezTo>
                  <a:pt x="245669" y="3319773"/>
                  <a:pt x="-4312" y="3179545"/>
                  <a:pt x="0" y="2817801"/>
                </a:cubicBezTo>
                <a:cubicBezTo>
                  <a:pt x="-10713" y="2687852"/>
                  <a:pt x="-6718" y="2403268"/>
                  <a:pt x="0" y="2321870"/>
                </a:cubicBezTo>
                <a:cubicBezTo>
                  <a:pt x="55920" y="2229996"/>
                  <a:pt x="-14759" y="1934690"/>
                  <a:pt x="0" y="1780856"/>
                </a:cubicBezTo>
                <a:cubicBezTo>
                  <a:pt x="60245" y="1614920"/>
                  <a:pt x="-27754" y="1419424"/>
                  <a:pt x="0" y="1194757"/>
                </a:cubicBezTo>
                <a:cubicBezTo>
                  <a:pt x="18641" y="1017095"/>
                  <a:pt x="16495" y="892879"/>
                  <a:pt x="0" y="563573"/>
                </a:cubicBezTo>
                <a:close/>
              </a:path>
              <a:path w="11581735" h="3381375" stroke="0" extrusionOk="0">
                <a:moveTo>
                  <a:pt x="0" y="563573"/>
                </a:moveTo>
                <a:cubicBezTo>
                  <a:pt x="58874" y="325678"/>
                  <a:pt x="319563" y="-2939"/>
                  <a:pt x="669754" y="0"/>
                </a:cubicBezTo>
                <a:cubicBezTo>
                  <a:pt x="918115" y="49189"/>
                  <a:pt x="1098997" y="-39283"/>
                  <a:pt x="1250147" y="0"/>
                </a:cubicBezTo>
                <a:cubicBezTo>
                  <a:pt x="1424138" y="-53075"/>
                  <a:pt x="1801074" y="69973"/>
                  <a:pt x="2035385" y="0"/>
                </a:cubicBezTo>
                <a:cubicBezTo>
                  <a:pt x="2327501" y="-17514"/>
                  <a:pt x="2328289" y="521"/>
                  <a:pt x="2410933" y="0"/>
                </a:cubicBezTo>
                <a:cubicBezTo>
                  <a:pt x="2454913" y="-29439"/>
                  <a:pt x="2848838" y="-43488"/>
                  <a:pt x="3196170" y="0"/>
                </a:cubicBezTo>
                <a:cubicBezTo>
                  <a:pt x="3457553" y="22106"/>
                  <a:pt x="3424345" y="18881"/>
                  <a:pt x="3571718" y="0"/>
                </a:cubicBezTo>
                <a:cubicBezTo>
                  <a:pt x="3695559" y="50378"/>
                  <a:pt x="3964112" y="35968"/>
                  <a:pt x="4356956" y="0"/>
                </a:cubicBezTo>
                <a:cubicBezTo>
                  <a:pt x="4729853" y="1509"/>
                  <a:pt x="4750596" y="-30905"/>
                  <a:pt x="5039771" y="0"/>
                </a:cubicBezTo>
                <a:cubicBezTo>
                  <a:pt x="5335336" y="31074"/>
                  <a:pt x="5365116" y="21217"/>
                  <a:pt x="5620163" y="0"/>
                </a:cubicBezTo>
                <a:cubicBezTo>
                  <a:pt x="5909817" y="-35243"/>
                  <a:pt x="5965551" y="8181"/>
                  <a:pt x="6302979" y="0"/>
                </a:cubicBezTo>
                <a:cubicBezTo>
                  <a:pt x="6580706" y="49547"/>
                  <a:pt x="6951373" y="20798"/>
                  <a:pt x="7088215" y="0"/>
                </a:cubicBezTo>
                <a:cubicBezTo>
                  <a:pt x="7261180" y="12521"/>
                  <a:pt x="7619049" y="74358"/>
                  <a:pt x="7771030" y="0"/>
                </a:cubicBezTo>
                <a:cubicBezTo>
                  <a:pt x="7934411" y="-48222"/>
                  <a:pt x="8120687" y="-8963"/>
                  <a:pt x="8249001" y="0"/>
                </a:cubicBezTo>
                <a:cubicBezTo>
                  <a:pt x="8345231" y="-25745"/>
                  <a:pt x="8633497" y="52016"/>
                  <a:pt x="8726972" y="0"/>
                </a:cubicBezTo>
                <a:cubicBezTo>
                  <a:pt x="8796734" y="-32416"/>
                  <a:pt x="8976985" y="-31741"/>
                  <a:pt x="9204942" y="0"/>
                </a:cubicBezTo>
                <a:cubicBezTo>
                  <a:pt x="9352594" y="51992"/>
                  <a:pt x="9541038" y="44629"/>
                  <a:pt x="9682913" y="0"/>
                </a:cubicBezTo>
                <a:cubicBezTo>
                  <a:pt x="9939191" y="-76447"/>
                  <a:pt x="10690572" y="75545"/>
                  <a:pt x="10911980" y="0"/>
                </a:cubicBezTo>
                <a:cubicBezTo>
                  <a:pt x="11207035" y="46761"/>
                  <a:pt x="11549233" y="332290"/>
                  <a:pt x="11581735" y="563573"/>
                </a:cubicBezTo>
                <a:cubicBezTo>
                  <a:pt x="11525707" y="696664"/>
                  <a:pt x="11538974" y="950289"/>
                  <a:pt x="11581735" y="1149672"/>
                </a:cubicBezTo>
                <a:cubicBezTo>
                  <a:pt x="11583807" y="1318369"/>
                  <a:pt x="11583219" y="1612667"/>
                  <a:pt x="11581735" y="1713229"/>
                </a:cubicBezTo>
                <a:cubicBezTo>
                  <a:pt x="11521701" y="1894736"/>
                  <a:pt x="11560513" y="2104959"/>
                  <a:pt x="11581735" y="2276786"/>
                </a:cubicBezTo>
                <a:cubicBezTo>
                  <a:pt x="11514101" y="2471681"/>
                  <a:pt x="11638990" y="2647289"/>
                  <a:pt x="11581735" y="2817801"/>
                </a:cubicBezTo>
                <a:cubicBezTo>
                  <a:pt x="11535119" y="3008427"/>
                  <a:pt x="11179179" y="3492165"/>
                  <a:pt x="10911980" y="3381375"/>
                </a:cubicBezTo>
                <a:cubicBezTo>
                  <a:pt x="10705897" y="3385909"/>
                  <a:pt x="10609593" y="3378970"/>
                  <a:pt x="10331587" y="3381375"/>
                </a:cubicBezTo>
                <a:cubicBezTo>
                  <a:pt x="10111824" y="3359252"/>
                  <a:pt x="9890188" y="3414274"/>
                  <a:pt x="9751194" y="3381375"/>
                </a:cubicBezTo>
                <a:cubicBezTo>
                  <a:pt x="9696602" y="3351740"/>
                  <a:pt x="9431287" y="3421215"/>
                  <a:pt x="9170801" y="3381375"/>
                </a:cubicBezTo>
                <a:cubicBezTo>
                  <a:pt x="8988287" y="3376795"/>
                  <a:pt x="8952941" y="3390236"/>
                  <a:pt x="8795254" y="3381375"/>
                </a:cubicBezTo>
                <a:cubicBezTo>
                  <a:pt x="8690966" y="3380864"/>
                  <a:pt x="8491121" y="3405315"/>
                  <a:pt x="8419705" y="3381375"/>
                </a:cubicBezTo>
                <a:cubicBezTo>
                  <a:pt x="8348409" y="3355548"/>
                  <a:pt x="8185846" y="3395191"/>
                  <a:pt x="8044157" y="3381375"/>
                </a:cubicBezTo>
                <a:cubicBezTo>
                  <a:pt x="7904576" y="3353988"/>
                  <a:pt x="7596825" y="3360881"/>
                  <a:pt x="7463764" y="3381375"/>
                </a:cubicBezTo>
                <a:cubicBezTo>
                  <a:pt x="7374268" y="3442234"/>
                  <a:pt x="7029191" y="3363339"/>
                  <a:pt x="6780949" y="3381375"/>
                </a:cubicBezTo>
                <a:cubicBezTo>
                  <a:pt x="6454317" y="3371545"/>
                  <a:pt x="6230523" y="3323769"/>
                  <a:pt x="5893289" y="3381375"/>
                </a:cubicBezTo>
                <a:cubicBezTo>
                  <a:pt x="5587444" y="3405036"/>
                  <a:pt x="5509205" y="3370619"/>
                  <a:pt x="5210474" y="3381375"/>
                </a:cubicBezTo>
                <a:cubicBezTo>
                  <a:pt x="4911900" y="3402588"/>
                  <a:pt x="4965534" y="3373665"/>
                  <a:pt x="4834926" y="3381375"/>
                </a:cubicBezTo>
                <a:cubicBezTo>
                  <a:pt x="4748979" y="3401460"/>
                  <a:pt x="4359508" y="3392358"/>
                  <a:pt x="4049688" y="3381375"/>
                </a:cubicBezTo>
                <a:cubicBezTo>
                  <a:pt x="3794526" y="3367522"/>
                  <a:pt x="3808834" y="3382907"/>
                  <a:pt x="3571718" y="3381375"/>
                </a:cubicBezTo>
                <a:cubicBezTo>
                  <a:pt x="3317356" y="3317044"/>
                  <a:pt x="3061426" y="3481354"/>
                  <a:pt x="2786480" y="3381375"/>
                </a:cubicBezTo>
                <a:cubicBezTo>
                  <a:pt x="2604215" y="3335418"/>
                  <a:pt x="2341448" y="3342970"/>
                  <a:pt x="2103666" y="3381375"/>
                </a:cubicBezTo>
                <a:cubicBezTo>
                  <a:pt x="1918189" y="3350292"/>
                  <a:pt x="1823637" y="3387449"/>
                  <a:pt x="1625695" y="3381375"/>
                </a:cubicBezTo>
                <a:cubicBezTo>
                  <a:pt x="1454169" y="3400843"/>
                  <a:pt x="1115342" y="3363785"/>
                  <a:pt x="669754" y="3381375"/>
                </a:cubicBezTo>
                <a:cubicBezTo>
                  <a:pt x="140003" y="3324893"/>
                  <a:pt x="41146" y="3111203"/>
                  <a:pt x="0" y="2817801"/>
                </a:cubicBezTo>
                <a:cubicBezTo>
                  <a:pt x="13779" y="2663111"/>
                  <a:pt x="-7956" y="2541538"/>
                  <a:pt x="0" y="2321870"/>
                </a:cubicBezTo>
                <a:cubicBezTo>
                  <a:pt x="44940" y="2141292"/>
                  <a:pt x="92350" y="1914560"/>
                  <a:pt x="0" y="1713229"/>
                </a:cubicBezTo>
                <a:cubicBezTo>
                  <a:pt x="-37738" y="1475118"/>
                  <a:pt x="26996" y="1421923"/>
                  <a:pt x="0" y="1217299"/>
                </a:cubicBezTo>
                <a:cubicBezTo>
                  <a:pt x="-30081" y="1062056"/>
                  <a:pt x="4896" y="714857"/>
                  <a:pt x="0" y="563573"/>
                </a:cubicBezTo>
                <a:close/>
              </a:path>
              <a:path w="11581735" h="3381375" fill="none" stroke="0" extrusionOk="0">
                <a:moveTo>
                  <a:pt x="0" y="563573"/>
                </a:moveTo>
                <a:cubicBezTo>
                  <a:pt x="-109413" y="304819"/>
                  <a:pt x="353043" y="96028"/>
                  <a:pt x="669754" y="0"/>
                </a:cubicBezTo>
                <a:cubicBezTo>
                  <a:pt x="719525" y="-17605"/>
                  <a:pt x="966071" y="-7465"/>
                  <a:pt x="1045302" y="0"/>
                </a:cubicBezTo>
                <a:cubicBezTo>
                  <a:pt x="1130770" y="-21069"/>
                  <a:pt x="1517844" y="-25755"/>
                  <a:pt x="1625695" y="0"/>
                </a:cubicBezTo>
                <a:cubicBezTo>
                  <a:pt x="1785154" y="59503"/>
                  <a:pt x="1940746" y="1668"/>
                  <a:pt x="2103666" y="0"/>
                </a:cubicBezTo>
                <a:cubicBezTo>
                  <a:pt x="2283963" y="75967"/>
                  <a:pt x="2505563" y="32292"/>
                  <a:pt x="2888903" y="0"/>
                </a:cubicBezTo>
                <a:cubicBezTo>
                  <a:pt x="3288945" y="-14052"/>
                  <a:pt x="3330066" y="30867"/>
                  <a:pt x="3674140" y="0"/>
                </a:cubicBezTo>
                <a:cubicBezTo>
                  <a:pt x="4008564" y="-18665"/>
                  <a:pt x="4095798" y="29836"/>
                  <a:pt x="4459378" y="0"/>
                </a:cubicBezTo>
                <a:cubicBezTo>
                  <a:pt x="4807382" y="-51309"/>
                  <a:pt x="4709369" y="-35901"/>
                  <a:pt x="4834926" y="0"/>
                </a:cubicBezTo>
                <a:cubicBezTo>
                  <a:pt x="4982339" y="17558"/>
                  <a:pt x="5026828" y="11838"/>
                  <a:pt x="5210474" y="0"/>
                </a:cubicBezTo>
                <a:cubicBezTo>
                  <a:pt x="5356518" y="-39606"/>
                  <a:pt x="5738832" y="16811"/>
                  <a:pt x="5893289" y="0"/>
                </a:cubicBezTo>
                <a:cubicBezTo>
                  <a:pt x="6020606" y="-46845"/>
                  <a:pt x="6463968" y="-6793"/>
                  <a:pt x="6678526" y="0"/>
                </a:cubicBezTo>
                <a:cubicBezTo>
                  <a:pt x="6924667" y="-17514"/>
                  <a:pt x="6884807" y="8043"/>
                  <a:pt x="7054074" y="0"/>
                </a:cubicBezTo>
                <a:cubicBezTo>
                  <a:pt x="7207405" y="68223"/>
                  <a:pt x="7653058" y="9006"/>
                  <a:pt x="7941734" y="0"/>
                </a:cubicBezTo>
                <a:cubicBezTo>
                  <a:pt x="8306451" y="14663"/>
                  <a:pt x="8282192" y="12759"/>
                  <a:pt x="8522127" y="0"/>
                </a:cubicBezTo>
                <a:cubicBezTo>
                  <a:pt x="8776434" y="-22257"/>
                  <a:pt x="8801261" y="11304"/>
                  <a:pt x="9102520" y="0"/>
                </a:cubicBezTo>
                <a:cubicBezTo>
                  <a:pt x="9389461" y="-11340"/>
                  <a:pt x="9382323" y="-6805"/>
                  <a:pt x="9478068" y="0"/>
                </a:cubicBezTo>
                <a:cubicBezTo>
                  <a:pt x="9598303" y="39673"/>
                  <a:pt x="9907063" y="-6443"/>
                  <a:pt x="10263305" y="0"/>
                </a:cubicBezTo>
                <a:cubicBezTo>
                  <a:pt x="10657732" y="28836"/>
                  <a:pt x="10721917" y="10275"/>
                  <a:pt x="10911980" y="0"/>
                </a:cubicBezTo>
                <a:cubicBezTo>
                  <a:pt x="11209710" y="23424"/>
                  <a:pt x="11496984" y="311009"/>
                  <a:pt x="11581735" y="563573"/>
                </a:cubicBezTo>
                <a:cubicBezTo>
                  <a:pt x="11599472" y="816265"/>
                  <a:pt x="11548157" y="913821"/>
                  <a:pt x="11581735" y="1149672"/>
                </a:cubicBezTo>
                <a:cubicBezTo>
                  <a:pt x="11614315" y="1378364"/>
                  <a:pt x="11611327" y="1596664"/>
                  <a:pt x="11581735" y="1713229"/>
                </a:cubicBezTo>
                <a:cubicBezTo>
                  <a:pt x="11573354" y="1818615"/>
                  <a:pt x="11635739" y="2069343"/>
                  <a:pt x="11581735" y="2209159"/>
                </a:cubicBezTo>
                <a:cubicBezTo>
                  <a:pt x="11584331" y="2338089"/>
                  <a:pt x="11624843" y="2585716"/>
                  <a:pt x="11581735" y="2817801"/>
                </a:cubicBezTo>
                <a:cubicBezTo>
                  <a:pt x="11535556" y="3083898"/>
                  <a:pt x="11249263" y="3392178"/>
                  <a:pt x="10911980" y="3381375"/>
                </a:cubicBezTo>
                <a:cubicBezTo>
                  <a:pt x="10701745" y="3387329"/>
                  <a:pt x="10468672" y="3398828"/>
                  <a:pt x="10331587" y="3381375"/>
                </a:cubicBezTo>
                <a:cubicBezTo>
                  <a:pt x="10242602" y="3344609"/>
                  <a:pt x="10042250" y="3394085"/>
                  <a:pt x="9751194" y="3381375"/>
                </a:cubicBezTo>
                <a:cubicBezTo>
                  <a:pt x="9524472" y="3399347"/>
                  <a:pt x="9317299" y="3361629"/>
                  <a:pt x="9068379" y="3381375"/>
                </a:cubicBezTo>
                <a:cubicBezTo>
                  <a:pt x="8825441" y="3380400"/>
                  <a:pt x="8700266" y="3410794"/>
                  <a:pt x="8590409" y="3381375"/>
                </a:cubicBezTo>
                <a:cubicBezTo>
                  <a:pt x="8465035" y="3347276"/>
                  <a:pt x="8224562" y="3367084"/>
                  <a:pt x="8112438" y="3381375"/>
                </a:cubicBezTo>
                <a:cubicBezTo>
                  <a:pt x="7987603" y="3405297"/>
                  <a:pt x="7835535" y="3343573"/>
                  <a:pt x="7736890" y="3381375"/>
                </a:cubicBezTo>
                <a:cubicBezTo>
                  <a:pt x="7581988" y="3368104"/>
                  <a:pt x="7322970" y="3390552"/>
                  <a:pt x="7156497" y="3381375"/>
                </a:cubicBezTo>
                <a:cubicBezTo>
                  <a:pt x="7046318" y="3351047"/>
                  <a:pt x="6655076" y="3394945"/>
                  <a:pt x="6371260" y="3381375"/>
                </a:cubicBezTo>
                <a:cubicBezTo>
                  <a:pt x="6081710" y="3393107"/>
                  <a:pt x="6036191" y="3391567"/>
                  <a:pt x="5688445" y="3381375"/>
                </a:cubicBezTo>
                <a:cubicBezTo>
                  <a:pt x="5364376" y="3383278"/>
                  <a:pt x="5315562" y="3399007"/>
                  <a:pt x="5210474" y="3381375"/>
                </a:cubicBezTo>
                <a:cubicBezTo>
                  <a:pt x="5097211" y="3373548"/>
                  <a:pt x="5022374" y="3358187"/>
                  <a:pt x="4834926" y="3381375"/>
                </a:cubicBezTo>
                <a:cubicBezTo>
                  <a:pt x="4688768" y="3414410"/>
                  <a:pt x="4462710" y="3387267"/>
                  <a:pt x="3947267" y="3381375"/>
                </a:cubicBezTo>
                <a:cubicBezTo>
                  <a:pt x="3501642" y="3430393"/>
                  <a:pt x="3657293" y="3424760"/>
                  <a:pt x="3366874" y="3381375"/>
                </a:cubicBezTo>
                <a:cubicBezTo>
                  <a:pt x="3113061" y="3331746"/>
                  <a:pt x="2767333" y="3396322"/>
                  <a:pt x="2581637" y="3381375"/>
                </a:cubicBezTo>
                <a:cubicBezTo>
                  <a:pt x="2405924" y="3385435"/>
                  <a:pt x="2313713" y="3363809"/>
                  <a:pt x="2206088" y="3381375"/>
                </a:cubicBezTo>
                <a:cubicBezTo>
                  <a:pt x="2099997" y="3402504"/>
                  <a:pt x="1866708" y="3363595"/>
                  <a:pt x="1728117" y="3381375"/>
                </a:cubicBezTo>
                <a:cubicBezTo>
                  <a:pt x="1538095" y="3399680"/>
                  <a:pt x="878715" y="3348905"/>
                  <a:pt x="669754" y="3381375"/>
                </a:cubicBezTo>
                <a:cubicBezTo>
                  <a:pt x="241011" y="3336681"/>
                  <a:pt x="-68610" y="3181721"/>
                  <a:pt x="0" y="2817801"/>
                </a:cubicBezTo>
                <a:cubicBezTo>
                  <a:pt x="-15562" y="2723018"/>
                  <a:pt x="-8700" y="2414400"/>
                  <a:pt x="0" y="2321870"/>
                </a:cubicBezTo>
                <a:cubicBezTo>
                  <a:pt x="23260" y="2209373"/>
                  <a:pt x="-47635" y="1972967"/>
                  <a:pt x="0" y="1780856"/>
                </a:cubicBezTo>
                <a:cubicBezTo>
                  <a:pt x="18427" y="1588254"/>
                  <a:pt x="-11044" y="1424676"/>
                  <a:pt x="0" y="1194757"/>
                </a:cubicBezTo>
                <a:cubicBezTo>
                  <a:pt x="-3595" y="1005515"/>
                  <a:pt x="22853" y="885805"/>
                  <a:pt x="0" y="563573"/>
                </a:cubicBezTo>
                <a:close/>
              </a:path>
              <a:path w="11581735" h="3381375" fill="none" stroke="0" extrusionOk="0">
                <a:moveTo>
                  <a:pt x="0" y="563573"/>
                </a:moveTo>
                <a:cubicBezTo>
                  <a:pt x="-22081" y="179190"/>
                  <a:pt x="299270" y="21475"/>
                  <a:pt x="669754" y="0"/>
                </a:cubicBezTo>
                <a:cubicBezTo>
                  <a:pt x="726760" y="-21877"/>
                  <a:pt x="949373" y="-22347"/>
                  <a:pt x="1045302" y="0"/>
                </a:cubicBezTo>
                <a:cubicBezTo>
                  <a:pt x="1141518" y="16275"/>
                  <a:pt x="1506909" y="-49813"/>
                  <a:pt x="1625695" y="0"/>
                </a:cubicBezTo>
                <a:cubicBezTo>
                  <a:pt x="1751616" y="49488"/>
                  <a:pt x="1966127" y="34534"/>
                  <a:pt x="2103666" y="0"/>
                </a:cubicBezTo>
                <a:cubicBezTo>
                  <a:pt x="2267369" y="40130"/>
                  <a:pt x="2528151" y="30886"/>
                  <a:pt x="2888903" y="0"/>
                </a:cubicBezTo>
                <a:cubicBezTo>
                  <a:pt x="3260893" y="-12106"/>
                  <a:pt x="3357986" y="35144"/>
                  <a:pt x="3674140" y="0"/>
                </a:cubicBezTo>
                <a:cubicBezTo>
                  <a:pt x="4029854" y="22104"/>
                  <a:pt x="4096864" y="59276"/>
                  <a:pt x="4459378" y="0"/>
                </a:cubicBezTo>
                <a:cubicBezTo>
                  <a:pt x="4853341" y="-17906"/>
                  <a:pt x="4694539" y="-27743"/>
                  <a:pt x="4834926" y="0"/>
                </a:cubicBezTo>
                <a:cubicBezTo>
                  <a:pt x="4988123" y="23348"/>
                  <a:pt x="5041182" y="7735"/>
                  <a:pt x="5210474" y="0"/>
                </a:cubicBezTo>
                <a:cubicBezTo>
                  <a:pt x="5341462" y="-12230"/>
                  <a:pt x="5742580" y="2996"/>
                  <a:pt x="5893289" y="0"/>
                </a:cubicBezTo>
                <a:cubicBezTo>
                  <a:pt x="5986258" y="10742"/>
                  <a:pt x="6421220" y="21639"/>
                  <a:pt x="6678526" y="0"/>
                </a:cubicBezTo>
                <a:cubicBezTo>
                  <a:pt x="6927023" y="-20990"/>
                  <a:pt x="6875460" y="16983"/>
                  <a:pt x="7054074" y="0"/>
                </a:cubicBezTo>
                <a:cubicBezTo>
                  <a:pt x="7228431" y="42084"/>
                  <a:pt x="7557204" y="7354"/>
                  <a:pt x="7941734" y="0"/>
                </a:cubicBezTo>
                <a:cubicBezTo>
                  <a:pt x="8300377" y="19661"/>
                  <a:pt x="8277249" y="6526"/>
                  <a:pt x="8522127" y="0"/>
                </a:cubicBezTo>
                <a:cubicBezTo>
                  <a:pt x="8784241" y="-12738"/>
                  <a:pt x="8805501" y="3264"/>
                  <a:pt x="9102520" y="0"/>
                </a:cubicBezTo>
                <a:cubicBezTo>
                  <a:pt x="9391708" y="-9528"/>
                  <a:pt x="9385374" y="-6673"/>
                  <a:pt x="9478068" y="0"/>
                </a:cubicBezTo>
                <a:cubicBezTo>
                  <a:pt x="9586848" y="47126"/>
                  <a:pt x="9910724" y="-43319"/>
                  <a:pt x="10263305" y="0"/>
                </a:cubicBezTo>
                <a:cubicBezTo>
                  <a:pt x="10676918" y="32250"/>
                  <a:pt x="10722879" y="11692"/>
                  <a:pt x="10911980" y="0"/>
                </a:cubicBezTo>
                <a:cubicBezTo>
                  <a:pt x="11131532" y="-64788"/>
                  <a:pt x="11672165" y="232112"/>
                  <a:pt x="11581735" y="563573"/>
                </a:cubicBezTo>
                <a:cubicBezTo>
                  <a:pt x="11589644" y="835565"/>
                  <a:pt x="11554396" y="934891"/>
                  <a:pt x="11581735" y="1149672"/>
                </a:cubicBezTo>
                <a:cubicBezTo>
                  <a:pt x="11618631" y="1377651"/>
                  <a:pt x="11600372" y="1599942"/>
                  <a:pt x="11581735" y="1713229"/>
                </a:cubicBezTo>
                <a:cubicBezTo>
                  <a:pt x="11541072" y="1820711"/>
                  <a:pt x="11621782" y="2077787"/>
                  <a:pt x="11581735" y="2209159"/>
                </a:cubicBezTo>
                <a:cubicBezTo>
                  <a:pt x="11625005" y="2367383"/>
                  <a:pt x="11635990" y="2541648"/>
                  <a:pt x="11581735" y="2817801"/>
                </a:cubicBezTo>
                <a:cubicBezTo>
                  <a:pt x="11610687" y="3094829"/>
                  <a:pt x="11244715" y="3351481"/>
                  <a:pt x="10911980" y="3381375"/>
                </a:cubicBezTo>
                <a:cubicBezTo>
                  <a:pt x="10678052" y="3406734"/>
                  <a:pt x="10478568" y="3378824"/>
                  <a:pt x="10331587" y="3381375"/>
                </a:cubicBezTo>
                <a:cubicBezTo>
                  <a:pt x="10211902" y="3314006"/>
                  <a:pt x="9995651" y="3402341"/>
                  <a:pt x="9751194" y="3381375"/>
                </a:cubicBezTo>
                <a:cubicBezTo>
                  <a:pt x="9498763" y="3345957"/>
                  <a:pt x="9300806" y="3396643"/>
                  <a:pt x="9068379" y="3381375"/>
                </a:cubicBezTo>
                <a:cubicBezTo>
                  <a:pt x="8845740" y="3391963"/>
                  <a:pt x="8697242" y="3416663"/>
                  <a:pt x="8590409" y="3381375"/>
                </a:cubicBezTo>
                <a:cubicBezTo>
                  <a:pt x="8488057" y="3373408"/>
                  <a:pt x="8242040" y="3361401"/>
                  <a:pt x="8112438" y="3381375"/>
                </a:cubicBezTo>
                <a:cubicBezTo>
                  <a:pt x="7964080" y="3387617"/>
                  <a:pt x="7835127" y="3355261"/>
                  <a:pt x="7736890" y="3381375"/>
                </a:cubicBezTo>
                <a:cubicBezTo>
                  <a:pt x="7610326" y="3338865"/>
                  <a:pt x="7316198" y="3372258"/>
                  <a:pt x="7156497" y="3381375"/>
                </a:cubicBezTo>
                <a:cubicBezTo>
                  <a:pt x="7044543" y="3396600"/>
                  <a:pt x="6628891" y="3317172"/>
                  <a:pt x="6371260" y="3381375"/>
                </a:cubicBezTo>
                <a:cubicBezTo>
                  <a:pt x="6086289" y="3402715"/>
                  <a:pt x="6026093" y="3397371"/>
                  <a:pt x="5688445" y="3381375"/>
                </a:cubicBezTo>
                <a:cubicBezTo>
                  <a:pt x="5349663" y="3377136"/>
                  <a:pt x="5319231" y="3395193"/>
                  <a:pt x="5210474" y="3381375"/>
                </a:cubicBezTo>
                <a:cubicBezTo>
                  <a:pt x="5087885" y="3370544"/>
                  <a:pt x="5026457" y="3368343"/>
                  <a:pt x="4834926" y="3381375"/>
                </a:cubicBezTo>
                <a:cubicBezTo>
                  <a:pt x="4624323" y="3457903"/>
                  <a:pt x="4394346" y="3325358"/>
                  <a:pt x="3947267" y="3381375"/>
                </a:cubicBezTo>
                <a:cubicBezTo>
                  <a:pt x="3507519" y="3419450"/>
                  <a:pt x="3652992" y="3393888"/>
                  <a:pt x="3366874" y="3381375"/>
                </a:cubicBezTo>
                <a:cubicBezTo>
                  <a:pt x="3137686" y="3365720"/>
                  <a:pt x="2753317" y="3337989"/>
                  <a:pt x="2581637" y="3381375"/>
                </a:cubicBezTo>
                <a:cubicBezTo>
                  <a:pt x="2375102" y="3374391"/>
                  <a:pt x="2297313" y="3367876"/>
                  <a:pt x="2206088" y="3381375"/>
                </a:cubicBezTo>
                <a:cubicBezTo>
                  <a:pt x="2128727" y="3383349"/>
                  <a:pt x="1864362" y="3369046"/>
                  <a:pt x="1728117" y="3381375"/>
                </a:cubicBezTo>
                <a:cubicBezTo>
                  <a:pt x="1554053" y="3437819"/>
                  <a:pt x="864936" y="3379437"/>
                  <a:pt x="669754" y="3381375"/>
                </a:cubicBezTo>
                <a:cubicBezTo>
                  <a:pt x="251551" y="3389613"/>
                  <a:pt x="-91702" y="3120380"/>
                  <a:pt x="0" y="2817801"/>
                </a:cubicBezTo>
                <a:cubicBezTo>
                  <a:pt x="-29187" y="2710494"/>
                  <a:pt x="-17439" y="2409184"/>
                  <a:pt x="0" y="2321870"/>
                </a:cubicBezTo>
                <a:cubicBezTo>
                  <a:pt x="55405" y="2196235"/>
                  <a:pt x="-53095" y="1960385"/>
                  <a:pt x="0" y="1780856"/>
                </a:cubicBezTo>
                <a:cubicBezTo>
                  <a:pt x="12733" y="1576616"/>
                  <a:pt x="-2" y="1412612"/>
                  <a:pt x="0" y="1194757"/>
                </a:cubicBezTo>
                <a:cubicBezTo>
                  <a:pt x="11780" y="1003637"/>
                  <a:pt x="35528" y="898733"/>
                  <a:pt x="0" y="56357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81735" h="3381375" fill="none" extrusionOk="0">
                        <a:moveTo>
                          <a:pt x="0" y="563573"/>
                        </a:moveTo>
                        <a:cubicBezTo>
                          <a:pt x="-13920" y="182728"/>
                          <a:pt x="295699" y="-70032"/>
                          <a:pt x="669754" y="0"/>
                        </a:cubicBezTo>
                        <a:cubicBezTo>
                          <a:pt x="745687" y="-13775"/>
                          <a:pt x="937758" y="507"/>
                          <a:pt x="1045302" y="0"/>
                        </a:cubicBezTo>
                        <a:cubicBezTo>
                          <a:pt x="1144404" y="19757"/>
                          <a:pt x="1500792" y="-41693"/>
                          <a:pt x="1625695" y="0"/>
                        </a:cubicBezTo>
                        <a:cubicBezTo>
                          <a:pt x="1746529" y="40461"/>
                          <a:pt x="1934128" y="11318"/>
                          <a:pt x="2103666" y="0"/>
                        </a:cubicBezTo>
                        <a:cubicBezTo>
                          <a:pt x="2262718" y="7231"/>
                          <a:pt x="2504600" y="-13338"/>
                          <a:pt x="2888903" y="0"/>
                        </a:cubicBezTo>
                        <a:cubicBezTo>
                          <a:pt x="3259540" y="-8036"/>
                          <a:pt x="3357840" y="20183"/>
                          <a:pt x="3674140" y="0"/>
                        </a:cubicBezTo>
                        <a:cubicBezTo>
                          <a:pt x="4014042" y="2963"/>
                          <a:pt x="4119548" y="47595"/>
                          <a:pt x="4459378" y="0"/>
                        </a:cubicBezTo>
                        <a:cubicBezTo>
                          <a:pt x="4825119" y="-26639"/>
                          <a:pt x="4684284" y="-221"/>
                          <a:pt x="4834926" y="0"/>
                        </a:cubicBezTo>
                        <a:cubicBezTo>
                          <a:pt x="4987038" y="18717"/>
                          <a:pt x="5031904" y="9060"/>
                          <a:pt x="5210474" y="0"/>
                        </a:cubicBezTo>
                        <a:cubicBezTo>
                          <a:pt x="5377944" y="-14287"/>
                          <a:pt x="5741143" y="-544"/>
                          <a:pt x="5893289" y="0"/>
                        </a:cubicBezTo>
                        <a:cubicBezTo>
                          <a:pt x="6016418" y="-13003"/>
                          <a:pt x="6413512" y="28159"/>
                          <a:pt x="6678526" y="0"/>
                        </a:cubicBezTo>
                        <a:cubicBezTo>
                          <a:pt x="6926913" y="-22774"/>
                          <a:pt x="6883117" y="14994"/>
                          <a:pt x="7054074" y="0"/>
                        </a:cubicBezTo>
                        <a:cubicBezTo>
                          <a:pt x="7264006" y="-2481"/>
                          <a:pt x="7535027" y="-25777"/>
                          <a:pt x="7941734" y="0"/>
                        </a:cubicBezTo>
                        <a:cubicBezTo>
                          <a:pt x="8305820" y="24075"/>
                          <a:pt x="8275268" y="6183"/>
                          <a:pt x="8522127" y="0"/>
                        </a:cubicBezTo>
                        <a:cubicBezTo>
                          <a:pt x="8778774" y="-11646"/>
                          <a:pt x="8811032" y="5171"/>
                          <a:pt x="9102520" y="0"/>
                        </a:cubicBezTo>
                        <a:cubicBezTo>
                          <a:pt x="9391877" y="-10349"/>
                          <a:pt x="9384954" y="-5756"/>
                          <a:pt x="9478068" y="0"/>
                        </a:cubicBezTo>
                        <a:cubicBezTo>
                          <a:pt x="9595781" y="25428"/>
                          <a:pt x="9907538" y="-61635"/>
                          <a:pt x="10263305" y="0"/>
                        </a:cubicBezTo>
                        <a:cubicBezTo>
                          <a:pt x="10667181" y="33148"/>
                          <a:pt x="10713719" y="15342"/>
                          <a:pt x="10911980" y="0"/>
                        </a:cubicBezTo>
                        <a:cubicBezTo>
                          <a:pt x="11146579" y="-7373"/>
                          <a:pt x="11681825" y="229241"/>
                          <a:pt x="11581735" y="563573"/>
                        </a:cubicBezTo>
                        <a:cubicBezTo>
                          <a:pt x="11576975" y="843870"/>
                          <a:pt x="11551977" y="939084"/>
                          <a:pt x="11581735" y="1149672"/>
                        </a:cubicBezTo>
                        <a:cubicBezTo>
                          <a:pt x="11615046" y="1350341"/>
                          <a:pt x="11607153" y="1592765"/>
                          <a:pt x="11581735" y="1713229"/>
                        </a:cubicBezTo>
                        <a:cubicBezTo>
                          <a:pt x="11542145" y="1854429"/>
                          <a:pt x="11597104" y="2054732"/>
                          <a:pt x="11581735" y="2209159"/>
                        </a:cubicBezTo>
                        <a:cubicBezTo>
                          <a:pt x="11598099" y="2318393"/>
                          <a:pt x="11621054" y="2546977"/>
                          <a:pt x="11581735" y="2817801"/>
                        </a:cubicBezTo>
                        <a:cubicBezTo>
                          <a:pt x="11578277" y="3080551"/>
                          <a:pt x="11193145" y="3365039"/>
                          <a:pt x="10911980" y="3381375"/>
                        </a:cubicBezTo>
                        <a:cubicBezTo>
                          <a:pt x="10668040" y="3402595"/>
                          <a:pt x="10474864" y="3411979"/>
                          <a:pt x="10331587" y="3381375"/>
                        </a:cubicBezTo>
                        <a:cubicBezTo>
                          <a:pt x="10177761" y="3338124"/>
                          <a:pt x="9995726" y="3394922"/>
                          <a:pt x="9751194" y="3381375"/>
                        </a:cubicBezTo>
                        <a:cubicBezTo>
                          <a:pt x="9495687" y="3330771"/>
                          <a:pt x="9307067" y="3432234"/>
                          <a:pt x="9068379" y="3381375"/>
                        </a:cubicBezTo>
                        <a:cubicBezTo>
                          <a:pt x="8839382" y="3389718"/>
                          <a:pt x="8703748" y="3397482"/>
                          <a:pt x="8590409" y="3381375"/>
                        </a:cubicBezTo>
                        <a:cubicBezTo>
                          <a:pt x="8496988" y="3386937"/>
                          <a:pt x="8251143" y="3361998"/>
                          <a:pt x="8112438" y="3381375"/>
                        </a:cubicBezTo>
                        <a:cubicBezTo>
                          <a:pt x="7975115" y="3393034"/>
                          <a:pt x="7840112" y="3356390"/>
                          <a:pt x="7736890" y="3381375"/>
                        </a:cubicBezTo>
                        <a:cubicBezTo>
                          <a:pt x="7637073" y="3363403"/>
                          <a:pt x="7318960" y="3375793"/>
                          <a:pt x="7156497" y="3381375"/>
                        </a:cubicBezTo>
                        <a:cubicBezTo>
                          <a:pt x="7026292" y="3362379"/>
                          <a:pt x="6648610" y="3360045"/>
                          <a:pt x="6371260" y="3381375"/>
                        </a:cubicBezTo>
                        <a:cubicBezTo>
                          <a:pt x="6096776" y="3395051"/>
                          <a:pt x="6014306" y="3402639"/>
                          <a:pt x="5688445" y="3381375"/>
                        </a:cubicBezTo>
                        <a:cubicBezTo>
                          <a:pt x="5357645" y="3377732"/>
                          <a:pt x="5325558" y="3393900"/>
                          <a:pt x="5210474" y="3381375"/>
                        </a:cubicBezTo>
                        <a:cubicBezTo>
                          <a:pt x="5100493" y="3359584"/>
                          <a:pt x="5014657" y="3384176"/>
                          <a:pt x="4834926" y="3381375"/>
                        </a:cubicBezTo>
                        <a:cubicBezTo>
                          <a:pt x="4613030" y="3435619"/>
                          <a:pt x="4380273" y="3325066"/>
                          <a:pt x="3947267" y="3381375"/>
                        </a:cubicBezTo>
                        <a:cubicBezTo>
                          <a:pt x="3504241" y="3419861"/>
                          <a:pt x="3638019" y="3389785"/>
                          <a:pt x="3366874" y="3381375"/>
                        </a:cubicBezTo>
                        <a:cubicBezTo>
                          <a:pt x="3137139" y="3388948"/>
                          <a:pt x="2790412" y="3346325"/>
                          <a:pt x="2581637" y="3381375"/>
                        </a:cubicBezTo>
                        <a:cubicBezTo>
                          <a:pt x="2366594" y="3367254"/>
                          <a:pt x="2294711" y="3377430"/>
                          <a:pt x="2206088" y="3381375"/>
                        </a:cubicBezTo>
                        <a:cubicBezTo>
                          <a:pt x="2137207" y="3398081"/>
                          <a:pt x="1874885" y="3385225"/>
                          <a:pt x="1728117" y="3381375"/>
                        </a:cubicBezTo>
                        <a:cubicBezTo>
                          <a:pt x="1583284" y="3432972"/>
                          <a:pt x="885942" y="3384770"/>
                          <a:pt x="669754" y="3381375"/>
                        </a:cubicBezTo>
                        <a:cubicBezTo>
                          <a:pt x="290940" y="3362808"/>
                          <a:pt x="-42370" y="3170970"/>
                          <a:pt x="0" y="2817801"/>
                        </a:cubicBezTo>
                        <a:cubicBezTo>
                          <a:pt x="-13732" y="2706052"/>
                          <a:pt x="-14460" y="2416462"/>
                          <a:pt x="0" y="2321870"/>
                        </a:cubicBezTo>
                        <a:cubicBezTo>
                          <a:pt x="27362" y="2224488"/>
                          <a:pt x="-19006" y="1945874"/>
                          <a:pt x="0" y="1780856"/>
                        </a:cubicBezTo>
                        <a:cubicBezTo>
                          <a:pt x="50439" y="1613649"/>
                          <a:pt x="-14096" y="1412317"/>
                          <a:pt x="0" y="1194757"/>
                        </a:cubicBezTo>
                        <a:cubicBezTo>
                          <a:pt x="9733" y="1001895"/>
                          <a:pt x="10397" y="889285"/>
                          <a:pt x="0" y="563573"/>
                        </a:cubicBezTo>
                        <a:close/>
                      </a:path>
                      <a:path w="11581735" h="3381375" stroke="0" extrusionOk="0">
                        <a:moveTo>
                          <a:pt x="0" y="563573"/>
                        </a:moveTo>
                        <a:cubicBezTo>
                          <a:pt x="-1895" y="259828"/>
                          <a:pt x="308191" y="26304"/>
                          <a:pt x="669754" y="0"/>
                        </a:cubicBezTo>
                        <a:cubicBezTo>
                          <a:pt x="917564" y="24296"/>
                          <a:pt x="1112874" y="-25631"/>
                          <a:pt x="1250147" y="0"/>
                        </a:cubicBezTo>
                        <a:cubicBezTo>
                          <a:pt x="1414380" y="-38522"/>
                          <a:pt x="1750779" y="29306"/>
                          <a:pt x="2035385" y="0"/>
                        </a:cubicBezTo>
                        <a:cubicBezTo>
                          <a:pt x="2328092" y="-18109"/>
                          <a:pt x="2325686" y="415"/>
                          <a:pt x="2410933" y="0"/>
                        </a:cubicBezTo>
                        <a:cubicBezTo>
                          <a:pt x="2472566" y="-17681"/>
                          <a:pt x="2880698" y="-33657"/>
                          <a:pt x="3196170" y="0"/>
                        </a:cubicBezTo>
                        <a:cubicBezTo>
                          <a:pt x="3461773" y="19572"/>
                          <a:pt x="3420318" y="9575"/>
                          <a:pt x="3571718" y="0"/>
                        </a:cubicBezTo>
                        <a:cubicBezTo>
                          <a:pt x="3716535" y="9517"/>
                          <a:pt x="3976725" y="23335"/>
                          <a:pt x="4356956" y="0"/>
                        </a:cubicBezTo>
                        <a:cubicBezTo>
                          <a:pt x="4722431" y="-3871"/>
                          <a:pt x="4751027" y="-27713"/>
                          <a:pt x="5039771" y="0"/>
                        </a:cubicBezTo>
                        <a:cubicBezTo>
                          <a:pt x="5331890" y="26309"/>
                          <a:pt x="5364594" y="18088"/>
                          <a:pt x="5620163" y="0"/>
                        </a:cubicBezTo>
                        <a:cubicBezTo>
                          <a:pt x="5894217" y="-26093"/>
                          <a:pt x="5983601" y="1550"/>
                          <a:pt x="6302979" y="0"/>
                        </a:cubicBezTo>
                        <a:cubicBezTo>
                          <a:pt x="6597435" y="25311"/>
                          <a:pt x="6943216" y="16199"/>
                          <a:pt x="7088215" y="0"/>
                        </a:cubicBezTo>
                        <a:cubicBezTo>
                          <a:pt x="7256171" y="4440"/>
                          <a:pt x="7595818" y="50824"/>
                          <a:pt x="7771030" y="0"/>
                        </a:cubicBezTo>
                        <a:cubicBezTo>
                          <a:pt x="7948109" y="-40232"/>
                          <a:pt x="8125481" y="-6411"/>
                          <a:pt x="8249001" y="0"/>
                        </a:cubicBezTo>
                        <a:cubicBezTo>
                          <a:pt x="8348182" y="-14651"/>
                          <a:pt x="8623477" y="27468"/>
                          <a:pt x="8726972" y="0"/>
                        </a:cubicBezTo>
                        <a:cubicBezTo>
                          <a:pt x="8830702" y="-9043"/>
                          <a:pt x="9019895" y="-24767"/>
                          <a:pt x="9204942" y="0"/>
                        </a:cubicBezTo>
                        <a:cubicBezTo>
                          <a:pt x="9356592" y="33613"/>
                          <a:pt x="9530478" y="26677"/>
                          <a:pt x="9682913" y="0"/>
                        </a:cubicBezTo>
                        <a:cubicBezTo>
                          <a:pt x="9885322" y="-41057"/>
                          <a:pt x="10621827" y="61287"/>
                          <a:pt x="10911980" y="0"/>
                        </a:cubicBezTo>
                        <a:cubicBezTo>
                          <a:pt x="11266327" y="27729"/>
                          <a:pt x="11576342" y="297058"/>
                          <a:pt x="11581735" y="563573"/>
                        </a:cubicBezTo>
                        <a:cubicBezTo>
                          <a:pt x="11566133" y="697148"/>
                          <a:pt x="11556225" y="956477"/>
                          <a:pt x="11581735" y="1149672"/>
                        </a:cubicBezTo>
                        <a:cubicBezTo>
                          <a:pt x="11594022" y="1331912"/>
                          <a:pt x="11586001" y="1601048"/>
                          <a:pt x="11581735" y="1713229"/>
                        </a:cubicBezTo>
                        <a:cubicBezTo>
                          <a:pt x="11554942" y="1866553"/>
                          <a:pt x="11595554" y="2077387"/>
                          <a:pt x="11581735" y="2276786"/>
                        </a:cubicBezTo>
                        <a:cubicBezTo>
                          <a:pt x="11545459" y="2479239"/>
                          <a:pt x="11612230" y="2672837"/>
                          <a:pt x="11581735" y="2817801"/>
                        </a:cubicBezTo>
                        <a:cubicBezTo>
                          <a:pt x="11563153" y="3073910"/>
                          <a:pt x="11192584" y="3457967"/>
                          <a:pt x="10911980" y="3381375"/>
                        </a:cubicBezTo>
                        <a:cubicBezTo>
                          <a:pt x="10707866" y="3382999"/>
                          <a:pt x="10598608" y="3377009"/>
                          <a:pt x="10331587" y="3381375"/>
                        </a:cubicBezTo>
                        <a:cubicBezTo>
                          <a:pt x="10100288" y="3378327"/>
                          <a:pt x="9886773" y="3407630"/>
                          <a:pt x="9751194" y="3381375"/>
                        </a:cubicBezTo>
                        <a:cubicBezTo>
                          <a:pt x="9652101" y="3361726"/>
                          <a:pt x="9427753" y="3411324"/>
                          <a:pt x="9170801" y="3381375"/>
                        </a:cubicBezTo>
                        <a:cubicBezTo>
                          <a:pt x="8990207" y="3375336"/>
                          <a:pt x="8950424" y="3390073"/>
                          <a:pt x="8795254" y="3381375"/>
                        </a:cubicBezTo>
                        <a:cubicBezTo>
                          <a:pt x="8704416" y="3387134"/>
                          <a:pt x="8492730" y="3393307"/>
                          <a:pt x="8419705" y="3381375"/>
                        </a:cubicBezTo>
                        <a:cubicBezTo>
                          <a:pt x="8351184" y="3359807"/>
                          <a:pt x="8183085" y="3390384"/>
                          <a:pt x="8044157" y="3381375"/>
                        </a:cubicBezTo>
                        <a:cubicBezTo>
                          <a:pt x="7902651" y="3358010"/>
                          <a:pt x="7606064" y="3360107"/>
                          <a:pt x="7463764" y="3381375"/>
                        </a:cubicBezTo>
                        <a:cubicBezTo>
                          <a:pt x="7361288" y="3445682"/>
                          <a:pt x="7091388" y="3370649"/>
                          <a:pt x="6780949" y="3381375"/>
                        </a:cubicBezTo>
                        <a:cubicBezTo>
                          <a:pt x="6421823" y="3403841"/>
                          <a:pt x="6203821" y="3356821"/>
                          <a:pt x="5893289" y="3381375"/>
                        </a:cubicBezTo>
                        <a:cubicBezTo>
                          <a:pt x="5592904" y="3401761"/>
                          <a:pt x="5501060" y="3390031"/>
                          <a:pt x="5210474" y="3381375"/>
                        </a:cubicBezTo>
                        <a:cubicBezTo>
                          <a:pt x="4914906" y="3399058"/>
                          <a:pt x="4966862" y="3370185"/>
                          <a:pt x="4834926" y="3381375"/>
                        </a:cubicBezTo>
                        <a:cubicBezTo>
                          <a:pt x="4699589" y="3355809"/>
                          <a:pt x="4353012" y="3402428"/>
                          <a:pt x="4049688" y="3381375"/>
                        </a:cubicBezTo>
                        <a:cubicBezTo>
                          <a:pt x="3796752" y="3368897"/>
                          <a:pt x="3809851" y="3381607"/>
                          <a:pt x="3571718" y="3381375"/>
                        </a:cubicBezTo>
                        <a:cubicBezTo>
                          <a:pt x="3332824" y="3331708"/>
                          <a:pt x="3016990" y="3453340"/>
                          <a:pt x="2786480" y="3381375"/>
                        </a:cubicBezTo>
                        <a:cubicBezTo>
                          <a:pt x="2593456" y="3342992"/>
                          <a:pt x="2299043" y="3359247"/>
                          <a:pt x="2103666" y="3381375"/>
                        </a:cubicBezTo>
                        <a:cubicBezTo>
                          <a:pt x="1911135" y="3358737"/>
                          <a:pt x="1819584" y="3378513"/>
                          <a:pt x="1625695" y="3381375"/>
                        </a:cubicBezTo>
                        <a:cubicBezTo>
                          <a:pt x="1432954" y="3323695"/>
                          <a:pt x="1109085" y="3373415"/>
                          <a:pt x="669754" y="3381375"/>
                        </a:cubicBezTo>
                        <a:cubicBezTo>
                          <a:pt x="203936" y="3340199"/>
                          <a:pt x="35950" y="3098537"/>
                          <a:pt x="0" y="2817801"/>
                        </a:cubicBezTo>
                        <a:cubicBezTo>
                          <a:pt x="14601" y="2658600"/>
                          <a:pt x="2489" y="2527572"/>
                          <a:pt x="0" y="2321870"/>
                        </a:cubicBezTo>
                        <a:cubicBezTo>
                          <a:pt x="18058" y="2130636"/>
                          <a:pt x="65550" y="1946478"/>
                          <a:pt x="0" y="1713229"/>
                        </a:cubicBezTo>
                        <a:cubicBezTo>
                          <a:pt x="-38597" y="1472266"/>
                          <a:pt x="13428" y="1424335"/>
                          <a:pt x="0" y="1217299"/>
                        </a:cubicBezTo>
                        <a:cubicBezTo>
                          <a:pt x="-5075" y="1049908"/>
                          <a:pt x="18018" y="711946"/>
                          <a:pt x="0" y="563573"/>
                        </a:cubicBezTo>
                        <a:close/>
                      </a:path>
                      <a:path w="11581735" h="3381375" fill="none" stroke="0" extrusionOk="0">
                        <a:moveTo>
                          <a:pt x="0" y="563573"/>
                        </a:moveTo>
                        <a:cubicBezTo>
                          <a:pt x="-78294" y="258461"/>
                          <a:pt x="273129" y="61282"/>
                          <a:pt x="669754" y="0"/>
                        </a:cubicBezTo>
                        <a:cubicBezTo>
                          <a:pt x="724219" y="-12916"/>
                          <a:pt x="942301" y="-12001"/>
                          <a:pt x="1045302" y="0"/>
                        </a:cubicBezTo>
                        <a:cubicBezTo>
                          <a:pt x="1130184" y="-25489"/>
                          <a:pt x="1492775" y="-47264"/>
                          <a:pt x="1625695" y="0"/>
                        </a:cubicBezTo>
                        <a:cubicBezTo>
                          <a:pt x="1785057" y="38058"/>
                          <a:pt x="1944656" y="-3283"/>
                          <a:pt x="2103666" y="0"/>
                        </a:cubicBezTo>
                        <a:cubicBezTo>
                          <a:pt x="2272646" y="33553"/>
                          <a:pt x="2515438" y="17440"/>
                          <a:pt x="2888903" y="0"/>
                        </a:cubicBezTo>
                        <a:cubicBezTo>
                          <a:pt x="3269258" y="-12501"/>
                          <a:pt x="3338867" y="33538"/>
                          <a:pt x="3674140" y="0"/>
                        </a:cubicBezTo>
                        <a:cubicBezTo>
                          <a:pt x="4018300" y="-12565"/>
                          <a:pt x="4093143" y="42698"/>
                          <a:pt x="4459378" y="0"/>
                        </a:cubicBezTo>
                        <a:cubicBezTo>
                          <a:pt x="4816875" y="-25686"/>
                          <a:pt x="4692168" y="-38427"/>
                          <a:pt x="4834926" y="0"/>
                        </a:cubicBezTo>
                        <a:cubicBezTo>
                          <a:pt x="4989468" y="17058"/>
                          <a:pt x="5033787" y="11537"/>
                          <a:pt x="5210474" y="0"/>
                        </a:cubicBezTo>
                        <a:cubicBezTo>
                          <a:pt x="5376662" y="-11695"/>
                          <a:pt x="5757054" y="24267"/>
                          <a:pt x="5893289" y="0"/>
                        </a:cubicBezTo>
                        <a:cubicBezTo>
                          <a:pt x="6027803" y="-9647"/>
                          <a:pt x="6464251" y="4878"/>
                          <a:pt x="6678526" y="0"/>
                        </a:cubicBezTo>
                        <a:cubicBezTo>
                          <a:pt x="6916953" y="-17102"/>
                          <a:pt x="6878100" y="6448"/>
                          <a:pt x="7054074" y="0"/>
                        </a:cubicBezTo>
                        <a:cubicBezTo>
                          <a:pt x="7180052" y="54186"/>
                          <a:pt x="7609675" y="34401"/>
                          <a:pt x="7941734" y="0"/>
                        </a:cubicBezTo>
                        <a:cubicBezTo>
                          <a:pt x="8306305" y="18768"/>
                          <a:pt x="8280671" y="17059"/>
                          <a:pt x="8522127" y="0"/>
                        </a:cubicBezTo>
                        <a:cubicBezTo>
                          <a:pt x="8777157" y="-16550"/>
                          <a:pt x="8805888" y="9281"/>
                          <a:pt x="9102520" y="0"/>
                        </a:cubicBezTo>
                        <a:cubicBezTo>
                          <a:pt x="9389968" y="-10017"/>
                          <a:pt x="9383152" y="-6012"/>
                          <a:pt x="9478068" y="0"/>
                        </a:cubicBezTo>
                        <a:cubicBezTo>
                          <a:pt x="9544962" y="74118"/>
                          <a:pt x="9881425" y="20231"/>
                          <a:pt x="10263305" y="0"/>
                        </a:cubicBezTo>
                        <a:cubicBezTo>
                          <a:pt x="10668110" y="31063"/>
                          <a:pt x="10727864" y="15767"/>
                          <a:pt x="10911980" y="0"/>
                        </a:cubicBezTo>
                        <a:cubicBezTo>
                          <a:pt x="11182615" y="-33973"/>
                          <a:pt x="11543700" y="267653"/>
                          <a:pt x="11581735" y="563573"/>
                        </a:cubicBezTo>
                        <a:cubicBezTo>
                          <a:pt x="11614795" y="823850"/>
                          <a:pt x="11560593" y="917765"/>
                          <a:pt x="11581735" y="1149672"/>
                        </a:cubicBezTo>
                        <a:cubicBezTo>
                          <a:pt x="11614781" y="1372479"/>
                          <a:pt x="11587810" y="1606920"/>
                          <a:pt x="11581735" y="1713229"/>
                        </a:cubicBezTo>
                        <a:cubicBezTo>
                          <a:pt x="11566396" y="1819778"/>
                          <a:pt x="11632563" y="2091888"/>
                          <a:pt x="11581735" y="2209159"/>
                        </a:cubicBezTo>
                        <a:cubicBezTo>
                          <a:pt x="11564283" y="2364083"/>
                          <a:pt x="11643268" y="2546818"/>
                          <a:pt x="11581735" y="2817801"/>
                        </a:cubicBezTo>
                        <a:cubicBezTo>
                          <a:pt x="11552592" y="3088854"/>
                          <a:pt x="11269466" y="3371013"/>
                          <a:pt x="10911980" y="3381375"/>
                        </a:cubicBezTo>
                        <a:cubicBezTo>
                          <a:pt x="10689111" y="3392717"/>
                          <a:pt x="10461993" y="3398963"/>
                          <a:pt x="10331587" y="3381375"/>
                        </a:cubicBezTo>
                        <a:cubicBezTo>
                          <a:pt x="10228080" y="3341237"/>
                          <a:pt x="10000702" y="3425159"/>
                          <a:pt x="9751194" y="3381375"/>
                        </a:cubicBezTo>
                        <a:cubicBezTo>
                          <a:pt x="9508214" y="3396881"/>
                          <a:pt x="9311823" y="3373258"/>
                          <a:pt x="9068379" y="3381375"/>
                        </a:cubicBezTo>
                        <a:cubicBezTo>
                          <a:pt x="8833604" y="3375300"/>
                          <a:pt x="8696841" y="3409598"/>
                          <a:pt x="8590409" y="3381375"/>
                        </a:cubicBezTo>
                        <a:cubicBezTo>
                          <a:pt x="8475443" y="3356060"/>
                          <a:pt x="8219986" y="3364488"/>
                          <a:pt x="8112438" y="3381375"/>
                        </a:cubicBezTo>
                        <a:cubicBezTo>
                          <a:pt x="7968801" y="3393418"/>
                          <a:pt x="7837858" y="3367918"/>
                          <a:pt x="7736890" y="3381375"/>
                        </a:cubicBezTo>
                        <a:cubicBezTo>
                          <a:pt x="7598711" y="3372847"/>
                          <a:pt x="7314395" y="3392091"/>
                          <a:pt x="7156497" y="3381375"/>
                        </a:cubicBezTo>
                        <a:cubicBezTo>
                          <a:pt x="7001161" y="3377022"/>
                          <a:pt x="6647556" y="3373434"/>
                          <a:pt x="6371260" y="3381375"/>
                        </a:cubicBezTo>
                        <a:cubicBezTo>
                          <a:pt x="6086947" y="3387412"/>
                          <a:pt x="6021719" y="3384632"/>
                          <a:pt x="5688445" y="3381375"/>
                        </a:cubicBezTo>
                        <a:cubicBezTo>
                          <a:pt x="5358482" y="3375745"/>
                          <a:pt x="5317115" y="3395061"/>
                          <a:pt x="5210474" y="3381375"/>
                        </a:cubicBezTo>
                        <a:cubicBezTo>
                          <a:pt x="5092192" y="3376333"/>
                          <a:pt x="5017748" y="3358291"/>
                          <a:pt x="4834926" y="3381375"/>
                        </a:cubicBezTo>
                        <a:cubicBezTo>
                          <a:pt x="4680609" y="3426286"/>
                          <a:pt x="4453027" y="3348580"/>
                          <a:pt x="3947267" y="3381375"/>
                        </a:cubicBezTo>
                        <a:cubicBezTo>
                          <a:pt x="3520936" y="3413814"/>
                          <a:pt x="3645049" y="3396075"/>
                          <a:pt x="3366874" y="3381375"/>
                        </a:cubicBezTo>
                        <a:cubicBezTo>
                          <a:pt x="3105806" y="3348602"/>
                          <a:pt x="2764908" y="3380623"/>
                          <a:pt x="2581637" y="3381375"/>
                        </a:cubicBezTo>
                        <a:cubicBezTo>
                          <a:pt x="2383673" y="3384834"/>
                          <a:pt x="2295174" y="3368691"/>
                          <a:pt x="2206088" y="3381375"/>
                        </a:cubicBezTo>
                        <a:cubicBezTo>
                          <a:pt x="2116486" y="3383295"/>
                          <a:pt x="1865508" y="3354181"/>
                          <a:pt x="1728117" y="3381375"/>
                        </a:cubicBezTo>
                        <a:cubicBezTo>
                          <a:pt x="1539603" y="3393019"/>
                          <a:pt x="863692" y="3369037"/>
                          <a:pt x="669754" y="3381375"/>
                        </a:cubicBezTo>
                        <a:cubicBezTo>
                          <a:pt x="292265" y="3382259"/>
                          <a:pt x="-76098" y="3150311"/>
                          <a:pt x="0" y="2817801"/>
                        </a:cubicBezTo>
                        <a:cubicBezTo>
                          <a:pt x="-24638" y="2711441"/>
                          <a:pt x="-19097" y="2416675"/>
                          <a:pt x="0" y="2321870"/>
                        </a:cubicBezTo>
                        <a:cubicBezTo>
                          <a:pt x="23693" y="2216037"/>
                          <a:pt x="-59658" y="1968185"/>
                          <a:pt x="0" y="1780856"/>
                        </a:cubicBezTo>
                        <a:cubicBezTo>
                          <a:pt x="-3457" y="1585578"/>
                          <a:pt x="13150" y="1405075"/>
                          <a:pt x="0" y="1194757"/>
                        </a:cubicBezTo>
                        <a:cubicBezTo>
                          <a:pt x="10609" y="994030"/>
                          <a:pt x="7183" y="883126"/>
                          <a:pt x="0" y="56357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p:txBody>
      </p:sp>
      <p:sp>
        <p:nvSpPr>
          <p:cNvPr id="11" name="Rectangle: Diagonal Corners Rounded 2">
            <a:extLst>
              <a:ext uri="{FF2B5EF4-FFF2-40B4-BE49-F238E27FC236}">
                <a16:creationId xmlns:a16="http://schemas.microsoft.com/office/drawing/2014/main" id="{09CD186B-47F5-BA00-0CE3-B3362E409E2D}"/>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mbria" panose="02040503050406030204" pitchFamily="18" charset="0"/>
                <a:ea typeface="Cambria" panose="02040503050406030204" pitchFamily="18" charset="0"/>
                <a:cs typeface="Calibri" panose="020F0502020204030204" pitchFamily="34" charset="0"/>
              </a:rPr>
              <a:t>Đoạn</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1</a:t>
            </a:r>
          </a:p>
        </p:txBody>
      </p:sp>
      <p:pic>
        <p:nvPicPr>
          <p:cNvPr id="12" name="Picture 11">
            <a:extLst>
              <a:ext uri="{FF2B5EF4-FFF2-40B4-BE49-F238E27FC236}">
                <a16:creationId xmlns:a16="http://schemas.microsoft.com/office/drawing/2014/main" id="{B6935192-95CF-B448-E119-7453C8A785E9}"/>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8" name="TextBox1">
                  <a:extLst>
                    <a:ext uri="{FF2B5EF4-FFF2-40B4-BE49-F238E27FC236}">
                      <a16:creationId xmlns:a16="http://schemas.microsoft.com/office/drawing/2014/main" id="{028CBCBB-4D00-8BAE-9D87-A22FF85879AD}"/>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713442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D834B933-4F87-C1A9-718C-237793A9453E}"/>
              </a:ext>
            </a:extLst>
          </p:cNvPr>
          <p:cNvSpPr/>
          <p:nvPr/>
        </p:nvSpPr>
        <p:spPr>
          <a:xfrm>
            <a:off x="372140" y="2686050"/>
            <a:ext cx="11581735" cy="3381375"/>
          </a:xfrm>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581735" h="3381375" fill="none" extrusionOk="0">
                <a:moveTo>
                  <a:pt x="0" y="563573"/>
                </a:moveTo>
                <a:cubicBezTo>
                  <a:pt x="9198" y="133208"/>
                  <a:pt x="317564" y="-142404"/>
                  <a:pt x="669754" y="0"/>
                </a:cubicBezTo>
                <a:cubicBezTo>
                  <a:pt x="745480" y="-28015"/>
                  <a:pt x="938595" y="6724"/>
                  <a:pt x="1045302" y="0"/>
                </a:cubicBezTo>
                <a:cubicBezTo>
                  <a:pt x="1135949" y="36473"/>
                  <a:pt x="1521875" y="-56588"/>
                  <a:pt x="1625695" y="0"/>
                </a:cubicBezTo>
                <a:cubicBezTo>
                  <a:pt x="1735237" y="46902"/>
                  <a:pt x="1929644" y="31877"/>
                  <a:pt x="2103666" y="0"/>
                </a:cubicBezTo>
                <a:cubicBezTo>
                  <a:pt x="2223696" y="3198"/>
                  <a:pt x="2499019" y="-34237"/>
                  <a:pt x="2888903" y="0"/>
                </a:cubicBezTo>
                <a:cubicBezTo>
                  <a:pt x="3244325" y="-8898"/>
                  <a:pt x="3362587" y="19432"/>
                  <a:pt x="3674140" y="0"/>
                </a:cubicBezTo>
                <a:cubicBezTo>
                  <a:pt x="4015242" y="9897"/>
                  <a:pt x="4120491" y="54117"/>
                  <a:pt x="4459378" y="0"/>
                </a:cubicBezTo>
                <a:cubicBezTo>
                  <a:pt x="4837680" y="-24631"/>
                  <a:pt x="4688261" y="17072"/>
                  <a:pt x="4834926" y="0"/>
                </a:cubicBezTo>
                <a:cubicBezTo>
                  <a:pt x="4986522" y="23023"/>
                  <a:pt x="5036784" y="6386"/>
                  <a:pt x="5210474" y="0"/>
                </a:cubicBezTo>
                <a:cubicBezTo>
                  <a:pt x="5365465" y="-15343"/>
                  <a:pt x="5717662" y="-29836"/>
                  <a:pt x="5893289" y="0"/>
                </a:cubicBezTo>
                <a:cubicBezTo>
                  <a:pt x="5997096" y="-11640"/>
                  <a:pt x="6383403" y="31786"/>
                  <a:pt x="6678526" y="0"/>
                </a:cubicBezTo>
                <a:cubicBezTo>
                  <a:pt x="6940216" y="-20067"/>
                  <a:pt x="6885364" y="21775"/>
                  <a:pt x="7054074" y="0"/>
                </a:cubicBezTo>
                <a:cubicBezTo>
                  <a:pt x="7312714" y="2184"/>
                  <a:pt x="7510303" y="-26854"/>
                  <a:pt x="7941734" y="0"/>
                </a:cubicBezTo>
                <a:cubicBezTo>
                  <a:pt x="8299367" y="23933"/>
                  <a:pt x="8276596" y="2334"/>
                  <a:pt x="8522127" y="0"/>
                </a:cubicBezTo>
                <a:cubicBezTo>
                  <a:pt x="8784554" y="-8188"/>
                  <a:pt x="8808178" y="-512"/>
                  <a:pt x="9102520" y="0"/>
                </a:cubicBezTo>
                <a:cubicBezTo>
                  <a:pt x="9392516" y="-9490"/>
                  <a:pt x="9386604" y="-5858"/>
                  <a:pt x="9478068" y="0"/>
                </a:cubicBezTo>
                <a:cubicBezTo>
                  <a:pt x="9609285" y="37243"/>
                  <a:pt x="9913304" y="-66427"/>
                  <a:pt x="10263305" y="0"/>
                </a:cubicBezTo>
                <a:cubicBezTo>
                  <a:pt x="10673829" y="33569"/>
                  <a:pt x="10710094" y="14767"/>
                  <a:pt x="10911980" y="0"/>
                </a:cubicBezTo>
                <a:cubicBezTo>
                  <a:pt x="11133086" y="-8301"/>
                  <a:pt x="11757158" y="209486"/>
                  <a:pt x="11581735" y="563573"/>
                </a:cubicBezTo>
                <a:cubicBezTo>
                  <a:pt x="11560674" y="850885"/>
                  <a:pt x="11562702" y="953808"/>
                  <a:pt x="11581735" y="1149672"/>
                </a:cubicBezTo>
                <a:cubicBezTo>
                  <a:pt x="11616430" y="1338566"/>
                  <a:pt x="11620680" y="1586686"/>
                  <a:pt x="11581735" y="1713229"/>
                </a:cubicBezTo>
                <a:cubicBezTo>
                  <a:pt x="11522648" y="1874604"/>
                  <a:pt x="11582737" y="2035137"/>
                  <a:pt x="11581735" y="2209159"/>
                </a:cubicBezTo>
                <a:cubicBezTo>
                  <a:pt x="11626819" y="2295760"/>
                  <a:pt x="11628832" y="2530934"/>
                  <a:pt x="11581735" y="2817801"/>
                </a:cubicBezTo>
                <a:cubicBezTo>
                  <a:pt x="11631768" y="3078806"/>
                  <a:pt x="11162268" y="3336266"/>
                  <a:pt x="10911980" y="3381375"/>
                </a:cubicBezTo>
                <a:cubicBezTo>
                  <a:pt x="10673331" y="3435182"/>
                  <a:pt x="10484787" y="3418816"/>
                  <a:pt x="10331587" y="3381375"/>
                </a:cubicBezTo>
                <a:cubicBezTo>
                  <a:pt x="10160848" y="3322657"/>
                  <a:pt x="9990330" y="3390335"/>
                  <a:pt x="9751194" y="3381375"/>
                </a:cubicBezTo>
                <a:cubicBezTo>
                  <a:pt x="9493279" y="3317091"/>
                  <a:pt x="9304775" y="3443872"/>
                  <a:pt x="9068379" y="3381375"/>
                </a:cubicBezTo>
                <a:cubicBezTo>
                  <a:pt x="8857422" y="3408714"/>
                  <a:pt x="8710015" y="3394393"/>
                  <a:pt x="8590409" y="3381375"/>
                </a:cubicBezTo>
                <a:cubicBezTo>
                  <a:pt x="8508010" y="3402462"/>
                  <a:pt x="8253261" y="3351289"/>
                  <a:pt x="8112438" y="3381375"/>
                </a:cubicBezTo>
                <a:cubicBezTo>
                  <a:pt x="7977155" y="3379691"/>
                  <a:pt x="7826241" y="3342360"/>
                  <a:pt x="7736890" y="3381375"/>
                </a:cubicBezTo>
                <a:cubicBezTo>
                  <a:pt x="7651807" y="3341821"/>
                  <a:pt x="7320510" y="3360125"/>
                  <a:pt x="7156497" y="3381375"/>
                </a:cubicBezTo>
                <a:cubicBezTo>
                  <a:pt x="7038885" y="3360333"/>
                  <a:pt x="6647426" y="3345993"/>
                  <a:pt x="6371260" y="3381375"/>
                </a:cubicBezTo>
                <a:cubicBezTo>
                  <a:pt x="6101919" y="3408292"/>
                  <a:pt x="6012913" y="3411820"/>
                  <a:pt x="5688445" y="3381375"/>
                </a:cubicBezTo>
                <a:cubicBezTo>
                  <a:pt x="5352745" y="3381307"/>
                  <a:pt x="5326369" y="3393808"/>
                  <a:pt x="5210474" y="3381375"/>
                </a:cubicBezTo>
                <a:cubicBezTo>
                  <a:pt x="5098979" y="3348037"/>
                  <a:pt x="5018742" y="3390873"/>
                  <a:pt x="4834926" y="3381375"/>
                </a:cubicBezTo>
                <a:cubicBezTo>
                  <a:pt x="4595203" y="3451873"/>
                  <a:pt x="4361894" y="3267028"/>
                  <a:pt x="3947267" y="3381375"/>
                </a:cubicBezTo>
                <a:cubicBezTo>
                  <a:pt x="3496762" y="3430642"/>
                  <a:pt x="3663286" y="3385157"/>
                  <a:pt x="3366874" y="3381375"/>
                </a:cubicBezTo>
                <a:cubicBezTo>
                  <a:pt x="3175464" y="3410274"/>
                  <a:pt x="2790811" y="3330840"/>
                  <a:pt x="2581637" y="3381375"/>
                </a:cubicBezTo>
                <a:cubicBezTo>
                  <a:pt x="2359839" y="3358573"/>
                  <a:pt x="2300414" y="3385972"/>
                  <a:pt x="2206088" y="3381375"/>
                </a:cubicBezTo>
                <a:cubicBezTo>
                  <a:pt x="2153592" y="3407638"/>
                  <a:pt x="1861423" y="3411863"/>
                  <a:pt x="1728117" y="3381375"/>
                </a:cubicBezTo>
                <a:cubicBezTo>
                  <a:pt x="1590162" y="3480550"/>
                  <a:pt x="884395" y="3393007"/>
                  <a:pt x="669754" y="3381375"/>
                </a:cubicBezTo>
                <a:cubicBezTo>
                  <a:pt x="245669" y="3319773"/>
                  <a:pt x="-4312" y="3179545"/>
                  <a:pt x="0" y="2817801"/>
                </a:cubicBezTo>
                <a:cubicBezTo>
                  <a:pt x="-10713" y="2687852"/>
                  <a:pt x="-6718" y="2403268"/>
                  <a:pt x="0" y="2321870"/>
                </a:cubicBezTo>
                <a:cubicBezTo>
                  <a:pt x="55920" y="2229996"/>
                  <a:pt x="-14759" y="1934690"/>
                  <a:pt x="0" y="1780856"/>
                </a:cubicBezTo>
                <a:cubicBezTo>
                  <a:pt x="60245" y="1614920"/>
                  <a:pt x="-27754" y="1419424"/>
                  <a:pt x="0" y="1194757"/>
                </a:cubicBezTo>
                <a:cubicBezTo>
                  <a:pt x="18641" y="1017095"/>
                  <a:pt x="16495" y="892879"/>
                  <a:pt x="0" y="563573"/>
                </a:cubicBezTo>
                <a:close/>
              </a:path>
              <a:path w="11581735" h="3381375" stroke="0" extrusionOk="0">
                <a:moveTo>
                  <a:pt x="0" y="563573"/>
                </a:moveTo>
                <a:cubicBezTo>
                  <a:pt x="58874" y="325678"/>
                  <a:pt x="319563" y="-2939"/>
                  <a:pt x="669754" y="0"/>
                </a:cubicBezTo>
                <a:cubicBezTo>
                  <a:pt x="918115" y="49189"/>
                  <a:pt x="1098997" y="-39283"/>
                  <a:pt x="1250147" y="0"/>
                </a:cubicBezTo>
                <a:cubicBezTo>
                  <a:pt x="1424138" y="-53075"/>
                  <a:pt x="1801074" y="69973"/>
                  <a:pt x="2035385" y="0"/>
                </a:cubicBezTo>
                <a:cubicBezTo>
                  <a:pt x="2327501" y="-17514"/>
                  <a:pt x="2328289" y="521"/>
                  <a:pt x="2410933" y="0"/>
                </a:cubicBezTo>
                <a:cubicBezTo>
                  <a:pt x="2454913" y="-29439"/>
                  <a:pt x="2848838" y="-43488"/>
                  <a:pt x="3196170" y="0"/>
                </a:cubicBezTo>
                <a:cubicBezTo>
                  <a:pt x="3457553" y="22106"/>
                  <a:pt x="3424345" y="18881"/>
                  <a:pt x="3571718" y="0"/>
                </a:cubicBezTo>
                <a:cubicBezTo>
                  <a:pt x="3695559" y="50378"/>
                  <a:pt x="3964112" y="35968"/>
                  <a:pt x="4356956" y="0"/>
                </a:cubicBezTo>
                <a:cubicBezTo>
                  <a:pt x="4729853" y="1509"/>
                  <a:pt x="4750596" y="-30905"/>
                  <a:pt x="5039771" y="0"/>
                </a:cubicBezTo>
                <a:cubicBezTo>
                  <a:pt x="5335336" y="31074"/>
                  <a:pt x="5365116" y="21217"/>
                  <a:pt x="5620163" y="0"/>
                </a:cubicBezTo>
                <a:cubicBezTo>
                  <a:pt x="5909817" y="-35243"/>
                  <a:pt x="5965551" y="8181"/>
                  <a:pt x="6302979" y="0"/>
                </a:cubicBezTo>
                <a:cubicBezTo>
                  <a:pt x="6580706" y="49547"/>
                  <a:pt x="6951373" y="20798"/>
                  <a:pt x="7088215" y="0"/>
                </a:cubicBezTo>
                <a:cubicBezTo>
                  <a:pt x="7261180" y="12521"/>
                  <a:pt x="7619049" y="74358"/>
                  <a:pt x="7771030" y="0"/>
                </a:cubicBezTo>
                <a:cubicBezTo>
                  <a:pt x="7934411" y="-48222"/>
                  <a:pt x="8120687" y="-8963"/>
                  <a:pt x="8249001" y="0"/>
                </a:cubicBezTo>
                <a:cubicBezTo>
                  <a:pt x="8345231" y="-25745"/>
                  <a:pt x="8633497" y="52016"/>
                  <a:pt x="8726972" y="0"/>
                </a:cubicBezTo>
                <a:cubicBezTo>
                  <a:pt x="8796734" y="-32416"/>
                  <a:pt x="8976985" y="-31741"/>
                  <a:pt x="9204942" y="0"/>
                </a:cubicBezTo>
                <a:cubicBezTo>
                  <a:pt x="9352594" y="51992"/>
                  <a:pt x="9541038" y="44629"/>
                  <a:pt x="9682913" y="0"/>
                </a:cubicBezTo>
                <a:cubicBezTo>
                  <a:pt x="9939191" y="-76447"/>
                  <a:pt x="10690572" y="75545"/>
                  <a:pt x="10911980" y="0"/>
                </a:cubicBezTo>
                <a:cubicBezTo>
                  <a:pt x="11207035" y="46761"/>
                  <a:pt x="11549233" y="332290"/>
                  <a:pt x="11581735" y="563573"/>
                </a:cubicBezTo>
                <a:cubicBezTo>
                  <a:pt x="11525707" y="696664"/>
                  <a:pt x="11538974" y="950289"/>
                  <a:pt x="11581735" y="1149672"/>
                </a:cubicBezTo>
                <a:cubicBezTo>
                  <a:pt x="11583807" y="1318369"/>
                  <a:pt x="11583219" y="1612667"/>
                  <a:pt x="11581735" y="1713229"/>
                </a:cubicBezTo>
                <a:cubicBezTo>
                  <a:pt x="11521701" y="1894736"/>
                  <a:pt x="11560513" y="2104959"/>
                  <a:pt x="11581735" y="2276786"/>
                </a:cubicBezTo>
                <a:cubicBezTo>
                  <a:pt x="11514101" y="2471681"/>
                  <a:pt x="11638990" y="2647289"/>
                  <a:pt x="11581735" y="2817801"/>
                </a:cubicBezTo>
                <a:cubicBezTo>
                  <a:pt x="11535119" y="3008427"/>
                  <a:pt x="11179179" y="3492165"/>
                  <a:pt x="10911980" y="3381375"/>
                </a:cubicBezTo>
                <a:cubicBezTo>
                  <a:pt x="10705897" y="3385909"/>
                  <a:pt x="10609593" y="3378970"/>
                  <a:pt x="10331587" y="3381375"/>
                </a:cubicBezTo>
                <a:cubicBezTo>
                  <a:pt x="10111824" y="3359252"/>
                  <a:pt x="9890188" y="3414274"/>
                  <a:pt x="9751194" y="3381375"/>
                </a:cubicBezTo>
                <a:cubicBezTo>
                  <a:pt x="9696602" y="3351740"/>
                  <a:pt x="9431287" y="3421215"/>
                  <a:pt x="9170801" y="3381375"/>
                </a:cubicBezTo>
                <a:cubicBezTo>
                  <a:pt x="8988287" y="3376795"/>
                  <a:pt x="8952941" y="3390236"/>
                  <a:pt x="8795254" y="3381375"/>
                </a:cubicBezTo>
                <a:cubicBezTo>
                  <a:pt x="8690966" y="3380864"/>
                  <a:pt x="8491121" y="3405315"/>
                  <a:pt x="8419705" y="3381375"/>
                </a:cubicBezTo>
                <a:cubicBezTo>
                  <a:pt x="8348409" y="3355548"/>
                  <a:pt x="8185846" y="3395191"/>
                  <a:pt x="8044157" y="3381375"/>
                </a:cubicBezTo>
                <a:cubicBezTo>
                  <a:pt x="7904576" y="3353988"/>
                  <a:pt x="7596825" y="3360881"/>
                  <a:pt x="7463764" y="3381375"/>
                </a:cubicBezTo>
                <a:cubicBezTo>
                  <a:pt x="7374268" y="3442234"/>
                  <a:pt x="7029191" y="3363339"/>
                  <a:pt x="6780949" y="3381375"/>
                </a:cubicBezTo>
                <a:cubicBezTo>
                  <a:pt x="6454317" y="3371545"/>
                  <a:pt x="6230523" y="3323769"/>
                  <a:pt x="5893289" y="3381375"/>
                </a:cubicBezTo>
                <a:cubicBezTo>
                  <a:pt x="5587444" y="3405036"/>
                  <a:pt x="5509205" y="3370619"/>
                  <a:pt x="5210474" y="3381375"/>
                </a:cubicBezTo>
                <a:cubicBezTo>
                  <a:pt x="4911900" y="3402588"/>
                  <a:pt x="4965534" y="3373665"/>
                  <a:pt x="4834926" y="3381375"/>
                </a:cubicBezTo>
                <a:cubicBezTo>
                  <a:pt x="4748979" y="3401460"/>
                  <a:pt x="4359508" y="3392358"/>
                  <a:pt x="4049688" y="3381375"/>
                </a:cubicBezTo>
                <a:cubicBezTo>
                  <a:pt x="3794526" y="3367522"/>
                  <a:pt x="3808834" y="3382907"/>
                  <a:pt x="3571718" y="3381375"/>
                </a:cubicBezTo>
                <a:cubicBezTo>
                  <a:pt x="3317356" y="3317044"/>
                  <a:pt x="3061426" y="3481354"/>
                  <a:pt x="2786480" y="3381375"/>
                </a:cubicBezTo>
                <a:cubicBezTo>
                  <a:pt x="2604215" y="3335418"/>
                  <a:pt x="2341448" y="3342970"/>
                  <a:pt x="2103666" y="3381375"/>
                </a:cubicBezTo>
                <a:cubicBezTo>
                  <a:pt x="1918189" y="3350292"/>
                  <a:pt x="1823637" y="3387449"/>
                  <a:pt x="1625695" y="3381375"/>
                </a:cubicBezTo>
                <a:cubicBezTo>
                  <a:pt x="1454169" y="3400843"/>
                  <a:pt x="1115342" y="3363785"/>
                  <a:pt x="669754" y="3381375"/>
                </a:cubicBezTo>
                <a:cubicBezTo>
                  <a:pt x="140003" y="3324893"/>
                  <a:pt x="41146" y="3111203"/>
                  <a:pt x="0" y="2817801"/>
                </a:cubicBezTo>
                <a:cubicBezTo>
                  <a:pt x="13779" y="2663111"/>
                  <a:pt x="-7956" y="2541538"/>
                  <a:pt x="0" y="2321870"/>
                </a:cubicBezTo>
                <a:cubicBezTo>
                  <a:pt x="44940" y="2141292"/>
                  <a:pt x="92350" y="1914560"/>
                  <a:pt x="0" y="1713229"/>
                </a:cubicBezTo>
                <a:cubicBezTo>
                  <a:pt x="-37738" y="1475118"/>
                  <a:pt x="26996" y="1421923"/>
                  <a:pt x="0" y="1217299"/>
                </a:cubicBezTo>
                <a:cubicBezTo>
                  <a:pt x="-30081" y="1062056"/>
                  <a:pt x="4896" y="714857"/>
                  <a:pt x="0" y="563573"/>
                </a:cubicBezTo>
                <a:close/>
              </a:path>
              <a:path w="11581735" h="3381375" fill="none" stroke="0" extrusionOk="0">
                <a:moveTo>
                  <a:pt x="0" y="563573"/>
                </a:moveTo>
                <a:cubicBezTo>
                  <a:pt x="-109413" y="304819"/>
                  <a:pt x="353043" y="96028"/>
                  <a:pt x="669754" y="0"/>
                </a:cubicBezTo>
                <a:cubicBezTo>
                  <a:pt x="719525" y="-17605"/>
                  <a:pt x="966071" y="-7465"/>
                  <a:pt x="1045302" y="0"/>
                </a:cubicBezTo>
                <a:cubicBezTo>
                  <a:pt x="1130770" y="-21069"/>
                  <a:pt x="1517844" y="-25755"/>
                  <a:pt x="1625695" y="0"/>
                </a:cubicBezTo>
                <a:cubicBezTo>
                  <a:pt x="1785154" y="59503"/>
                  <a:pt x="1940746" y="1668"/>
                  <a:pt x="2103666" y="0"/>
                </a:cubicBezTo>
                <a:cubicBezTo>
                  <a:pt x="2283963" y="75967"/>
                  <a:pt x="2505563" y="32292"/>
                  <a:pt x="2888903" y="0"/>
                </a:cubicBezTo>
                <a:cubicBezTo>
                  <a:pt x="3288945" y="-14052"/>
                  <a:pt x="3330066" y="30867"/>
                  <a:pt x="3674140" y="0"/>
                </a:cubicBezTo>
                <a:cubicBezTo>
                  <a:pt x="4008564" y="-18665"/>
                  <a:pt x="4095798" y="29836"/>
                  <a:pt x="4459378" y="0"/>
                </a:cubicBezTo>
                <a:cubicBezTo>
                  <a:pt x="4807382" y="-51309"/>
                  <a:pt x="4709369" y="-35901"/>
                  <a:pt x="4834926" y="0"/>
                </a:cubicBezTo>
                <a:cubicBezTo>
                  <a:pt x="4982339" y="17558"/>
                  <a:pt x="5026828" y="11838"/>
                  <a:pt x="5210474" y="0"/>
                </a:cubicBezTo>
                <a:cubicBezTo>
                  <a:pt x="5356518" y="-39606"/>
                  <a:pt x="5738832" y="16811"/>
                  <a:pt x="5893289" y="0"/>
                </a:cubicBezTo>
                <a:cubicBezTo>
                  <a:pt x="6020606" y="-46845"/>
                  <a:pt x="6463968" y="-6793"/>
                  <a:pt x="6678526" y="0"/>
                </a:cubicBezTo>
                <a:cubicBezTo>
                  <a:pt x="6924667" y="-17514"/>
                  <a:pt x="6884807" y="8043"/>
                  <a:pt x="7054074" y="0"/>
                </a:cubicBezTo>
                <a:cubicBezTo>
                  <a:pt x="7207405" y="68223"/>
                  <a:pt x="7653058" y="9006"/>
                  <a:pt x="7941734" y="0"/>
                </a:cubicBezTo>
                <a:cubicBezTo>
                  <a:pt x="8306451" y="14663"/>
                  <a:pt x="8282192" y="12759"/>
                  <a:pt x="8522127" y="0"/>
                </a:cubicBezTo>
                <a:cubicBezTo>
                  <a:pt x="8776434" y="-22257"/>
                  <a:pt x="8801261" y="11304"/>
                  <a:pt x="9102520" y="0"/>
                </a:cubicBezTo>
                <a:cubicBezTo>
                  <a:pt x="9389461" y="-11340"/>
                  <a:pt x="9382323" y="-6805"/>
                  <a:pt x="9478068" y="0"/>
                </a:cubicBezTo>
                <a:cubicBezTo>
                  <a:pt x="9598303" y="39673"/>
                  <a:pt x="9907063" y="-6443"/>
                  <a:pt x="10263305" y="0"/>
                </a:cubicBezTo>
                <a:cubicBezTo>
                  <a:pt x="10657732" y="28836"/>
                  <a:pt x="10721917" y="10275"/>
                  <a:pt x="10911980" y="0"/>
                </a:cubicBezTo>
                <a:cubicBezTo>
                  <a:pt x="11209710" y="23424"/>
                  <a:pt x="11496984" y="311009"/>
                  <a:pt x="11581735" y="563573"/>
                </a:cubicBezTo>
                <a:cubicBezTo>
                  <a:pt x="11599472" y="816265"/>
                  <a:pt x="11548157" y="913821"/>
                  <a:pt x="11581735" y="1149672"/>
                </a:cubicBezTo>
                <a:cubicBezTo>
                  <a:pt x="11614315" y="1378364"/>
                  <a:pt x="11611327" y="1596664"/>
                  <a:pt x="11581735" y="1713229"/>
                </a:cubicBezTo>
                <a:cubicBezTo>
                  <a:pt x="11573354" y="1818615"/>
                  <a:pt x="11635739" y="2069343"/>
                  <a:pt x="11581735" y="2209159"/>
                </a:cubicBezTo>
                <a:cubicBezTo>
                  <a:pt x="11584331" y="2338089"/>
                  <a:pt x="11624843" y="2585716"/>
                  <a:pt x="11581735" y="2817801"/>
                </a:cubicBezTo>
                <a:cubicBezTo>
                  <a:pt x="11535556" y="3083898"/>
                  <a:pt x="11249263" y="3392178"/>
                  <a:pt x="10911980" y="3381375"/>
                </a:cubicBezTo>
                <a:cubicBezTo>
                  <a:pt x="10701745" y="3387329"/>
                  <a:pt x="10468672" y="3398828"/>
                  <a:pt x="10331587" y="3381375"/>
                </a:cubicBezTo>
                <a:cubicBezTo>
                  <a:pt x="10242602" y="3344609"/>
                  <a:pt x="10042250" y="3394085"/>
                  <a:pt x="9751194" y="3381375"/>
                </a:cubicBezTo>
                <a:cubicBezTo>
                  <a:pt x="9524472" y="3399347"/>
                  <a:pt x="9317299" y="3361629"/>
                  <a:pt x="9068379" y="3381375"/>
                </a:cubicBezTo>
                <a:cubicBezTo>
                  <a:pt x="8825441" y="3380400"/>
                  <a:pt x="8700266" y="3410794"/>
                  <a:pt x="8590409" y="3381375"/>
                </a:cubicBezTo>
                <a:cubicBezTo>
                  <a:pt x="8465035" y="3347276"/>
                  <a:pt x="8224562" y="3367084"/>
                  <a:pt x="8112438" y="3381375"/>
                </a:cubicBezTo>
                <a:cubicBezTo>
                  <a:pt x="7987603" y="3405297"/>
                  <a:pt x="7835535" y="3343573"/>
                  <a:pt x="7736890" y="3381375"/>
                </a:cubicBezTo>
                <a:cubicBezTo>
                  <a:pt x="7581988" y="3368104"/>
                  <a:pt x="7322970" y="3390552"/>
                  <a:pt x="7156497" y="3381375"/>
                </a:cubicBezTo>
                <a:cubicBezTo>
                  <a:pt x="7046318" y="3351047"/>
                  <a:pt x="6655076" y="3394945"/>
                  <a:pt x="6371260" y="3381375"/>
                </a:cubicBezTo>
                <a:cubicBezTo>
                  <a:pt x="6081710" y="3393107"/>
                  <a:pt x="6036191" y="3391567"/>
                  <a:pt x="5688445" y="3381375"/>
                </a:cubicBezTo>
                <a:cubicBezTo>
                  <a:pt x="5364376" y="3383278"/>
                  <a:pt x="5315562" y="3399007"/>
                  <a:pt x="5210474" y="3381375"/>
                </a:cubicBezTo>
                <a:cubicBezTo>
                  <a:pt x="5097211" y="3373548"/>
                  <a:pt x="5022374" y="3358187"/>
                  <a:pt x="4834926" y="3381375"/>
                </a:cubicBezTo>
                <a:cubicBezTo>
                  <a:pt x="4688768" y="3414410"/>
                  <a:pt x="4462710" y="3387267"/>
                  <a:pt x="3947267" y="3381375"/>
                </a:cubicBezTo>
                <a:cubicBezTo>
                  <a:pt x="3501642" y="3430393"/>
                  <a:pt x="3657293" y="3424760"/>
                  <a:pt x="3366874" y="3381375"/>
                </a:cubicBezTo>
                <a:cubicBezTo>
                  <a:pt x="3113061" y="3331746"/>
                  <a:pt x="2767333" y="3396322"/>
                  <a:pt x="2581637" y="3381375"/>
                </a:cubicBezTo>
                <a:cubicBezTo>
                  <a:pt x="2405924" y="3385435"/>
                  <a:pt x="2313713" y="3363809"/>
                  <a:pt x="2206088" y="3381375"/>
                </a:cubicBezTo>
                <a:cubicBezTo>
                  <a:pt x="2099997" y="3402504"/>
                  <a:pt x="1866708" y="3363595"/>
                  <a:pt x="1728117" y="3381375"/>
                </a:cubicBezTo>
                <a:cubicBezTo>
                  <a:pt x="1538095" y="3399680"/>
                  <a:pt x="878715" y="3348905"/>
                  <a:pt x="669754" y="3381375"/>
                </a:cubicBezTo>
                <a:cubicBezTo>
                  <a:pt x="241011" y="3336681"/>
                  <a:pt x="-68610" y="3181721"/>
                  <a:pt x="0" y="2817801"/>
                </a:cubicBezTo>
                <a:cubicBezTo>
                  <a:pt x="-15562" y="2723018"/>
                  <a:pt x="-8700" y="2414400"/>
                  <a:pt x="0" y="2321870"/>
                </a:cubicBezTo>
                <a:cubicBezTo>
                  <a:pt x="23260" y="2209373"/>
                  <a:pt x="-47635" y="1972967"/>
                  <a:pt x="0" y="1780856"/>
                </a:cubicBezTo>
                <a:cubicBezTo>
                  <a:pt x="18427" y="1588254"/>
                  <a:pt x="-11044" y="1424676"/>
                  <a:pt x="0" y="1194757"/>
                </a:cubicBezTo>
                <a:cubicBezTo>
                  <a:pt x="-3595" y="1005515"/>
                  <a:pt x="22853" y="885805"/>
                  <a:pt x="0" y="563573"/>
                </a:cubicBezTo>
                <a:close/>
              </a:path>
              <a:path w="11581735" h="3381375" fill="none" stroke="0" extrusionOk="0">
                <a:moveTo>
                  <a:pt x="0" y="563573"/>
                </a:moveTo>
                <a:cubicBezTo>
                  <a:pt x="-22081" y="179190"/>
                  <a:pt x="299270" y="21475"/>
                  <a:pt x="669754" y="0"/>
                </a:cubicBezTo>
                <a:cubicBezTo>
                  <a:pt x="726760" y="-21877"/>
                  <a:pt x="949373" y="-22347"/>
                  <a:pt x="1045302" y="0"/>
                </a:cubicBezTo>
                <a:cubicBezTo>
                  <a:pt x="1141518" y="16275"/>
                  <a:pt x="1506909" y="-49813"/>
                  <a:pt x="1625695" y="0"/>
                </a:cubicBezTo>
                <a:cubicBezTo>
                  <a:pt x="1751616" y="49488"/>
                  <a:pt x="1966127" y="34534"/>
                  <a:pt x="2103666" y="0"/>
                </a:cubicBezTo>
                <a:cubicBezTo>
                  <a:pt x="2267369" y="40130"/>
                  <a:pt x="2528151" y="30886"/>
                  <a:pt x="2888903" y="0"/>
                </a:cubicBezTo>
                <a:cubicBezTo>
                  <a:pt x="3260893" y="-12106"/>
                  <a:pt x="3357986" y="35144"/>
                  <a:pt x="3674140" y="0"/>
                </a:cubicBezTo>
                <a:cubicBezTo>
                  <a:pt x="4029854" y="22104"/>
                  <a:pt x="4096864" y="59276"/>
                  <a:pt x="4459378" y="0"/>
                </a:cubicBezTo>
                <a:cubicBezTo>
                  <a:pt x="4853341" y="-17906"/>
                  <a:pt x="4694539" y="-27743"/>
                  <a:pt x="4834926" y="0"/>
                </a:cubicBezTo>
                <a:cubicBezTo>
                  <a:pt x="4988123" y="23348"/>
                  <a:pt x="5041182" y="7735"/>
                  <a:pt x="5210474" y="0"/>
                </a:cubicBezTo>
                <a:cubicBezTo>
                  <a:pt x="5341462" y="-12230"/>
                  <a:pt x="5742580" y="2996"/>
                  <a:pt x="5893289" y="0"/>
                </a:cubicBezTo>
                <a:cubicBezTo>
                  <a:pt x="5986258" y="10742"/>
                  <a:pt x="6421220" y="21639"/>
                  <a:pt x="6678526" y="0"/>
                </a:cubicBezTo>
                <a:cubicBezTo>
                  <a:pt x="6927023" y="-20990"/>
                  <a:pt x="6875460" y="16983"/>
                  <a:pt x="7054074" y="0"/>
                </a:cubicBezTo>
                <a:cubicBezTo>
                  <a:pt x="7228431" y="42084"/>
                  <a:pt x="7557204" y="7354"/>
                  <a:pt x="7941734" y="0"/>
                </a:cubicBezTo>
                <a:cubicBezTo>
                  <a:pt x="8300377" y="19661"/>
                  <a:pt x="8277249" y="6526"/>
                  <a:pt x="8522127" y="0"/>
                </a:cubicBezTo>
                <a:cubicBezTo>
                  <a:pt x="8784241" y="-12738"/>
                  <a:pt x="8805501" y="3264"/>
                  <a:pt x="9102520" y="0"/>
                </a:cubicBezTo>
                <a:cubicBezTo>
                  <a:pt x="9391708" y="-9528"/>
                  <a:pt x="9385374" y="-6673"/>
                  <a:pt x="9478068" y="0"/>
                </a:cubicBezTo>
                <a:cubicBezTo>
                  <a:pt x="9586848" y="47126"/>
                  <a:pt x="9910724" y="-43319"/>
                  <a:pt x="10263305" y="0"/>
                </a:cubicBezTo>
                <a:cubicBezTo>
                  <a:pt x="10676918" y="32250"/>
                  <a:pt x="10722879" y="11692"/>
                  <a:pt x="10911980" y="0"/>
                </a:cubicBezTo>
                <a:cubicBezTo>
                  <a:pt x="11131532" y="-64788"/>
                  <a:pt x="11672165" y="232112"/>
                  <a:pt x="11581735" y="563573"/>
                </a:cubicBezTo>
                <a:cubicBezTo>
                  <a:pt x="11589644" y="835565"/>
                  <a:pt x="11554396" y="934891"/>
                  <a:pt x="11581735" y="1149672"/>
                </a:cubicBezTo>
                <a:cubicBezTo>
                  <a:pt x="11618631" y="1377651"/>
                  <a:pt x="11600372" y="1599942"/>
                  <a:pt x="11581735" y="1713229"/>
                </a:cubicBezTo>
                <a:cubicBezTo>
                  <a:pt x="11541072" y="1820711"/>
                  <a:pt x="11621782" y="2077787"/>
                  <a:pt x="11581735" y="2209159"/>
                </a:cubicBezTo>
                <a:cubicBezTo>
                  <a:pt x="11625005" y="2367383"/>
                  <a:pt x="11635990" y="2541648"/>
                  <a:pt x="11581735" y="2817801"/>
                </a:cubicBezTo>
                <a:cubicBezTo>
                  <a:pt x="11610687" y="3094829"/>
                  <a:pt x="11244715" y="3351481"/>
                  <a:pt x="10911980" y="3381375"/>
                </a:cubicBezTo>
                <a:cubicBezTo>
                  <a:pt x="10678052" y="3406734"/>
                  <a:pt x="10478568" y="3378824"/>
                  <a:pt x="10331587" y="3381375"/>
                </a:cubicBezTo>
                <a:cubicBezTo>
                  <a:pt x="10211902" y="3314006"/>
                  <a:pt x="9995651" y="3402341"/>
                  <a:pt x="9751194" y="3381375"/>
                </a:cubicBezTo>
                <a:cubicBezTo>
                  <a:pt x="9498763" y="3345957"/>
                  <a:pt x="9300806" y="3396643"/>
                  <a:pt x="9068379" y="3381375"/>
                </a:cubicBezTo>
                <a:cubicBezTo>
                  <a:pt x="8845740" y="3391963"/>
                  <a:pt x="8697242" y="3416663"/>
                  <a:pt x="8590409" y="3381375"/>
                </a:cubicBezTo>
                <a:cubicBezTo>
                  <a:pt x="8488057" y="3373408"/>
                  <a:pt x="8242040" y="3361401"/>
                  <a:pt x="8112438" y="3381375"/>
                </a:cubicBezTo>
                <a:cubicBezTo>
                  <a:pt x="7964080" y="3387617"/>
                  <a:pt x="7835127" y="3355261"/>
                  <a:pt x="7736890" y="3381375"/>
                </a:cubicBezTo>
                <a:cubicBezTo>
                  <a:pt x="7610326" y="3338865"/>
                  <a:pt x="7316198" y="3372258"/>
                  <a:pt x="7156497" y="3381375"/>
                </a:cubicBezTo>
                <a:cubicBezTo>
                  <a:pt x="7044543" y="3396600"/>
                  <a:pt x="6628891" y="3317172"/>
                  <a:pt x="6371260" y="3381375"/>
                </a:cubicBezTo>
                <a:cubicBezTo>
                  <a:pt x="6086289" y="3402715"/>
                  <a:pt x="6026093" y="3397371"/>
                  <a:pt x="5688445" y="3381375"/>
                </a:cubicBezTo>
                <a:cubicBezTo>
                  <a:pt x="5349663" y="3377136"/>
                  <a:pt x="5319231" y="3395193"/>
                  <a:pt x="5210474" y="3381375"/>
                </a:cubicBezTo>
                <a:cubicBezTo>
                  <a:pt x="5087885" y="3370544"/>
                  <a:pt x="5026457" y="3368343"/>
                  <a:pt x="4834926" y="3381375"/>
                </a:cubicBezTo>
                <a:cubicBezTo>
                  <a:pt x="4624323" y="3457903"/>
                  <a:pt x="4394346" y="3325358"/>
                  <a:pt x="3947267" y="3381375"/>
                </a:cubicBezTo>
                <a:cubicBezTo>
                  <a:pt x="3507519" y="3419450"/>
                  <a:pt x="3652992" y="3393888"/>
                  <a:pt x="3366874" y="3381375"/>
                </a:cubicBezTo>
                <a:cubicBezTo>
                  <a:pt x="3137686" y="3365720"/>
                  <a:pt x="2753317" y="3337989"/>
                  <a:pt x="2581637" y="3381375"/>
                </a:cubicBezTo>
                <a:cubicBezTo>
                  <a:pt x="2375102" y="3374391"/>
                  <a:pt x="2297313" y="3367876"/>
                  <a:pt x="2206088" y="3381375"/>
                </a:cubicBezTo>
                <a:cubicBezTo>
                  <a:pt x="2128727" y="3383349"/>
                  <a:pt x="1864362" y="3369046"/>
                  <a:pt x="1728117" y="3381375"/>
                </a:cubicBezTo>
                <a:cubicBezTo>
                  <a:pt x="1554053" y="3437819"/>
                  <a:pt x="864936" y="3379437"/>
                  <a:pt x="669754" y="3381375"/>
                </a:cubicBezTo>
                <a:cubicBezTo>
                  <a:pt x="251551" y="3389613"/>
                  <a:pt x="-91702" y="3120380"/>
                  <a:pt x="0" y="2817801"/>
                </a:cubicBezTo>
                <a:cubicBezTo>
                  <a:pt x="-29187" y="2710494"/>
                  <a:pt x="-17439" y="2409184"/>
                  <a:pt x="0" y="2321870"/>
                </a:cubicBezTo>
                <a:cubicBezTo>
                  <a:pt x="55405" y="2196235"/>
                  <a:pt x="-53095" y="1960385"/>
                  <a:pt x="0" y="1780856"/>
                </a:cubicBezTo>
                <a:cubicBezTo>
                  <a:pt x="12733" y="1576616"/>
                  <a:pt x="-2" y="1412612"/>
                  <a:pt x="0" y="1194757"/>
                </a:cubicBezTo>
                <a:cubicBezTo>
                  <a:pt x="11780" y="1003637"/>
                  <a:pt x="35528" y="898733"/>
                  <a:pt x="0" y="56357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81735" h="3381375" fill="none" extrusionOk="0">
                        <a:moveTo>
                          <a:pt x="0" y="563573"/>
                        </a:moveTo>
                        <a:cubicBezTo>
                          <a:pt x="-13920" y="182728"/>
                          <a:pt x="295699" y="-70032"/>
                          <a:pt x="669754" y="0"/>
                        </a:cubicBezTo>
                        <a:cubicBezTo>
                          <a:pt x="745687" y="-13775"/>
                          <a:pt x="937758" y="507"/>
                          <a:pt x="1045302" y="0"/>
                        </a:cubicBezTo>
                        <a:cubicBezTo>
                          <a:pt x="1144404" y="19757"/>
                          <a:pt x="1500792" y="-41693"/>
                          <a:pt x="1625695" y="0"/>
                        </a:cubicBezTo>
                        <a:cubicBezTo>
                          <a:pt x="1746529" y="40461"/>
                          <a:pt x="1934128" y="11318"/>
                          <a:pt x="2103666" y="0"/>
                        </a:cubicBezTo>
                        <a:cubicBezTo>
                          <a:pt x="2262718" y="7231"/>
                          <a:pt x="2504600" y="-13338"/>
                          <a:pt x="2888903" y="0"/>
                        </a:cubicBezTo>
                        <a:cubicBezTo>
                          <a:pt x="3259540" y="-8036"/>
                          <a:pt x="3357840" y="20183"/>
                          <a:pt x="3674140" y="0"/>
                        </a:cubicBezTo>
                        <a:cubicBezTo>
                          <a:pt x="4014042" y="2963"/>
                          <a:pt x="4119548" y="47595"/>
                          <a:pt x="4459378" y="0"/>
                        </a:cubicBezTo>
                        <a:cubicBezTo>
                          <a:pt x="4825119" y="-26639"/>
                          <a:pt x="4684284" y="-221"/>
                          <a:pt x="4834926" y="0"/>
                        </a:cubicBezTo>
                        <a:cubicBezTo>
                          <a:pt x="4987038" y="18717"/>
                          <a:pt x="5031904" y="9060"/>
                          <a:pt x="5210474" y="0"/>
                        </a:cubicBezTo>
                        <a:cubicBezTo>
                          <a:pt x="5377944" y="-14287"/>
                          <a:pt x="5741143" y="-544"/>
                          <a:pt x="5893289" y="0"/>
                        </a:cubicBezTo>
                        <a:cubicBezTo>
                          <a:pt x="6016418" y="-13003"/>
                          <a:pt x="6413512" y="28159"/>
                          <a:pt x="6678526" y="0"/>
                        </a:cubicBezTo>
                        <a:cubicBezTo>
                          <a:pt x="6926913" y="-22774"/>
                          <a:pt x="6883117" y="14994"/>
                          <a:pt x="7054074" y="0"/>
                        </a:cubicBezTo>
                        <a:cubicBezTo>
                          <a:pt x="7264006" y="-2481"/>
                          <a:pt x="7535027" y="-25777"/>
                          <a:pt x="7941734" y="0"/>
                        </a:cubicBezTo>
                        <a:cubicBezTo>
                          <a:pt x="8305820" y="24075"/>
                          <a:pt x="8275268" y="6183"/>
                          <a:pt x="8522127" y="0"/>
                        </a:cubicBezTo>
                        <a:cubicBezTo>
                          <a:pt x="8778774" y="-11646"/>
                          <a:pt x="8811032" y="5171"/>
                          <a:pt x="9102520" y="0"/>
                        </a:cubicBezTo>
                        <a:cubicBezTo>
                          <a:pt x="9391877" y="-10349"/>
                          <a:pt x="9384954" y="-5756"/>
                          <a:pt x="9478068" y="0"/>
                        </a:cubicBezTo>
                        <a:cubicBezTo>
                          <a:pt x="9595781" y="25428"/>
                          <a:pt x="9907538" y="-61635"/>
                          <a:pt x="10263305" y="0"/>
                        </a:cubicBezTo>
                        <a:cubicBezTo>
                          <a:pt x="10667181" y="33148"/>
                          <a:pt x="10713719" y="15342"/>
                          <a:pt x="10911980" y="0"/>
                        </a:cubicBezTo>
                        <a:cubicBezTo>
                          <a:pt x="11146579" y="-7373"/>
                          <a:pt x="11681825" y="229241"/>
                          <a:pt x="11581735" y="563573"/>
                        </a:cubicBezTo>
                        <a:cubicBezTo>
                          <a:pt x="11576975" y="843870"/>
                          <a:pt x="11551977" y="939084"/>
                          <a:pt x="11581735" y="1149672"/>
                        </a:cubicBezTo>
                        <a:cubicBezTo>
                          <a:pt x="11615046" y="1350341"/>
                          <a:pt x="11607153" y="1592765"/>
                          <a:pt x="11581735" y="1713229"/>
                        </a:cubicBezTo>
                        <a:cubicBezTo>
                          <a:pt x="11542145" y="1854429"/>
                          <a:pt x="11597104" y="2054732"/>
                          <a:pt x="11581735" y="2209159"/>
                        </a:cubicBezTo>
                        <a:cubicBezTo>
                          <a:pt x="11598099" y="2318393"/>
                          <a:pt x="11621054" y="2546977"/>
                          <a:pt x="11581735" y="2817801"/>
                        </a:cubicBezTo>
                        <a:cubicBezTo>
                          <a:pt x="11578277" y="3080551"/>
                          <a:pt x="11193145" y="3365039"/>
                          <a:pt x="10911980" y="3381375"/>
                        </a:cubicBezTo>
                        <a:cubicBezTo>
                          <a:pt x="10668040" y="3402595"/>
                          <a:pt x="10474864" y="3411979"/>
                          <a:pt x="10331587" y="3381375"/>
                        </a:cubicBezTo>
                        <a:cubicBezTo>
                          <a:pt x="10177761" y="3338124"/>
                          <a:pt x="9995726" y="3394922"/>
                          <a:pt x="9751194" y="3381375"/>
                        </a:cubicBezTo>
                        <a:cubicBezTo>
                          <a:pt x="9495687" y="3330771"/>
                          <a:pt x="9307067" y="3432234"/>
                          <a:pt x="9068379" y="3381375"/>
                        </a:cubicBezTo>
                        <a:cubicBezTo>
                          <a:pt x="8839382" y="3389718"/>
                          <a:pt x="8703748" y="3397482"/>
                          <a:pt x="8590409" y="3381375"/>
                        </a:cubicBezTo>
                        <a:cubicBezTo>
                          <a:pt x="8496988" y="3386937"/>
                          <a:pt x="8251143" y="3361998"/>
                          <a:pt x="8112438" y="3381375"/>
                        </a:cubicBezTo>
                        <a:cubicBezTo>
                          <a:pt x="7975115" y="3393034"/>
                          <a:pt x="7840112" y="3356390"/>
                          <a:pt x="7736890" y="3381375"/>
                        </a:cubicBezTo>
                        <a:cubicBezTo>
                          <a:pt x="7637073" y="3363403"/>
                          <a:pt x="7318960" y="3375793"/>
                          <a:pt x="7156497" y="3381375"/>
                        </a:cubicBezTo>
                        <a:cubicBezTo>
                          <a:pt x="7026292" y="3362379"/>
                          <a:pt x="6648610" y="3360045"/>
                          <a:pt x="6371260" y="3381375"/>
                        </a:cubicBezTo>
                        <a:cubicBezTo>
                          <a:pt x="6096776" y="3395051"/>
                          <a:pt x="6014306" y="3402639"/>
                          <a:pt x="5688445" y="3381375"/>
                        </a:cubicBezTo>
                        <a:cubicBezTo>
                          <a:pt x="5357645" y="3377732"/>
                          <a:pt x="5325558" y="3393900"/>
                          <a:pt x="5210474" y="3381375"/>
                        </a:cubicBezTo>
                        <a:cubicBezTo>
                          <a:pt x="5100493" y="3359584"/>
                          <a:pt x="5014657" y="3384176"/>
                          <a:pt x="4834926" y="3381375"/>
                        </a:cubicBezTo>
                        <a:cubicBezTo>
                          <a:pt x="4613030" y="3435619"/>
                          <a:pt x="4380273" y="3325066"/>
                          <a:pt x="3947267" y="3381375"/>
                        </a:cubicBezTo>
                        <a:cubicBezTo>
                          <a:pt x="3504241" y="3419861"/>
                          <a:pt x="3638019" y="3389785"/>
                          <a:pt x="3366874" y="3381375"/>
                        </a:cubicBezTo>
                        <a:cubicBezTo>
                          <a:pt x="3137139" y="3388948"/>
                          <a:pt x="2790412" y="3346325"/>
                          <a:pt x="2581637" y="3381375"/>
                        </a:cubicBezTo>
                        <a:cubicBezTo>
                          <a:pt x="2366594" y="3367254"/>
                          <a:pt x="2294711" y="3377430"/>
                          <a:pt x="2206088" y="3381375"/>
                        </a:cubicBezTo>
                        <a:cubicBezTo>
                          <a:pt x="2137207" y="3398081"/>
                          <a:pt x="1874885" y="3385225"/>
                          <a:pt x="1728117" y="3381375"/>
                        </a:cubicBezTo>
                        <a:cubicBezTo>
                          <a:pt x="1583284" y="3432972"/>
                          <a:pt x="885942" y="3384770"/>
                          <a:pt x="669754" y="3381375"/>
                        </a:cubicBezTo>
                        <a:cubicBezTo>
                          <a:pt x="290940" y="3362808"/>
                          <a:pt x="-42370" y="3170970"/>
                          <a:pt x="0" y="2817801"/>
                        </a:cubicBezTo>
                        <a:cubicBezTo>
                          <a:pt x="-13732" y="2706052"/>
                          <a:pt x="-14460" y="2416462"/>
                          <a:pt x="0" y="2321870"/>
                        </a:cubicBezTo>
                        <a:cubicBezTo>
                          <a:pt x="27362" y="2224488"/>
                          <a:pt x="-19006" y="1945874"/>
                          <a:pt x="0" y="1780856"/>
                        </a:cubicBezTo>
                        <a:cubicBezTo>
                          <a:pt x="50439" y="1613649"/>
                          <a:pt x="-14096" y="1412317"/>
                          <a:pt x="0" y="1194757"/>
                        </a:cubicBezTo>
                        <a:cubicBezTo>
                          <a:pt x="9733" y="1001895"/>
                          <a:pt x="10397" y="889285"/>
                          <a:pt x="0" y="563573"/>
                        </a:cubicBezTo>
                        <a:close/>
                      </a:path>
                      <a:path w="11581735" h="3381375" stroke="0" extrusionOk="0">
                        <a:moveTo>
                          <a:pt x="0" y="563573"/>
                        </a:moveTo>
                        <a:cubicBezTo>
                          <a:pt x="-1895" y="259828"/>
                          <a:pt x="308191" y="26304"/>
                          <a:pt x="669754" y="0"/>
                        </a:cubicBezTo>
                        <a:cubicBezTo>
                          <a:pt x="917564" y="24296"/>
                          <a:pt x="1112874" y="-25631"/>
                          <a:pt x="1250147" y="0"/>
                        </a:cubicBezTo>
                        <a:cubicBezTo>
                          <a:pt x="1414380" y="-38522"/>
                          <a:pt x="1750779" y="29306"/>
                          <a:pt x="2035385" y="0"/>
                        </a:cubicBezTo>
                        <a:cubicBezTo>
                          <a:pt x="2328092" y="-18109"/>
                          <a:pt x="2325686" y="415"/>
                          <a:pt x="2410933" y="0"/>
                        </a:cubicBezTo>
                        <a:cubicBezTo>
                          <a:pt x="2472566" y="-17681"/>
                          <a:pt x="2880698" y="-33657"/>
                          <a:pt x="3196170" y="0"/>
                        </a:cubicBezTo>
                        <a:cubicBezTo>
                          <a:pt x="3461773" y="19572"/>
                          <a:pt x="3420318" y="9575"/>
                          <a:pt x="3571718" y="0"/>
                        </a:cubicBezTo>
                        <a:cubicBezTo>
                          <a:pt x="3716535" y="9517"/>
                          <a:pt x="3976725" y="23335"/>
                          <a:pt x="4356956" y="0"/>
                        </a:cubicBezTo>
                        <a:cubicBezTo>
                          <a:pt x="4722431" y="-3871"/>
                          <a:pt x="4751027" y="-27713"/>
                          <a:pt x="5039771" y="0"/>
                        </a:cubicBezTo>
                        <a:cubicBezTo>
                          <a:pt x="5331890" y="26309"/>
                          <a:pt x="5364594" y="18088"/>
                          <a:pt x="5620163" y="0"/>
                        </a:cubicBezTo>
                        <a:cubicBezTo>
                          <a:pt x="5894217" y="-26093"/>
                          <a:pt x="5983601" y="1550"/>
                          <a:pt x="6302979" y="0"/>
                        </a:cubicBezTo>
                        <a:cubicBezTo>
                          <a:pt x="6597435" y="25311"/>
                          <a:pt x="6943216" y="16199"/>
                          <a:pt x="7088215" y="0"/>
                        </a:cubicBezTo>
                        <a:cubicBezTo>
                          <a:pt x="7256171" y="4440"/>
                          <a:pt x="7595818" y="50824"/>
                          <a:pt x="7771030" y="0"/>
                        </a:cubicBezTo>
                        <a:cubicBezTo>
                          <a:pt x="7948109" y="-40232"/>
                          <a:pt x="8125481" y="-6411"/>
                          <a:pt x="8249001" y="0"/>
                        </a:cubicBezTo>
                        <a:cubicBezTo>
                          <a:pt x="8348182" y="-14651"/>
                          <a:pt x="8623477" y="27468"/>
                          <a:pt x="8726972" y="0"/>
                        </a:cubicBezTo>
                        <a:cubicBezTo>
                          <a:pt x="8830702" y="-9043"/>
                          <a:pt x="9019895" y="-24767"/>
                          <a:pt x="9204942" y="0"/>
                        </a:cubicBezTo>
                        <a:cubicBezTo>
                          <a:pt x="9356592" y="33613"/>
                          <a:pt x="9530478" y="26677"/>
                          <a:pt x="9682913" y="0"/>
                        </a:cubicBezTo>
                        <a:cubicBezTo>
                          <a:pt x="9885322" y="-41057"/>
                          <a:pt x="10621827" y="61287"/>
                          <a:pt x="10911980" y="0"/>
                        </a:cubicBezTo>
                        <a:cubicBezTo>
                          <a:pt x="11266327" y="27729"/>
                          <a:pt x="11576342" y="297058"/>
                          <a:pt x="11581735" y="563573"/>
                        </a:cubicBezTo>
                        <a:cubicBezTo>
                          <a:pt x="11566133" y="697148"/>
                          <a:pt x="11556225" y="956477"/>
                          <a:pt x="11581735" y="1149672"/>
                        </a:cubicBezTo>
                        <a:cubicBezTo>
                          <a:pt x="11594022" y="1331912"/>
                          <a:pt x="11586001" y="1601048"/>
                          <a:pt x="11581735" y="1713229"/>
                        </a:cubicBezTo>
                        <a:cubicBezTo>
                          <a:pt x="11554942" y="1866553"/>
                          <a:pt x="11595554" y="2077387"/>
                          <a:pt x="11581735" y="2276786"/>
                        </a:cubicBezTo>
                        <a:cubicBezTo>
                          <a:pt x="11545459" y="2479239"/>
                          <a:pt x="11612230" y="2672837"/>
                          <a:pt x="11581735" y="2817801"/>
                        </a:cubicBezTo>
                        <a:cubicBezTo>
                          <a:pt x="11563153" y="3073910"/>
                          <a:pt x="11192584" y="3457967"/>
                          <a:pt x="10911980" y="3381375"/>
                        </a:cubicBezTo>
                        <a:cubicBezTo>
                          <a:pt x="10707866" y="3382999"/>
                          <a:pt x="10598608" y="3377009"/>
                          <a:pt x="10331587" y="3381375"/>
                        </a:cubicBezTo>
                        <a:cubicBezTo>
                          <a:pt x="10100288" y="3378327"/>
                          <a:pt x="9886773" y="3407630"/>
                          <a:pt x="9751194" y="3381375"/>
                        </a:cubicBezTo>
                        <a:cubicBezTo>
                          <a:pt x="9652101" y="3361726"/>
                          <a:pt x="9427753" y="3411324"/>
                          <a:pt x="9170801" y="3381375"/>
                        </a:cubicBezTo>
                        <a:cubicBezTo>
                          <a:pt x="8990207" y="3375336"/>
                          <a:pt x="8950424" y="3390073"/>
                          <a:pt x="8795254" y="3381375"/>
                        </a:cubicBezTo>
                        <a:cubicBezTo>
                          <a:pt x="8704416" y="3387134"/>
                          <a:pt x="8492730" y="3393307"/>
                          <a:pt x="8419705" y="3381375"/>
                        </a:cubicBezTo>
                        <a:cubicBezTo>
                          <a:pt x="8351184" y="3359807"/>
                          <a:pt x="8183085" y="3390384"/>
                          <a:pt x="8044157" y="3381375"/>
                        </a:cubicBezTo>
                        <a:cubicBezTo>
                          <a:pt x="7902651" y="3358010"/>
                          <a:pt x="7606064" y="3360107"/>
                          <a:pt x="7463764" y="3381375"/>
                        </a:cubicBezTo>
                        <a:cubicBezTo>
                          <a:pt x="7361288" y="3445682"/>
                          <a:pt x="7091388" y="3370649"/>
                          <a:pt x="6780949" y="3381375"/>
                        </a:cubicBezTo>
                        <a:cubicBezTo>
                          <a:pt x="6421823" y="3403841"/>
                          <a:pt x="6203821" y="3356821"/>
                          <a:pt x="5893289" y="3381375"/>
                        </a:cubicBezTo>
                        <a:cubicBezTo>
                          <a:pt x="5592904" y="3401761"/>
                          <a:pt x="5501060" y="3390031"/>
                          <a:pt x="5210474" y="3381375"/>
                        </a:cubicBezTo>
                        <a:cubicBezTo>
                          <a:pt x="4914906" y="3399058"/>
                          <a:pt x="4966862" y="3370185"/>
                          <a:pt x="4834926" y="3381375"/>
                        </a:cubicBezTo>
                        <a:cubicBezTo>
                          <a:pt x="4699589" y="3355809"/>
                          <a:pt x="4353012" y="3402428"/>
                          <a:pt x="4049688" y="3381375"/>
                        </a:cubicBezTo>
                        <a:cubicBezTo>
                          <a:pt x="3796752" y="3368897"/>
                          <a:pt x="3809851" y="3381607"/>
                          <a:pt x="3571718" y="3381375"/>
                        </a:cubicBezTo>
                        <a:cubicBezTo>
                          <a:pt x="3332824" y="3331708"/>
                          <a:pt x="3016990" y="3453340"/>
                          <a:pt x="2786480" y="3381375"/>
                        </a:cubicBezTo>
                        <a:cubicBezTo>
                          <a:pt x="2593456" y="3342992"/>
                          <a:pt x="2299043" y="3359247"/>
                          <a:pt x="2103666" y="3381375"/>
                        </a:cubicBezTo>
                        <a:cubicBezTo>
                          <a:pt x="1911135" y="3358737"/>
                          <a:pt x="1819584" y="3378513"/>
                          <a:pt x="1625695" y="3381375"/>
                        </a:cubicBezTo>
                        <a:cubicBezTo>
                          <a:pt x="1432954" y="3323695"/>
                          <a:pt x="1109085" y="3373415"/>
                          <a:pt x="669754" y="3381375"/>
                        </a:cubicBezTo>
                        <a:cubicBezTo>
                          <a:pt x="203936" y="3340199"/>
                          <a:pt x="35950" y="3098537"/>
                          <a:pt x="0" y="2817801"/>
                        </a:cubicBezTo>
                        <a:cubicBezTo>
                          <a:pt x="14601" y="2658600"/>
                          <a:pt x="2489" y="2527572"/>
                          <a:pt x="0" y="2321870"/>
                        </a:cubicBezTo>
                        <a:cubicBezTo>
                          <a:pt x="18058" y="2130636"/>
                          <a:pt x="65550" y="1946478"/>
                          <a:pt x="0" y="1713229"/>
                        </a:cubicBezTo>
                        <a:cubicBezTo>
                          <a:pt x="-38597" y="1472266"/>
                          <a:pt x="13428" y="1424335"/>
                          <a:pt x="0" y="1217299"/>
                        </a:cubicBezTo>
                        <a:cubicBezTo>
                          <a:pt x="-5075" y="1049908"/>
                          <a:pt x="18018" y="711946"/>
                          <a:pt x="0" y="563573"/>
                        </a:cubicBezTo>
                        <a:close/>
                      </a:path>
                      <a:path w="11581735" h="3381375" fill="none" stroke="0" extrusionOk="0">
                        <a:moveTo>
                          <a:pt x="0" y="563573"/>
                        </a:moveTo>
                        <a:cubicBezTo>
                          <a:pt x="-78294" y="258461"/>
                          <a:pt x="273129" y="61282"/>
                          <a:pt x="669754" y="0"/>
                        </a:cubicBezTo>
                        <a:cubicBezTo>
                          <a:pt x="724219" y="-12916"/>
                          <a:pt x="942301" y="-12001"/>
                          <a:pt x="1045302" y="0"/>
                        </a:cubicBezTo>
                        <a:cubicBezTo>
                          <a:pt x="1130184" y="-25489"/>
                          <a:pt x="1492775" y="-47264"/>
                          <a:pt x="1625695" y="0"/>
                        </a:cubicBezTo>
                        <a:cubicBezTo>
                          <a:pt x="1785057" y="38058"/>
                          <a:pt x="1944656" y="-3283"/>
                          <a:pt x="2103666" y="0"/>
                        </a:cubicBezTo>
                        <a:cubicBezTo>
                          <a:pt x="2272646" y="33553"/>
                          <a:pt x="2515438" y="17440"/>
                          <a:pt x="2888903" y="0"/>
                        </a:cubicBezTo>
                        <a:cubicBezTo>
                          <a:pt x="3269258" y="-12501"/>
                          <a:pt x="3338867" y="33538"/>
                          <a:pt x="3674140" y="0"/>
                        </a:cubicBezTo>
                        <a:cubicBezTo>
                          <a:pt x="4018300" y="-12565"/>
                          <a:pt x="4093143" y="42698"/>
                          <a:pt x="4459378" y="0"/>
                        </a:cubicBezTo>
                        <a:cubicBezTo>
                          <a:pt x="4816875" y="-25686"/>
                          <a:pt x="4692168" y="-38427"/>
                          <a:pt x="4834926" y="0"/>
                        </a:cubicBezTo>
                        <a:cubicBezTo>
                          <a:pt x="4989468" y="17058"/>
                          <a:pt x="5033787" y="11537"/>
                          <a:pt x="5210474" y="0"/>
                        </a:cubicBezTo>
                        <a:cubicBezTo>
                          <a:pt x="5376662" y="-11695"/>
                          <a:pt x="5757054" y="24267"/>
                          <a:pt x="5893289" y="0"/>
                        </a:cubicBezTo>
                        <a:cubicBezTo>
                          <a:pt x="6027803" y="-9647"/>
                          <a:pt x="6464251" y="4878"/>
                          <a:pt x="6678526" y="0"/>
                        </a:cubicBezTo>
                        <a:cubicBezTo>
                          <a:pt x="6916953" y="-17102"/>
                          <a:pt x="6878100" y="6448"/>
                          <a:pt x="7054074" y="0"/>
                        </a:cubicBezTo>
                        <a:cubicBezTo>
                          <a:pt x="7180052" y="54186"/>
                          <a:pt x="7609675" y="34401"/>
                          <a:pt x="7941734" y="0"/>
                        </a:cubicBezTo>
                        <a:cubicBezTo>
                          <a:pt x="8306305" y="18768"/>
                          <a:pt x="8280671" y="17059"/>
                          <a:pt x="8522127" y="0"/>
                        </a:cubicBezTo>
                        <a:cubicBezTo>
                          <a:pt x="8777157" y="-16550"/>
                          <a:pt x="8805888" y="9281"/>
                          <a:pt x="9102520" y="0"/>
                        </a:cubicBezTo>
                        <a:cubicBezTo>
                          <a:pt x="9389968" y="-10017"/>
                          <a:pt x="9383152" y="-6012"/>
                          <a:pt x="9478068" y="0"/>
                        </a:cubicBezTo>
                        <a:cubicBezTo>
                          <a:pt x="9544962" y="74118"/>
                          <a:pt x="9881425" y="20231"/>
                          <a:pt x="10263305" y="0"/>
                        </a:cubicBezTo>
                        <a:cubicBezTo>
                          <a:pt x="10668110" y="31063"/>
                          <a:pt x="10727864" y="15767"/>
                          <a:pt x="10911980" y="0"/>
                        </a:cubicBezTo>
                        <a:cubicBezTo>
                          <a:pt x="11182615" y="-33973"/>
                          <a:pt x="11543700" y="267653"/>
                          <a:pt x="11581735" y="563573"/>
                        </a:cubicBezTo>
                        <a:cubicBezTo>
                          <a:pt x="11614795" y="823850"/>
                          <a:pt x="11560593" y="917765"/>
                          <a:pt x="11581735" y="1149672"/>
                        </a:cubicBezTo>
                        <a:cubicBezTo>
                          <a:pt x="11614781" y="1372479"/>
                          <a:pt x="11587810" y="1606920"/>
                          <a:pt x="11581735" y="1713229"/>
                        </a:cubicBezTo>
                        <a:cubicBezTo>
                          <a:pt x="11566396" y="1819778"/>
                          <a:pt x="11632563" y="2091888"/>
                          <a:pt x="11581735" y="2209159"/>
                        </a:cubicBezTo>
                        <a:cubicBezTo>
                          <a:pt x="11564283" y="2364083"/>
                          <a:pt x="11643268" y="2546818"/>
                          <a:pt x="11581735" y="2817801"/>
                        </a:cubicBezTo>
                        <a:cubicBezTo>
                          <a:pt x="11552592" y="3088854"/>
                          <a:pt x="11269466" y="3371013"/>
                          <a:pt x="10911980" y="3381375"/>
                        </a:cubicBezTo>
                        <a:cubicBezTo>
                          <a:pt x="10689111" y="3392717"/>
                          <a:pt x="10461993" y="3398963"/>
                          <a:pt x="10331587" y="3381375"/>
                        </a:cubicBezTo>
                        <a:cubicBezTo>
                          <a:pt x="10228080" y="3341237"/>
                          <a:pt x="10000702" y="3425159"/>
                          <a:pt x="9751194" y="3381375"/>
                        </a:cubicBezTo>
                        <a:cubicBezTo>
                          <a:pt x="9508214" y="3396881"/>
                          <a:pt x="9311823" y="3373258"/>
                          <a:pt x="9068379" y="3381375"/>
                        </a:cubicBezTo>
                        <a:cubicBezTo>
                          <a:pt x="8833604" y="3375300"/>
                          <a:pt x="8696841" y="3409598"/>
                          <a:pt x="8590409" y="3381375"/>
                        </a:cubicBezTo>
                        <a:cubicBezTo>
                          <a:pt x="8475443" y="3356060"/>
                          <a:pt x="8219986" y="3364488"/>
                          <a:pt x="8112438" y="3381375"/>
                        </a:cubicBezTo>
                        <a:cubicBezTo>
                          <a:pt x="7968801" y="3393418"/>
                          <a:pt x="7837858" y="3367918"/>
                          <a:pt x="7736890" y="3381375"/>
                        </a:cubicBezTo>
                        <a:cubicBezTo>
                          <a:pt x="7598711" y="3372847"/>
                          <a:pt x="7314395" y="3392091"/>
                          <a:pt x="7156497" y="3381375"/>
                        </a:cubicBezTo>
                        <a:cubicBezTo>
                          <a:pt x="7001161" y="3377022"/>
                          <a:pt x="6647556" y="3373434"/>
                          <a:pt x="6371260" y="3381375"/>
                        </a:cubicBezTo>
                        <a:cubicBezTo>
                          <a:pt x="6086947" y="3387412"/>
                          <a:pt x="6021719" y="3384632"/>
                          <a:pt x="5688445" y="3381375"/>
                        </a:cubicBezTo>
                        <a:cubicBezTo>
                          <a:pt x="5358482" y="3375745"/>
                          <a:pt x="5317115" y="3395061"/>
                          <a:pt x="5210474" y="3381375"/>
                        </a:cubicBezTo>
                        <a:cubicBezTo>
                          <a:pt x="5092192" y="3376333"/>
                          <a:pt x="5017748" y="3358291"/>
                          <a:pt x="4834926" y="3381375"/>
                        </a:cubicBezTo>
                        <a:cubicBezTo>
                          <a:pt x="4680609" y="3426286"/>
                          <a:pt x="4453027" y="3348580"/>
                          <a:pt x="3947267" y="3381375"/>
                        </a:cubicBezTo>
                        <a:cubicBezTo>
                          <a:pt x="3520936" y="3413814"/>
                          <a:pt x="3645049" y="3396075"/>
                          <a:pt x="3366874" y="3381375"/>
                        </a:cubicBezTo>
                        <a:cubicBezTo>
                          <a:pt x="3105806" y="3348602"/>
                          <a:pt x="2764908" y="3380623"/>
                          <a:pt x="2581637" y="3381375"/>
                        </a:cubicBezTo>
                        <a:cubicBezTo>
                          <a:pt x="2383673" y="3384834"/>
                          <a:pt x="2295174" y="3368691"/>
                          <a:pt x="2206088" y="3381375"/>
                        </a:cubicBezTo>
                        <a:cubicBezTo>
                          <a:pt x="2116486" y="3383295"/>
                          <a:pt x="1865508" y="3354181"/>
                          <a:pt x="1728117" y="3381375"/>
                        </a:cubicBezTo>
                        <a:cubicBezTo>
                          <a:pt x="1539603" y="3393019"/>
                          <a:pt x="863692" y="3369037"/>
                          <a:pt x="669754" y="3381375"/>
                        </a:cubicBezTo>
                        <a:cubicBezTo>
                          <a:pt x="292265" y="3382259"/>
                          <a:pt x="-76098" y="3150311"/>
                          <a:pt x="0" y="2817801"/>
                        </a:cubicBezTo>
                        <a:cubicBezTo>
                          <a:pt x="-24638" y="2711441"/>
                          <a:pt x="-19097" y="2416675"/>
                          <a:pt x="0" y="2321870"/>
                        </a:cubicBezTo>
                        <a:cubicBezTo>
                          <a:pt x="23693" y="2216037"/>
                          <a:pt x="-59658" y="1968185"/>
                          <a:pt x="0" y="1780856"/>
                        </a:cubicBezTo>
                        <a:cubicBezTo>
                          <a:pt x="-3457" y="1585578"/>
                          <a:pt x="13150" y="1405075"/>
                          <a:pt x="0" y="1194757"/>
                        </a:cubicBezTo>
                        <a:cubicBezTo>
                          <a:pt x="10609" y="994030"/>
                          <a:pt x="7183" y="883126"/>
                          <a:pt x="0" y="56357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p>
        </p:txBody>
      </p:sp>
      <p:sp>
        <p:nvSpPr>
          <p:cNvPr id="11" name="Rectangle: Diagonal Corners Rounded 2">
            <a:extLst>
              <a:ext uri="{FF2B5EF4-FFF2-40B4-BE49-F238E27FC236}">
                <a16:creationId xmlns:a16="http://schemas.microsoft.com/office/drawing/2014/main" id="{09CD186B-47F5-BA00-0CE3-B3362E409E2D}"/>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2" name="Picture 11">
            <a:extLst>
              <a:ext uri="{FF2B5EF4-FFF2-40B4-BE49-F238E27FC236}">
                <a16:creationId xmlns:a16="http://schemas.microsoft.com/office/drawing/2014/main" id="{B6935192-95CF-B448-E119-7453C8A785E9}"/>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8" name="TextBox1">
                  <a:extLst>
                    <a:ext uri="{FF2B5EF4-FFF2-40B4-BE49-F238E27FC236}">
                      <a16:creationId xmlns:a16="http://schemas.microsoft.com/office/drawing/2014/main" id="{028CBCBB-4D00-8BAE-9D87-A22FF85879AD}"/>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9676778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D834B933-4F87-C1A9-718C-237793A9453E}"/>
              </a:ext>
            </a:extLst>
          </p:cNvPr>
          <p:cNvSpPr/>
          <p:nvPr/>
        </p:nvSpPr>
        <p:spPr>
          <a:xfrm>
            <a:off x="372140" y="2686050"/>
            <a:ext cx="11581735" cy="3895725"/>
          </a:xfrm>
          <a:custGeom>
            <a:avLst/>
            <a:gdLst>
              <a:gd name="connsiteX0" fmla="*/ 0 w 11581735"/>
              <a:gd name="connsiteY0" fmla="*/ 649300 h 3895725"/>
              <a:gd name="connsiteX1" fmla="*/ 669754 w 11581735"/>
              <a:gd name="connsiteY1" fmla="*/ 0 h 3895725"/>
              <a:gd name="connsiteX2" fmla="*/ 1045302 w 11581735"/>
              <a:gd name="connsiteY2" fmla="*/ 0 h 3895725"/>
              <a:gd name="connsiteX3" fmla="*/ 1625695 w 11581735"/>
              <a:gd name="connsiteY3" fmla="*/ 0 h 3895725"/>
              <a:gd name="connsiteX4" fmla="*/ 2103666 w 11581735"/>
              <a:gd name="connsiteY4" fmla="*/ 0 h 3895725"/>
              <a:gd name="connsiteX5" fmla="*/ 2888903 w 11581735"/>
              <a:gd name="connsiteY5" fmla="*/ 0 h 3895725"/>
              <a:gd name="connsiteX6" fmla="*/ 3674140 w 11581735"/>
              <a:gd name="connsiteY6" fmla="*/ 0 h 3895725"/>
              <a:gd name="connsiteX7" fmla="*/ 4459378 w 11581735"/>
              <a:gd name="connsiteY7" fmla="*/ 0 h 3895725"/>
              <a:gd name="connsiteX8" fmla="*/ 4834926 w 11581735"/>
              <a:gd name="connsiteY8" fmla="*/ 0 h 3895725"/>
              <a:gd name="connsiteX9" fmla="*/ 5210474 w 11581735"/>
              <a:gd name="connsiteY9" fmla="*/ 0 h 3895725"/>
              <a:gd name="connsiteX10" fmla="*/ 5893289 w 11581735"/>
              <a:gd name="connsiteY10" fmla="*/ 0 h 3895725"/>
              <a:gd name="connsiteX11" fmla="*/ 6678526 w 11581735"/>
              <a:gd name="connsiteY11" fmla="*/ 0 h 3895725"/>
              <a:gd name="connsiteX12" fmla="*/ 7054074 w 11581735"/>
              <a:gd name="connsiteY12" fmla="*/ 0 h 3895725"/>
              <a:gd name="connsiteX13" fmla="*/ 7941734 w 11581735"/>
              <a:gd name="connsiteY13" fmla="*/ 0 h 3895725"/>
              <a:gd name="connsiteX14" fmla="*/ 8522127 w 11581735"/>
              <a:gd name="connsiteY14" fmla="*/ 0 h 3895725"/>
              <a:gd name="connsiteX15" fmla="*/ 9102520 w 11581735"/>
              <a:gd name="connsiteY15" fmla="*/ 0 h 3895725"/>
              <a:gd name="connsiteX16" fmla="*/ 9478068 w 11581735"/>
              <a:gd name="connsiteY16" fmla="*/ 0 h 3895725"/>
              <a:gd name="connsiteX17" fmla="*/ 10263305 w 11581735"/>
              <a:gd name="connsiteY17" fmla="*/ 0 h 3895725"/>
              <a:gd name="connsiteX18" fmla="*/ 10911980 w 11581735"/>
              <a:gd name="connsiteY18" fmla="*/ 0 h 3895725"/>
              <a:gd name="connsiteX19" fmla="*/ 11581735 w 11581735"/>
              <a:gd name="connsiteY19" fmla="*/ 649300 h 3895725"/>
              <a:gd name="connsiteX20" fmla="*/ 11581735 w 11581735"/>
              <a:gd name="connsiteY20" fmla="*/ 1324552 h 3895725"/>
              <a:gd name="connsiteX21" fmla="*/ 11581735 w 11581735"/>
              <a:gd name="connsiteY21" fmla="*/ 1973833 h 3895725"/>
              <a:gd name="connsiteX22" fmla="*/ 11581735 w 11581735"/>
              <a:gd name="connsiteY22" fmla="*/ 2545201 h 3895725"/>
              <a:gd name="connsiteX23" fmla="*/ 11581735 w 11581735"/>
              <a:gd name="connsiteY23" fmla="*/ 3246424 h 3895725"/>
              <a:gd name="connsiteX24" fmla="*/ 10911980 w 11581735"/>
              <a:gd name="connsiteY24" fmla="*/ 3895725 h 3895725"/>
              <a:gd name="connsiteX25" fmla="*/ 10331587 w 11581735"/>
              <a:gd name="connsiteY25" fmla="*/ 3895725 h 3895725"/>
              <a:gd name="connsiteX26" fmla="*/ 9751194 w 11581735"/>
              <a:gd name="connsiteY26" fmla="*/ 3895725 h 3895725"/>
              <a:gd name="connsiteX27" fmla="*/ 9068379 w 11581735"/>
              <a:gd name="connsiteY27" fmla="*/ 3895725 h 3895725"/>
              <a:gd name="connsiteX28" fmla="*/ 8590409 w 11581735"/>
              <a:gd name="connsiteY28" fmla="*/ 3895725 h 3895725"/>
              <a:gd name="connsiteX29" fmla="*/ 8112438 w 11581735"/>
              <a:gd name="connsiteY29" fmla="*/ 3895725 h 3895725"/>
              <a:gd name="connsiteX30" fmla="*/ 7736890 w 11581735"/>
              <a:gd name="connsiteY30" fmla="*/ 3895725 h 3895725"/>
              <a:gd name="connsiteX31" fmla="*/ 7156497 w 11581735"/>
              <a:gd name="connsiteY31" fmla="*/ 3895725 h 3895725"/>
              <a:gd name="connsiteX32" fmla="*/ 6371260 w 11581735"/>
              <a:gd name="connsiteY32" fmla="*/ 3895725 h 3895725"/>
              <a:gd name="connsiteX33" fmla="*/ 5688445 w 11581735"/>
              <a:gd name="connsiteY33" fmla="*/ 3895725 h 3895725"/>
              <a:gd name="connsiteX34" fmla="*/ 5210474 w 11581735"/>
              <a:gd name="connsiteY34" fmla="*/ 3895725 h 3895725"/>
              <a:gd name="connsiteX35" fmla="*/ 4834926 w 11581735"/>
              <a:gd name="connsiteY35" fmla="*/ 3895725 h 3895725"/>
              <a:gd name="connsiteX36" fmla="*/ 3947267 w 11581735"/>
              <a:gd name="connsiteY36" fmla="*/ 3895725 h 3895725"/>
              <a:gd name="connsiteX37" fmla="*/ 3366874 w 11581735"/>
              <a:gd name="connsiteY37" fmla="*/ 3895725 h 3895725"/>
              <a:gd name="connsiteX38" fmla="*/ 2581637 w 11581735"/>
              <a:gd name="connsiteY38" fmla="*/ 3895725 h 3895725"/>
              <a:gd name="connsiteX39" fmla="*/ 2206088 w 11581735"/>
              <a:gd name="connsiteY39" fmla="*/ 3895725 h 3895725"/>
              <a:gd name="connsiteX40" fmla="*/ 1728117 w 11581735"/>
              <a:gd name="connsiteY40" fmla="*/ 3895725 h 3895725"/>
              <a:gd name="connsiteX41" fmla="*/ 669754 w 11581735"/>
              <a:gd name="connsiteY41" fmla="*/ 3895725 h 3895725"/>
              <a:gd name="connsiteX42" fmla="*/ 0 w 11581735"/>
              <a:gd name="connsiteY42" fmla="*/ 3246424 h 3895725"/>
              <a:gd name="connsiteX43" fmla="*/ 0 w 11581735"/>
              <a:gd name="connsiteY43" fmla="*/ 2675056 h 3895725"/>
              <a:gd name="connsiteX44" fmla="*/ 0 w 11581735"/>
              <a:gd name="connsiteY44" fmla="*/ 2051747 h 3895725"/>
              <a:gd name="connsiteX45" fmla="*/ 0 w 11581735"/>
              <a:gd name="connsiteY45" fmla="*/ 1376495 h 3895725"/>
              <a:gd name="connsiteX46" fmla="*/ 0 w 11581735"/>
              <a:gd name="connsiteY46" fmla="*/ 649300 h 3895725"/>
              <a:gd name="connsiteX0" fmla="*/ 0 w 11581735"/>
              <a:gd name="connsiteY0" fmla="*/ 649300 h 3895725"/>
              <a:gd name="connsiteX1" fmla="*/ 669754 w 11581735"/>
              <a:gd name="connsiteY1" fmla="*/ 0 h 3895725"/>
              <a:gd name="connsiteX2" fmla="*/ 1250147 w 11581735"/>
              <a:gd name="connsiteY2" fmla="*/ 0 h 3895725"/>
              <a:gd name="connsiteX3" fmla="*/ 2035385 w 11581735"/>
              <a:gd name="connsiteY3" fmla="*/ 0 h 3895725"/>
              <a:gd name="connsiteX4" fmla="*/ 2410933 w 11581735"/>
              <a:gd name="connsiteY4" fmla="*/ 0 h 3895725"/>
              <a:gd name="connsiteX5" fmla="*/ 3196170 w 11581735"/>
              <a:gd name="connsiteY5" fmla="*/ 0 h 3895725"/>
              <a:gd name="connsiteX6" fmla="*/ 3571718 w 11581735"/>
              <a:gd name="connsiteY6" fmla="*/ 0 h 3895725"/>
              <a:gd name="connsiteX7" fmla="*/ 4356956 w 11581735"/>
              <a:gd name="connsiteY7" fmla="*/ 0 h 3895725"/>
              <a:gd name="connsiteX8" fmla="*/ 5039771 w 11581735"/>
              <a:gd name="connsiteY8" fmla="*/ 0 h 3895725"/>
              <a:gd name="connsiteX9" fmla="*/ 5620163 w 11581735"/>
              <a:gd name="connsiteY9" fmla="*/ 0 h 3895725"/>
              <a:gd name="connsiteX10" fmla="*/ 6302979 w 11581735"/>
              <a:gd name="connsiteY10" fmla="*/ 0 h 3895725"/>
              <a:gd name="connsiteX11" fmla="*/ 7088215 w 11581735"/>
              <a:gd name="connsiteY11" fmla="*/ 0 h 3895725"/>
              <a:gd name="connsiteX12" fmla="*/ 7771030 w 11581735"/>
              <a:gd name="connsiteY12" fmla="*/ 0 h 3895725"/>
              <a:gd name="connsiteX13" fmla="*/ 8249001 w 11581735"/>
              <a:gd name="connsiteY13" fmla="*/ 0 h 3895725"/>
              <a:gd name="connsiteX14" fmla="*/ 8726972 w 11581735"/>
              <a:gd name="connsiteY14" fmla="*/ 0 h 3895725"/>
              <a:gd name="connsiteX15" fmla="*/ 9204942 w 11581735"/>
              <a:gd name="connsiteY15" fmla="*/ 0 h 3895725"/>
              <a:gd name="connsiteX16" fmla="*/ 9682913 w 11581735"/>
              <a:gd name="connsiteY16" fmla="*/ 0 h 3895725"/>
              <a:gd name="connsiteX17" fmla="*/ 10911980 w 11581735"/>
              <a:gd name="connsiteY17" fmla="*/ 0 h 3895725"/>
              <a:gd name="connsiteX18" fmla="*/ 11581735 w 11581735"/>
              <a:gd name="connsiteY18" fmla="*/ 649300 h 3895725"/>
              <a:gd name="connsiteX19" fmla="*/ 11581735 w 11581735"/>
              <a:gd name="connsiteY19" fmla="*/ 1324552 h 3895725"/>
              <a:gd name="connsiteX20" fmla="*/ 11581735 w 11581735"/>
              <a:gd name="connsiteY20" fmla="*/ 1973833 h 3895725"/>
              <a:gd name="connsiteX21" fmla="*/ 11581735 w 11581735"/>
              <a:gd name="connsiteY21" fmla="*/ 2623114 h 3895725"/>
              <a:gd name="connsiteX22" fmla="*/ 11581735 w 11581735"/>
              <a:gd name="connsiteY22" fmla="*/ 3246424 h 3895725"/>
              <a:gd name="connsiteX23" fmla="*/ 10911980 w 11581735"/>
              <a:gd name="connsiteY23" fmla="*/ 3895725 h 3895725"/>
              <a:gd name="connsiteX24" fmla="*/ 10331587 w 11581735"/>
              <a:gd name="connsiteY24" fmla="*/ 3895725 h 3895725"/>
              <a:gd name="connsiteX25" fmla="*/ 9751194 w 11581735"/>
              <a:gd name="connsiteY25" fmla="*/ 3895725 h 3895725"/>
              <a:gd name="connsiteX26" fmla="*/ 9170801 w 11581735"/>
              <a:gd name="connsiteY26" fmla="*/ 3895725 h 3895725"/>
              <a:gd name="connsiteX27" fmla="*/ 8795254 w 11581735"/>
              <a:gd name="connsiteY27" fmla="*/ 3895725 h 3895725"/>
              <a:gd name="connsiteX28" fmla="*/ 8419705 w 11581735"/>
              <a:gd name="connsiteY28" fmla="*/ 3895725 h 3895725"/>
              <a:gd name="connsiteX29" fmla="*/ 8044157 w 11581735"/>
              <a:gd name="connsiteY29" fmla="*/ 3895725 h 3895725"/>
              <a:gd name="connsiteX30" fmla="*/ 7463764 w 11581735"/>
              <a:gd name="connsiteY30" fmla="*/ 3895725 h 3895725"/>
              <a:gd name="connsiteX31" fmla="*/ 6780949 w 11581735"/>
              <a:gd name="connsiteY31" fmla="*/ 3895725 h 3895725"/>
              <a:gd name="connsiteX32" fmla="*/ 5893289 w 11581735"/>
              <a:gd name="connsiteY32" fmla="*/ 3895725 h 3895725"/>
              <a:gd name="connsiteX33" fmla="*/ 5210474 w 11581735"/>
              <a:gd name="connsiteY33" fmla="*/ 3895725 h 3895725"/>
              <a:gd name="connsiteX34" fmla="*/ 4834926 w 11581735"/>
              <a:gd name="connsiteY34" fmla="*/ 3895725 h 3895725"/>
              <a:gd name="connsiteX35" fmla="*/ 4049688 w 11581735"/>
              <a:gd name="connsiteY35" fmla="*/ 3895725 h 3895725"/>
              <a:gd name="connsiteX36" fmla="*/ 3571718 w 11581735"/>
              <a:gd name="connsiteY36" fmla="*/ 3895725 h 3895725"/>
              <a:gd name="connsiteX37" fmla="*/ 2786480 w 11581735"/>
              <a:gd name="connsiteY37" fmla="*/ 3895725 h 3895725"/>
              <a:gd name="connsiteX38" fmla="*/ 2103666 w 11581735"/>
              <a:gd name="connsiteY38" fmla="*/ 3895725 h 3895725"/>
              <a:gd name="connsiteX39" fmla="*/ 1625695 w 11581735"/>
              <a:gd name="connsiteY39" fmla="*/ 3895725 h 3895725"/>
              <a:gd name="connsiteX40" fmla="*/ 669754 w 11581735"/>
              <a:gd name="connsiteY40" fmla="*/ 3895725 h 3895725"/>
              <a:gd name="connsiteX41" fmla="*/ 0 w 11581735"/>
              <a:gd name="connsiteY41" fmla="*/ 3246424 h 3895725"/>
              <a:gd name="connsiteX42" fmla="*/ 0 w 11581735"/>
              <a:gd name="connsiteY42" fmla="*/ 2675056 h 3895725"/>
              <a:gd name="connsiteX43" fmla="*/ 0 w 11581735"/>
              <a:gd name="connsiteY43" fmla="*/ 1973833 h 3895725"/>
              <a:gd name="connsiteX44" fmla="*/ 0 w 11581735"/>
              <a:gd name="connsiteY44" fmla="*/ 1402466 h 3895725"/>
              <a:gd name="connsiteX45" fmla="*/ 0 w 11581735"/>
              <a:gd name="connsiteY45" fmla="*/ 649300 h 3895725"/>
              <a:gd name="connsiteX0" fmla="*/ 0 w 11581735"/>
              <a:gd name="connsiteY0" fmla="*/ 649300 h 3895725"/>
              <a:gd name="connsiteX1" fmla="*/ 669754 w 11581735"/>
              <a:gd name="connsiteY1" fmla="*/ 0 h 3895725"/>
              <a:gd name="connsiteX2" fmla="*/ 1045302 w 11581735"/>
              <a:gd name="connsiteY2" fmla="*/ 0 h 3895725"/>
              <a:gd name="connsiteX3" fmla="*/ 1625695 w 11581735"/>
              <a:gd name="connsiteY3" fmla="*/ 0 h 3895725"/>
              <a:gd name="connsiteX4" fmla="*/ 2103666 w 11581735"/>
              <a:gd name="connsiteY4" fmla="*/ 0 h 3895725"/>
              <a:gd name="connsiteX5" fmla="*/ 2888903 w 11581735"/>
              <a:gd name="connsiteY5" fmla="*/ 0 h 3895725"/>
              <a:gd name="connsiteX6" fmla="*/ 3674140 w 11581735"/>
              <a:gd name="connsiteY6" fmla="*/ 0 h 3895725"/>
              <a:gd name="connsiteX7" fmla="*/ 4459378 w 11581735"/>
              <a:gd name="connsiteY7" fmla="*/ 0 h 3895725"/>
              <a:gd name="connsiteX8" fmla="*/ 4834926 w 11581735"/>
              <a:gd name="connsiteY8" fmla="*/ 0 h 3895725"/>
              <a:gd name="connsiteX9" fmla="*/ 5210474 w 11581735"/>
              <a:gd name="connsiteY9" fmla="*/ 0 h 3895725"/>
              <a:gd name="connsiteX10" fmla="*/ 5893289 w 11581735"/>
              <a:gd name="connsiteY10" fmla="*/ 0 h 3895725"/>
              <a:gd name="connsiteX11" fmla="*/ 6678526 w 11581735"/>
              <a:gd name="connsiteY11" fmla="*/ 0 h 3895725"/>
              <a:gd name="connsiteX12" fmla="*/ 7054074 w 11581735"/>
              <a:gd name="connsiteY12" fmla="*/ 0 h 3895725"/>
              <a:gd name="connsiteX13" fmla="*/ 7941734 w 11581735"/>
              <a:gd name="connsiteY13" fmla="*/ 0 h 3895725"/>
              <a:gd name="connsiteX14" fmla="*/ 8522127 w 11581735"/>
              <a:gd name="connsiteY14" fmla="*/ 0 h 3895725"/>
              <a:gd name="connsiteX15" fmla="*/ 9102520 w 11581735"/>
              <a:gd name="connsiteY15" fmla="*/ 0 h 3895725"/>
              <a:gd name="connsiteX16" fmla="*/ 9478068 w 11581735"/>
              <a:gd name="connsiteY16" fmla="*/ 0 h 3895725"/>
              <a:gd name="connsiteX17" fmla="*/ 10263305 w 11581735"/>
              <a:gd name="connsiteY17" fmla="*/ 0 h 3895725"/>
              <a:gd name="connsiteX18" fmla="*/ 10911980 w 11581735"/>
              <a:gd name="connsiteY18" fmla="*/ 0 h 3895725"/>
              <a:gd name="connsiteX19" fmla="*/ 11581735 w 11581735"/>
              <a:gd name="connsiteY19" fmla="*/ 649300 h 3895725"/>
              <a:gd name="connsiteX20" fmla="*/ 11581735 w 11581735"/>
              <a:gd name="connsiteY20" fmla="*/ 1324552 h 3895725"/>
              <a:gd name="connsiteX21" fmla="*/ 11581735 w 11581735"/>
              <a:gd name="connsiteY21" fmla="*/ 1973833 h 3895725"/>
              <a:gd name="connsiteX22" fmla="*/ 11581735 w 11581735"/>
              <a:gd name="connsiteY22" fmla="*/ 2545201 h 3895725"/>
              <a:gd name="connsiteX23" fmla="*/ 11581735 w 11581735"/>
              <a:gd name="connsiteY23" fmla="*/ 3246424 h 3895725"/>
              <a:gd name="connsiteX24" fmla="*/ 10911980 w 11581735"/>
              <a:gd name="connsiteY24" fmla="*/ 3895725 h 3895725"/>
              <a:gd name="connsiteX25" fmla="*/ 10331587 w 11581735"/>
              <a:gd name="connsiteY25" fmla="*/ 3895725 h 3895725"/>
              <a:gd name="connsiteX26" fmla="*/ 9751194 w 11581735"/>
              <a:gd name="connsiteY26" fmla="*/ 3895725 h 3895725"/>
              <a:gd name="connsiteX27" fmla="*/ 9068379 w 11581735"/>
              <a:gd name="connsiteY27" fmla="*/ 3895725 h 3895725"/>
              <a:gd name="connsiteX28" fmla="*/ 8590409 w 11581735"/>
              <a:gd name="connsiteY28" fmla="*/ 3895725 h 3895725"/>
              <a:gd name="connsiteX29" fmla="*/ 8112438 w 11581735"/>
              <a:gd name="connsiteY29" fmla="*/ 3895725 h 3895725"/>
              <a:gd name="connsiteX30" fmla="*/ 7736890 w 11581735"/>
              <a:gd name="connsiteY30" fmla="*/ 3895725 h 3895725"/>
              <a:gd name="connsiteX31" fmla="*/ 7156497 w 11581735"/>
              <a:gd name="connsiteY31" fmla="*/ 3895725 h 3895725"/>
              <a:gd name="connsiteX32" fmla="*/ 6371260 w 11581735"/>
              <a:gd name="connsiteY32" fmla="*/ 3895725 h 3895725"/>
              <a:gd name="connsiteX33" fmla="*/ 5688445 w 11581735"/>
              <a:gd name="connsiteY33" fmla="*/ 3895725 h 3895725"/>
              <a:gd name="connsiteX34" fmla="*/ 5210474 w 11581735"/>
              <a:gd name="connsiteY34" fmla="*/ 3895725 h 3895725"/>
              <a:gd name="connsiteX35" fmla="*/ 4834926 w 11581735"/>
              <a:gd name="connsiteY35" fmla="*/ 3895725 h 3895725"/>
              <a:gd name="connsiteX36" fmla="*/ 3947267 w 11581735"/>
              <a:gd name="connsiteY36" fmla="*/ 3895725 h 3895725"/>
              <a:gd name="connsiteX37" fmla="*/ 3366874 w 11581735"/>
              <a:gd name="connsiteY37" fmla="*/ 3895725 h 3895725"/>
              <a:gd name="connsiteX38" fmla="*/ 2581637 w 11581735"/>
              <a:gd name="connsiteY38" fmla="*/ 3895725 h 3895725"/>
              <a:gd name="connsiteX39" fmla="*/ 2206088 w 11581735"/>
              <a:gd name="connsiteY39" fmla="*/ 3895725 h 3895725"/>
              <a:gd name="connsiteX40" fmla="*/ 1728117 w 11581735"/>
              <a:gd name="connsiteY40" fmla="*/ 3895725 h 3895725"/>
              <a:gd name="connsiteX41" fmla="*/ 669754 w 11581735"/>
              <a:gd name="connsiteY41" fmla="*/ 3895725 h 3895725"/>
              <a:gd name="connsiteX42" fmla="*/ 0 w 11581735"/>
              <a:gd name="connsiteY42" fmla="*/ 3246424 h 3895725"/>
              <a:gd name="connsiteX43" fmla="*/ 0 w 11581735"/>
              <a:gd name="connsiteY43" fmla="*/ 2675056 h 3895725"/>
              <a:gd name="connsiteX44" fmla="*/ 0 w 11581735"/>
              <a:gd name="connsiteY44" fmla="*/ 2051747 h 3895725"/>
              <a:gd name="connsiteX45" fmla="*/ 0 w 11581735"/>
              <a:gd name="connsiteY45" fmla="*/ 1376495 h 3895725"/>
              <a:gd name="connsiteX46" fmla="*/ 0 w 11581735"/>
              <a:gd name="connsiteY46" fmla="*/ 649300 h 38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581735" h="3895725" fill="none" extrusionOk="0">
                <a:moveTo>
                  <a:pt x="0" y="649300"/>
                </a:moveTo>
                <a:cubicBezTo>
                  <a:pt x="14530" y="162693"/>
                  <a:pt x="300604" y="-84572"/>
                  <a:pt x="669754" y="0"/>
                </a:cubicBezTo>
                <a:cubicBezTo>
                  <a:pt x="745172" y="-49703"/>
                  <a:pt x="941276" y="26275"/>
                  <a:pt x="1045302" y="0"/>
                </a:cubicBezTo>
                <a:cubicBezTo>
                  <a:pt x="1128302" y="51941"/>
                  <a:pt x="1511182" y="-52570"/>
                  <a:pt x="1625695" y="0"/>
                </a:cubicBezTo>
                <a:cubicBezTo>
                  <a:pt x="1720310" y="58952"/>
                  <a:pt x="1935165" y="5364"/>
                  <a:pt x="2103666" y="0"/>
                </a:cubicBezTo>
                <a:cubicBezTo>
                  <a:pt x="2213853" y="3381"/>
                  <a:pt x="2500649" y="-26978"/>
                  <a:pt x="2888903" y="0"/>
                </a:cubicBezTo>
                <a:cubicBezTo>
                  <a:pt x="3243418" y="-10100"/>
                  <a:pt x="3355087" y="24147"/>
                  <a:pt x="3674140" y="0"/>
                </a:cubicBezTo>
                <a:cubicBezTo>
                  <a:pt x="4019311" y="29881"/>
                  <a:pt x="4120569" y="59281"/>
                  <a:pt x="4459378" y="0"/>
                </a:cubicBezTo>
                <a:cubicBezTo>
                  <a:pt x="4824796" y="-31311"/>
                  <a:pt x="4686978" y="9853"/>
                  <a:pt x="4834926" y="0"/>
                </a:cubicBezTo>
                <a:cubicBezTo>
                  <a:pt x="4985886" y="29956"/>
                  <a:pt x="5034597" y="9527"/>
                  <a:pt x="5210474" y="0"/>
                </a:cubicBezTo>
                <a:cubicBezTo>
                  <a:pt x="5364604" y="-17359"/>
                  <a:pt x="5733475" y="-7947"/>
                  <a:pt x="5893289" y="0"/>
                </a:cubicBezTo>
                <a:cubicBezTo>
                  <a:pt x="5948624" y="-10382"/>
                  <a:pt x="6401507" y="33393"/>
                  <a:pt x="6678526" y="0"/>
                </a:cubicBezTo>
                <a:cubicBezTo>
                  <a:pt x="6924584" y="-27036"/>
                  <a:pt x="6884601" y="20373"/>
                  <a:pt x="7054074" y="0"/>
                </a:cubicBezTo>
                <a:cubicBezTo>
                  <a:pt x="7320823" y="2060"/>
                  <a:pt x="7482198" y="-31765"/>
                  <a:pt x="7941734" y="0"/>
                </a:cubicBezTo>
                <a:cubicBezTo>
                  <a:pt x="8301689" y="27670"/>
                  <a:pt x="8275547" y="7742"/>
                  <a:pt x="8522127" y="0"/>
                </a:cubicBezTo>
                <a:cubicBezTo>
                  <a:pt x="8784624" y="-10513"/>
                  <a:pt x="8811147" y="7269"/>
                  <a:pt x="9102520" y="0"/>
                </a:cubicBezTo>
                <a:cubicBezTo>
                  <a:pt x="9392038" y="-12000"/>
                  <a:pt x="9386833" y="-6728"/>
                  <a:pt x="9478068" y="0"/>
                </a:cubicBezTo>
                <a:cubicBezTo>
                  <a:pt x="9634439" y="60107"/>
                  <a:pt x="9915591" y="-73247"/>
                  <a:pt x="10263305" y="0"/>
                </a:cubicBezTo>
                <a:cubicBezTo>
                  <a:pt x="10672590" y="38409"/>
                  <a:pt x="10714676" y="18091"/>
                  <a:pt x="10911980" y="0"/>
                </a:cubicBezTo>
                <a:cubicBezTo>
                  <a:pt x="11038905" y="-15439"/>
                  <a:pt x="11684945" y="266308"/>
                  <a:pt x="11581735" y="649300"/>
                </a:cubicBezTo>
                <a:cubicBezTo>
                  <a:pt x="11560341" y="978005"/>
                  <a:pt x="11554994" y="1085642"/>
                  <a:pt x="11581735" y="1324552"/>
                </a:cubicBezTo>
                <a:cubicBezTo>
                  <a:pt x="11618392" y="1529209"/>
                  <a:pt x="11616022" y="1831769"/>
                  <a:pt x="11581735" y="1973833"/>
                </a:cubicBezTo>
                <a:cubicBezTo>
                  <a:pt x="11524851" y="2150543"/>
                  <a:pt x="11565242" y="2325773"/>
                  <a:pt x="11581735" y="2545201"/>
                </a:cubicBezTo>
                <a:cubicBezTo>
                  <a:pt x="11607508" y="2668563"/>
                  <a:pt x="11645927" y="2884529"/>
                  <a:pt x="11581735" y="3246424"/>
                </a:cubicBezTo>
                <a:cubicBezTo>
                  <a:pt x="11639802" y="3547341"/>
                  <a:pt x="11180802" y="3868491"/>
                  <a:pt x="10911980" y="3895725"/>
                </a:cubicBezTo>
                <a:cubicBezTo>
                  <a:pt x="10666834" y="3909712"/>
                  <a:pt x="10473429" y="3928600"/>
                  <a:pt x="10331587" y="3895725"/>
                </a:cubicBezTo>
                <a:cubicBezTo>
                  <a:pt x="10162300" y="3835075"/>
                  <a:pt x="9966402" y="3887083"/>
                  <a:pt x="9751194" y="3895725"/>
                </a:cubicBezTo>
                <a:cubicBezTo>
                  <a:pt x="9493644" y="3830777"/>
                  <a:pt x="9304116" y="3963124"/>
                  <a:pt x="9068379" y="3895725"/>
                </a:cubicBezTo>
                <a:cubicBezTo>
                  <a:pt x="8838653" y="3901737"/>
                  <a:pt x="8737658" y="3897822"/>
                  <a:pt x="8590409" y="3895725"/>
                </a:cubicBezTo>
                <a:cubicBezTo>
                  <a:pt x="8504500" y="3909166"/>
                  <a:pt x="8260079" y="3828901"/>
                  <a:pt x="8112438" y="3895725"/>
                </a:cubicBezTo>
                <a:cubicBezTo>
                  <a:pt x="7979575" y="3880484"/>
                  <a:pt x="7829514" y="3858578"/>
                  <a:pt x="7736890" y="3895725"/>
                </a:cubicBezTo>
                <a:cubicBezTo>
                  <a:pt x="7651154" y="3858569"/>
                  <a:pt x="7319742" y="3884378"/>
                  <a:pt x="7156497" y="3895725"/>
                </a:cubicBezTo>
                <a:cubicBezTo>
                  <a:pt x="7061907" y="3868802"/>
                  <a:pt x="6640974" y="3783442"/>
                  <a:pt x="6371260" y="3895725"/>
                </a:cubicBezTo>
                <a:cubicBezTo>
                  <a:pt x="6100905" y="3920352"/>
                  <a:pt x="6015969" y="3906859"/>
                  <a:pt x="5688445" y="3895725"/>
                </a:cubicBezTo>
                <a:cubicBezTo>
                  <a:pt x="5348724" y="3897754"/>
                  <a:pt x="5333108" y="3909404"/>
                  <a:pt x="5210474" y="3895725"/>
                </a:cubicBezTo>
                <a:cubicBezTo>
                  <a:pt x="5096840" y="3844073"/>
                  <a:pt x="5022252" y="3909584"/>
                  <a:pt x="4834926" y="3895725"/>
                </a:cubicBezTo>
                <a:cubicBezTo>
                  <a:pt x="4617683" y="3947118"/>
                  <a:pt x="4377534" y="3825572"/>
                  <a:pt x="3947267" y="3895725"/>
                </a:cubicBezTo>
                <a:cubicBezTo>
                  <a:pt x="3481386" y="3972348"/>
                  <a:pt x="3646111" y="3904197"/>
                  <a:pt x="3366874" y="3895725"/>
                </a:cubicBezTo>
                <a:cubicBezTo>
                  <a:pt x="3160395" y="3914694"/>
                  <a:pt x="2790650" y="3852162"/>
                  <a:pt x="2581637" y="3895725"/>
                </a:cubicBezTo>
                <a:cubicBezTo>
                  <a:pt x="2362375" y="3875459"/>
                  <a:pt x="2309359" y="3912807"/>
                  <a:pt x="2206088" y="3895725"/>
                </a:cubicBezTo>
                <a:cubicBezTo>
                  <a:pt x="2145358" y="3918094"/>
                  <a:pt x="1864453" y="3919381"/>
                  <a:pt x="1728117" y="3895725"/>
                </a:cubicBezTo>
                <a:cubicBezTo>
                  <a:pt x="1589729" y="3992748"/>
                  <a:pt x="875118" y="3955786"/>
                  <a:pt x="669754" y="3895725"/>
                </a:cubicBezTo>
                <a:cubicBezTo>
                  <a:pt x="245692" y="3833124"/>
                  <a:pt x="83511" y="3681082"/>
                  <a:pt x="0" y="3246424"/>
                </a:cubicBezTo>
                <a:cubicBezTo>
                  <a:pt x="-6937" y="3077063"/>
                  <a:pt x="-661" y="2761243"/>
                  <a:pt x="0" y="2675056"/>
                </a:cubicBezTo>
                <a:cubicBezTo>
                  <a:pt x="80036" y="2572724"/>
                  <a:pt x="-1868" y="2197646"/>
                  <a:pt x="0" y="2051747"/>
                </a:cubicBezTo>
                <a:cubicBezTo>
                  <a:pt x="65091" y="1860430"/>
                  <a:pt x="-43178" y="1641139"/>
                  <a:pt x="0" y="1376495"/>
                </a:cubicBezTo>
                <a:cubicBezTo>
                  <a:pt x="31011" y="1187989"/>
                  <a:pt x="17592" y="1026719"/>
                  <a:pt x="0" y="649300"/>
                </a:cubicBezTo>
                <a:close/>
              </a:path>
              <a:path w="11581735" h="3895725" stroke="0" extrusionOk="0">
                <a:moveTo>
                  <a:pt x="0" y="649300"/>
                </a:moveTo>
                <a:cubicBezTo>
                  <a:pt x="15531" y="316354"/>
                  <a:pt x="324646" y="-9524"/>
                  <a:pt x="669754" y="0"/>
                </a:cubicBezTo>
                <a:cubicBezTo>
                  <a:pt x="917708" y="33723"/>
                  <a:pt x="1074847" y="-65493"/>
                  <a:pt x="1250147" y="0"/>
                </a:cubicBezTo>
                <a:cubicBezTo>
                  <a:pt x="1434077" y="-65448"/>
                  <a:pt x="1828408" y="95221"/>
                  <a:pt x="2035385" y="0"/>
                </a:cubicBezTo>
                <a:cubicBezTo>
                  <a:pt x="2327210" y="-20367"/>
                  <a:pt x="2329873" y="632"/>
                  <a:pt x="2410933" y="0"/>
                </a:cubicBezTo>
                <a:cubicBezTo>
                  <a:pt x="2418031" y="-54050"/>
                  <a:pt x="2853669" y="-44843"/>
                  <a:pt x="3196170" y="0"/>
                </a:cubicBezTo>
                <a:cubicBezTo>
                  <a:pt x="3453552" y="27355"/>
                  <a:pt x="3422741" y="16114"/>
                  <a:pt x="3571718" y="0"/>
                </a:cubicBezTo>
                <a:cubicBezTo>
                  <a:pt x="3704822" y="31394"/>
                  <a:pt x="3962491" y="38479"/>
                  <a:pt x="4356956" y="0"/>
                </a:cubicBezTo>
                <a:cubicBezTo>
                  <a:pt x="4730390" y="1011"/>
                  <a:pt x="4751008" y="-30935"/>
                  <a:pt x="5039771" y="0"/>
                </a:cubicBezTo>
                <a:cubicBezTo>
                  <a:pt x="5332953" y="30860"/>
                  <a:pt x="5365795" y="27636"/>
                  <a:pt x="5620163" y="0"/>
                </a:cubicBezTo>
                <a:cubicBezTo>
                  <a:pt x="5893442" y="-27998"/>
                  <a:pt x="5958103" y="10675"/>
                  <a:pt x="6302979" y="0"/>
                </a:cubicBezTo>
                <a:cubicBezTo>
                  <a:pt x="6593042" y="31918"/>
                  <a:pt x="6961836" y="27822"/>
                  <a:pt x="7088215" y="0"/>
                </a:cubicBezTo>
                <a:cubicBezTo>
                  <a:pt x="7276960" y="36856"/>
                  <a:pt x="7611726" y="71262"/>
                  <a:pt x="7771030" y="0"/>
                </a:cubicBezTo>
                <a:cubicBezTo>
                  <a:pt x="7939620" y="-49505"/>
                  <a:pt x="8122164" y="-7384"/>
                  <a:pt x="8249001" y="0"/>
                </a:cubicBezTo>
                <a:cubicBezTo>
                  <a:pt x="8340988" y="-42487"/>
                  <a:pt x="8627598" y="37878"/>
                  <a:pt x="8726972" y="0"/>
                </a:cubicBezTo>
                <a:cubicBezTo>
                  <a:pt x="8787802" y="-38876"/>
                  <a:pt x="9025967" y="-26797"/>
                  <a:pt x="9204942" y="0"/>
                </a:cubicBezTo>
                <a:cubicBezTo>
                  <a:pt x="9352859" y="53791"/>
                  <a:pt x="9548482" y="59316"/>
                  <a:pt x="9682913" y="0"/>
                </a:cubicBezTo>
                <a:cubicBezTo>
                  <a:pt x="9968560" y="-97775"/>
                  <a:pt x="10665754" y="77571"/>
                  <a:pt x="10911980" y="0"/>
                </a:cubicBezTo>
                <a:cubicBezTo>
                  <a:pt x="11260279" y="30751"/>
                  <a:pt x="11586395" y="321521"/>
                  <a:pt x="11581735" y="649300"/>
                </a:cubicBezTo>
                <a:cubicBezTo>
                  <a:pt x="11525124" y="802773"/>
                  <a:pt x="11509541" y="1085594"/>
                  <a:pt x="11581735" y="1324552"/>
                </a:cubicBezTo>
                <a:cubicBezTo>
                  <a:pt x="11581258" y="1518888"/>
                  <a:pt x="11579849" y="1866073"/>
                  <a:pt x="11581735" y="1973833"/>
                </a:cubicBezTo>
                <a:cubicBezTo>
                  <a:pt x="11528694" y="2170682"/>
                  <a:pt x="11558221" y="2421774"/>
                  <a:pt x="11581735" y="2623114"/>
                </a:cubicBezTo>
                <a:cubicBezTo>
                  <a:pt x="11505047" y="2847145"/>
                  <a:pt x="11625027" y="3070368"/>
                  <a:pt x="11581735" y="3246424"/>
                </a:cubicBezTo>
                <a:cubicBezTo>
                  <a:pt x="11531948" y="3470433"/>
                  <a:pt x="11197581" y="3962070"/>
                  <a:pt x="10911980" y="3895725"/>
                </a:cubicBezTo>
                <a:cubicBezTo>
                  <a:pt x="10705214" y="3898408"/>
                  <a:pt x="10627990" y="3895173"/>
                  <a:pt x="10331587" y="3895725"/>
                </a:cubicBezTo>
                <a:cubicBezTo>
                  <a:pt x="10104643" y="3886906"/>
                  <a:pt x="9902378" y="3954315"/>
                  <a:pt x="9751194" y="3895725"/>
                </a:cubicBezTo>
                <a:cubicBezTo>
                  <a:pt x="9664164" y="3871393"/>
                  <a:pt x="9438410" y="3955190"/>
                  <a:pt x="9170801" y="3895725"/>
                </a:cubicBezTo>
                <a:cubicBezTo>
                  <a:pt x="8988287" y="3891145"/>
                  <a:pt x="8952941" y="3904586"/>
                  <a:pt x="8795254" y="3895725"/>
                </a:cubicBezTo>
                <a:cubicBezTo>
                  <a:pt x="8688895" y="3896099"/>
                  <a:pt x="8494648" y="3925051"/>
                  <a:pt x="8419705" y="3895725"/>
                </a:cubicBezTo>
                <a:cubicBezTo>
                  <a:pt x="8341486" y="3849140"/>
                  <a:pt x="8211932" y="3945155"/>
                  <a:pt x="8044157" y="3895725"/>
                </a:cubicBezTo>
                <a:cubicBezTo>
                  <a:pt x="7906514" y="3847936"/>
                  <a:pt x="7568652" y="3876524"/>
                  <a:pt x="7463764" y="3895725"/>
                </a:cubicBezTo>
                <a:cubicBezTo>
                  <a:pt x="7366267" y="3952153"/>
                  <a:pt x="7043247" y="3889834"/>
                  <a:pt x="6780949" y="3895725"/>
                </a:cubicBezTo>
                <a:cubicBezTo>
                  <a:pt x="6414519" y="3904404"/>
                  <a:pt x="6244528" y="3847857"/>
                  <a:pt x="5893289" y="3895725"/>
                </a:cubicBezTo>
                <a:cubicBezTo>
                  <a:pt x="5589393" y="3925006"/>
                  <a:pt x="5504423" y="3879818"/>
                  <a:pt x="5210474" y="3895725"/>
                </a:cubicBezTo>
                <a:cubicBezTo>
                  <a:pt x="4901922" y="3927324"/>
                  <a:pt x="4964481" y="3886280"/>
                  <a:pt x="4834926" y="3895725"/>
                </a:cubicBezTo>
                <a:cubicBezTo>
                  <a:pt x="4718276" y="3883682"/>
                  <a:pt x="4364555" y="3878982"/>
                  <a:pt x="4049688" y="3895725"/>
                </a:cubicBezTo>
                <a:cubicBezTo>
                  <a:pt x="3794075" y="3882122"/>
                  <a:pt x="3807470" y="3899099"/>
                  <a:pt x="3571718" y="3895725"/>
                </a:cubicBezTo>
                <a:cubicBezTo>
                  <a:pt x="3293017" y="3820195"/>
                  <a:pt x="3056047" y="3988227"/>
                  <a:pt x="2786480" y="3895725"/>
                </a:cubicBezTo>
                <a:cubicBezTo>
                  <a:pt x="2597355" y="3845455"/>
                  <a:pt x="2317859" y="3892170"/>
                  <a:pt x="2103666" y="3895725"/>
                </a:cubicBezTo>
                <a:cubicBezTo>
                  <a:pt x="1922766" y="3862854"/>
                  <a:pt x="1821807" y="3901603"/>
                  <a:pt x="1625695" y="3895725"/>
                </a:cubicBezTo>
                <a:cubicBezTo>
                  <a:pt x="1441252" y="3873857"/>
                  <a:pt x="1137943" y="3857816"/>
                  <a:pt x="669754" y="3895725"/>
                </a:cubicBezTo>
                <a:cubicBezTo>
                  <a:pt x="136783" y="3832536"/>
                  <a:pt x="57764" y="3641693"/>
                  <a:pt x="0" y="3246424"/>
                </a:cubicBezTo>
                <a:cubicBezTo>
                  <a:pt x="9981" y="3084553"/>
                  <a:pt x="-16317" y="2927694"/>
                  <a:pt x="0" y="2675056"/>
                </a:cubicBezTo>
                <a:cubicBezTo>
                  <a:pt x="39005" y="2466026"/>
                  <a:pt x="62926" y="2221994"/>
                  <a:pt x="0" y="1973833"/>
                </a:cubicBezTo>
                <a:cubicBezTo>
                  <a:pt x="-40661" y="1702096"/>
                  <a:pt x="42778" y="1630106"/>
                  <a:pt x="0" y="1402466"/>
                </a:cubicBezTo>
                <a:cubicBezTo>
                  <a:pt x="-46952" y="1212493"/>
                  <a:pt x="3367" y="825982"/>
                  <a:pt x="0" y="649300"/>
                </a:cubicBezTo>
                <a:close/>
              </a:path>
              <a:path w="11581735" h="3895725" fill="none" stroke="0" extrusionOk="0">
                <a:moveTo>
                  <a:pt x="0" y="649300"/>
                </a:moveTo>
                <a:cubicBezTo>
                  <a:pt x="-148649" y="344167"/>
                  <a:pt x="324284" y="92717"/>
                  <a:pt x="669754" y="0"/>
                </a:cubicBezTo>
                <a:cubicBezTo>
                  <a:pt x="708066" y="-28361"/>
                  <a:pt x="954609" y="-8948"/>
                  <a:pt x="1045302" y="0"/>
                </a:cubicBezTo>
                <a:cubicBezTo>
                  <a:pt x="1147582" y="18110"/>
                  <a:pt x="1499750" y="-39422"/>
                  <a:pt x="1625695" y="0"/>
                </a:cubicBezTo>
                <a:cubicBezTo>
                  <a:pt x="1795505" y="69572"/>
                  <a:pt x="1936997" y="24073"/>
                  <a:pt x="2103666" y="0"/>
                </a:cubicBezTo>
                <a:cubicBezTo>
                  <a:pt x="2282154" y="70238"/>
                  <a:pt x="2493714" y="50109"/>
                  <a:pt x="2888903" y="0"/>
                </a:cubicBezTo>
                <a:cubicBezTo>
                  <a:pt x="3293697" y="-27012"/>
                  <a:pt x="3320680" y="34189"/>
                  <a:pt x="3674140" y="0"/>
                </a:cubicBezTo>
                <a:cubicBezTo>
                  <a:pt x="4019484" y="-10242"/>
                  <a:pt x="4102005" y="39461"/>
                  <a:pt x="4459378" y="0"/>
                </a:cubicBezTo>
                <a:cubicBezTo>
                  <a:pt x="4807720" y="-54033"/>
                  <a:pt x="4712350" y="-35702"/>
                  <a:pt x="4834926" y="0"/>
                </a:cubicBezTo>
                <a:cubicBezTo>
                  <a:pt x="4986082" y="16254"/>
                  <a:pt x="5022633" y="14150"/>
                  <a:pt x="5210474" y="0"/>
                </a:cubicBezTo>
                <a:cubicBezTo>
                  <a:pt x="5376562" y="-30258"/>
                  <a:pt x="5752305" y="35376"/>
                  <a:pt x="5893289" y="0"/>
                </a:cubicBezTo>
                <a:cubicBezTo>
                  <a:pt x="6007491" y="-37022"/>
                  <a:pt x="6477387" y="-7447"/>
                  <a:pt x="6678526" y="0"/>
                </a:cubicBezTo>
                <a:cubicBezTo>
                  <a:pt x="6919417" y="-24597"/>
                  <a:pt x="6878218" y="10097"/>
                  <a:pt x="7054074" y="0"/>
                </a:cubicBezTo>
                <a:cubicBezTo>
                  <a:pt x="7191503" y="54215"/>
                  <a:pt x="7646204" y="10600"/>
                  <a:pt x="7941734" y="0"/>
                </a:cubicBezTo>
                <a:cubicBezTo>
                  <a:pt x="8311082" y="19984"/>
                  <a:pt x="8274396" y="15771"/>
                  <a:pt x="8522127" y="0"/>
                </a:cubicBezTo>
                <a:cubicBezTo>
                  <a:pt x="8778124" y="-28484"/>
                  <a:pt x="8804249" y="14637"/>
                  <a:pt x="9102520" y="0"/>
                </a:cubicBezTo>
                <a:cubicBezTo>
                  <a:pt x="9389929" y="-12716"/>
                  <a:pt x="9382479" y="-8527"/>
                  <a:pt x="9478068" y="0"/>
                </a:cubicBezTo>
                <a:cubicBezTo>
                  <a:pt x="9594952" y="1819"/>
                  <a:pt x="9927864" y="-69068"/>
                  <a:pt x="10263305" y="0"/>
                </a:cubicBezTo>
                <a:cubicBezTo>
                  <a:pt x="10655475" y="36259"/>
                  <a:pt x="10732935" y="9198"/>
                  <a:pt x="10911980" y="0"/>
                </a:cubicBezTo>
                <a:cubicBezTo>
                  <a:pt x="11206890" y="8985"/>
                  <a:pt x="11550349" y="327039"/>
                  <a:pt x="11581735" y="649300"/>
                </a:cubicBezTo>
                <a:cubicBezTo>
                  <a:pt x="11611949" y="945512"/>
                  <a:pt x="11540232" y="1049726"/>
                  <a:pt x="11581735" y="1324552"/>
                </a:cubicBezTo>
                <a:cubicBezTo>
                  <a:pt x="11614456" y="1585612"/>
                  <a:pt x="11588831" y="1855948"/>
                  <a:pt x="11581735" y="1973833"/>
                </a:cubicBezTo>
                <a:cubicBezTo>
                  <a:pt x="11599680" y="2075111"/>
                  <a:pt x="11624318" y="2368532"/>
                  <a:pt x="11581735" y="2545201"/>
                </a:cubicBezTo>
                <a:cubicBezTo>
                  <a:pt x="11585053" y="2720788"/>
                  <a:pt x="11639970" y="2951297"/>
                  <a:pt x="11581735" y="3246424"/>
                </a:cubicBezTo>
                <a:cubicBezTo>
                  <a:pt x="11519882" y="3546884"/>
                  <a:pt x="11233882" y="3917586"/>
                  <a:pt x="10911980" y="3895725"/>
                </a:cubicBezTo>
                <a:cubicBezTo>
                  <a:pt x="10693956" y="3890684"/>
                  <a:pt x="10493256" y="3915984"/>
                  <a:pt x="10331587" y="3895725"/>
                </a:cubicBezTo>
                <a:cubicBezTo>
                  <a:pt x="10242356" y="3873163"/>
                  <a:pt x="10028489" y="3930297"/>
                  <a:pt x="9751194" y="3895725"/>
                </a:cubicBezTo>
                <a:cubicBezTo>
                  <a:pt x="9551315" y="3893804"/>
                  <a:pt x="9314547" y="3866518"/>
                  <a:pt x="9068379" y="3895725"/>
                </a:cubicBezTo>
                <a:cubicBezTo>
                  <a:pt x="8821261" y="3887281"/>
                  <a:pt x="8716636" y="3950130"/>
                  <a:pt x="8590409" y="3895725"/>
                </a:cubicBezTo>
                <a:cubicBezTo>
                  <a:pt x="8440478" y="3830220"/>
                  <a:pt x="8275768" y="3894895"/>
                  <a:pt x="8112438" y="3895725"/>
                </a:cubicBezTo>
                <a:cubicBezTo>
                  <a:pt x="7985188" y="3920127"/>
                  <a:pt x="7838042" y="3868220"/>
                  <a:pt x="7736890" y="3895725"/>
                </a:cubicBezTo>
                <a:cubicBezTo>
                  <a:pt x="7580426" y="3877172"/>
                  <a:pt x="7342963" y="3895911"/>
                  <a:pt x="7156497" y="3895725"/>
                </a:cubicBezTo>
                <a:cubicBezTo>
                  <a:pt x="7056799" y="3885023"/>
                  <a:pt x="6638082" y="3877322"/>
                  <a:pt x="6371260" y="3895725"/>
                </a:cubicBezTo>
                <a:cubicBezTo>
                  <a:pt x="6083997" y="3904820"/>
                  <a:pt x="6036681" y="3901565"/>
                  <a:pt x="5688445" y="3895725"/>
                </a:cubicBezTo>
                <a:cubicBezTo>
                  <a:pt x="5361761" y="3898828"/>
                  <a:pt x="5307302" y="3916458"/>
                  <a:pt x="5210474" y="3895725"/>
                </a:cubicBezTo>
                <a:cubicBezTo>
                  <a:pt x="5102829" y="3882430"/>
                  <a:pt x="5026812" y="3871943"/>
                  <a:pt x="4834926" y="3895725"/>
                </a:cubicBezTo>
                <a:cubicBezTo>
                  <a:pt x="4674877" y="3911125"/>
                  <a:pt x="4430965" y="3886030"/>
                  <a:pt x="3947267" y="3895725"/>
                </a:cubicBezTo>
                <a:cubicBezTo>
                  <a:pt x="3509411" y="3939341"/>
                  <a:pt x="3670021" y="3942890"/>
                  <a:pt x="3366874" y="3895725"/>
                </a:cubicBezTo>
                <a:cubicBezTo>
                  <a:pt x="3110110" y="3848717"/>
                  <a:pt x="2782877" y="3932590"/>
                  <a:pt x="2581637" y="3895725"/>
                </a:cubicBezTo>
                <a:cubicBezTo>
                  <a:pt x="2395785" y="3902260"/>
                  <a:pt x="2301097" y="3872193"/>
                  <a:pt x="2206088" y="3895725"/>
                </a:cubicBezTo>
                <a:cubicBezTo>
                  <a:pt x="2094767" y="3881548"/>
                  <a:pt x="1872318" y="3885601"/>
                  <a:pt x="1728117" y="3895725"/>
                </a:cubicBezTo>
                <a:cubicBezTo>
                  <a:pt x="1531891" y="3950645"/>
                  <a:pt x="856707" y="3865687"/>
                  <a:pt x="669754" y="3895725"/>
                </a:cubicBezTo>
                <a:cubicBezTo>
                  <a:pt x="189745" y="3865019"/>
                  <a:pt x="-77091" y="3642696"/>
                  <a:pt x="0" y="3246424"/>
                </a:cubicBezTo>
                <a:cubicBezTo>
                  <a:pt x="-35278" y="3136166"/>
                  <a:pt x="-15190" y="2769135"/>
                  <a:pt x="0" y="2675056"/>
                </a:cubicBezTo>
                <a:cubicBezTo>
                  <a:pt x="28928" y="2496089"/>
                  <a:pt x="-51015" y="2272895"/>
                  <a:pt x="0" y="2051747"/>
                </a:cubicBezTo>
                <a:cubicBezTo>
                  <a:pt x="15130" y="1825046"/>
                  <a:pt x="21584" y="1636207"/>
                  <a:pt x="0" y="1376495"/>
                </a:cubicBezTo>
                <a:cubicBezTo>
                  <a:pt x="-1804" y="1157650"/>
                  <a:pt x="26392" y="1018619"/>
                  <a:pt x="0" y="649300"/>
                </a:cubicBezTo>
                <a:close/>
              </a:path>
              <a:path w="11581735" h="3895725" fill="none" stroke="0" extrusionOk="0">
                <a:moveTo>
                  <a:pt x="0" y="649300"/>
                </a:moveTo>
                <a:cubicBezTo>
                  <a:pt x="-36497" y="218571"/>
                  <a:pt x="296877" y="20092"/>
                  <a:pt x="669754" y="0"/>
                </a:cubicBezTo>
                <a:cubicBezTo>
                  <a:pt x="728489" y="-32668"/>
                  <a:pt x="945547" y="-7348"/>
                  <a:pt x="1045302" y="0"/>
                </a:cubicBezTo>
                <a:cubicBezTo>
                  <a:pt x="1117485" y="3677"/>
                  <a:pt x="1487123" y="-37052"/>
                  <a:pt x="1625695" y="0"/>
                </a:cubicBezTo>
                <a:cubicBezTo>
                  <a:pt x="1774566" y="73094"/>
                  <a:pt x="1946965" y="6723"/>
                  <a:pt x="2103666" y="0"/>
                </a:cubicBezTo>
                <a:cubicBezTo>
                  <a:pt x="2264259" y="14633"/>
                  <a:pt x="2523484" y="23369"/>
                  <a:pt x="2888903" y="0"/>
                </a:cubicBezTo>
                <a:cubicBezTo>
                  <a:pt x="3259069" y="-23767"/>
                  <a:pt x="3346796" y="42968"/>
                  <a:pt x="3674140" y="0"/>
                </a:cubicBezTo>
                <a:cubicBezTo>
                  <a:pt x="4025051" y="16095"/>
                  <a:pt x="4098353" y="66127"/>
                  <a:pt x="4459378" y="0"/>
                </a:cubicBezTo>
                <a:cubicBezTo>
                  <a:pt x="4836182" y="-25299"/>
                  <a:pt x="4691436" y="-31805"/>
                  <a:pt x="4834926" y="0"/>
                </a:cubicBezTo>
                <a:cubicBezTo>
                  <a:pt x="4987549" y="22190"/>
                  <a:pt x="5030934" y="13192"/>
                  <a:pt x="5210474" y="0"/>
                </a:cubicBezTo>
                <a:cubicBezTo>
                  <a:pt x="5356547" y="-13429"/>
                  <a:pt x="5754499" y="25295"/>
                  <a:pt x="5893289" y="0"/>
                </a:cubicBezTo>
                <a:cubicBezTo>
                  <a:pt x="5960656" y="20759"/>
                  <a:pt x="6453828" y="10854"/>
                  <a:pt x="6678526" y="0"/>
                </a:cubicBezTo>
                <a:cubicBezTo>
                  <a:pt x="6920885" y="-24003"/>
                  <a:pt x="6881191" y="15371"/>
                  <a:pt x="7054074" y="0"/>
                </a:cubicBezTo>
                <a:cubicBezTo>
                  <a:pt x="7263607" y="5749"/>
                  <a:pt x="7508502" y="-21528"/>
                  <a:pt x="7941734" y="0"/>
                </a:cubicBezTo>
                <a:cubicBezTo>
                  <a:pt x="8303631" y="21821"/>
                  <a:pt x="8276405" y="13653"/>
                  <a:pt x="8522127" y="0"/>
                </a:cubicBezTo>
                <a:cubicBezTo>
                  <a:pt x="8779650" y="-16763"/>
                  <a:pt x="8807517" y="7588"/>
                  <a:pt x="9102520" y="0"/>
                </a:cubicBezTo>
                <a:cubicBezTo>
                  <a:pt x="9390590" y="-12735"/>
                  <a:pt x="9385578" y="-7012"/>
                  <a:pt x="9478068" y="0"/>
                </a:cubicBezTo>
                <a:cubicBezTo>
                  <a:pt x="9616504" y="54336"/>
                  <a:pt x="9911157" y="-29926"/>
                  <a:pt x="10263305" y="0"/>
                </a:cubicBezTo>
                <a:cubicBezTo>
                  <a:pt x="10668506" y="37717"/>
                  <a:pt x="10726097" y="15079"/>
                  <a:pt x="10911980" y="0"/>
                </a:cubicBezTo>
                <a:cubicBezTo>
                  <a:pt x="11125972" y="-27153"/>
                  <a:pt x="11561554" y="301588"/>
                  <a:pt x="11581735" y="649300"/>
                </a:cubicBezTo>
                <a:cubicBezTo>
                  <a:pt x="11589306" y="963341"/>
                  <a:pt x="11559140" y="1068108"/>
                  <a:pt x="11581735" y="1324552"/>
                </a:cubicBezTo>
                <a:cubicBezTo>
                  <a:pt x="11620536" y="1584102"/>
                  <a:pt x="11594466" y="1852687"/>
                  <a:pt x="11581735" y="1973833"/>
                </a:cubicBezTo>
                <a:cubicBezTo>
                  <a:pt x="11547514" y="2102039"/>
                  <a:pt x="11601979" y="2367767"/>
                  <a:pt x="11581735" y="2545201"/>
                </a:cubicBezTo>
                <a:cubicBezTo>
                  <a:pt x="11601068" y="2715379"/>
                  <a:pt x="11658586" y="2896452"/>
                  <a:pt x="11581735" y="3246424"/>
                </a:cubicBezTo>
                <a:cubicBezTo>
                  <a:pt x="11624545" y="3562864"/>
                  <a:pt x="11263278" y="3875718"/>
                  <a:pt x="10911980" y="3895725"/>
                </a:cubicBezTo>
                <a:cubicBezTo>
                  <a:pt x="10679588" y="3910437"/>
                  <a:pt x="10468898" y="3917971"/>
                  <a:pt x="10331587" y="3895725"/>
                </a:cubicBezTo>
                <a:cubicBezTo>
                  <a:pt x="10199751" y="3815873"/>
                  <a:pt x="9985782" y="3932615"/>
                  <a:pt x="9751194" y="3895725"/>
                </a:cubicBezTo>
                <a:cubicBezTo>
                  <a:pt x="9500227" y="3864188"/>
                  <a:pt x="9306254" y="3895927"/>
                  <a:pt x="9068379" y="3895725"/>
                </a:cubicBezTo>
                <a:cubicBezTo>
                  <a:pt x="8841017" y="3895746"/>
                  <a:pt x="8711483" y="3924210"/>
                  <a:pt x="8590409" y="3895725"/>
                </a:cubicBezTo>
                <a:cubicBezTo>
                  <a:pt x="8475812" y="3867431"/>
                  <a:pt x="8239317" y="3844988"/>
                  <a:pt x="8112438" y="3895725"/>
                </a:cubicBezTo>
                <a:cubicBezTo>
                  <a:pt x="7974524" y="3893140"/>
                  <a:pt x="7825047" y="3864242"/>
                  <a:pt x="7736890" y="3895725"/>
                </a:cubicBezTo>
                <a:cubicBezTo>
                  <a:pt x="7629127" y="3871035"/>
                  <a:pt x="7298597" y="3877416"/>
                  <a:pt x="7156497" y="3895725"/>
                </a:cubicBezTo>
                <a:cubicBezTo>
                  <a:pt x="7075963" y="3914316"/>
                  <a:pt x="6628030" y="3794484"/>
                  <a:pt x="6371260" y="3895725"/>
                </a:cubicBezTo>
                <a:cubicBezTo>
                  <a:pt x="6083814" y="3915554"/>
                  <a:pt x="6024064" y="3900444"/>
                  <a:pt x="5688445" y="3895725"/>
                </a:cubicBezTo>
                <a:cubicBezTo>
                  <a:pt x="5350221" y="3894354"/>
                  <a:pt x="5326001" y="3910624"/>
                  <a:pt x="5210474" y="3895725"/>
                </a:cubicBezTo>
                <a:cubicBezTo>
                  <a:pt x="5092961" y="3867152"/>
                  <a:pt x="5019711" y="3878052"/>
                  <a:pt x="4834926" y="3895725"/>
                </a:cubicBezTo>
                <a:cubicBezTo>
                  <a:pt x="4648676" y="3951767"/>
                  <a:pt x="4436851" y="3842341"/>
                  <a:pt x="3947267" y="3895725"/>
                </a:cubicBezTo>
                <a:cubicBezTo>
                  <a:pt x="3503546" y="3945324"/>
                  <a:pt x="3646270" y="3907111"/>
                  <a:pt x="3366874" y="3895725"/>
                </a:cubicBezTo>
                <a:cubicBezTo>
                  <a:pt x="3137097" y="3865457"/>
                  <a:pt x="2772285" y="3890513"/>
                  <a:pt x="2581637" y="3895725"/>
                </a:cubicBezTo>
                <a:cubicBezTo>
                  <a:pt x="2374218" y="3889456"/>
                  <a:pt x="2308167" y="3891152"/>
                  <a:pt x="2206088" y="3895725"/>
                </a:cubicBezTo>
                <a:cubicBezTo>
                  <a:pt x="2124298" y="3889307"/>
                  <a:pt x="1866432" y="3904409"/>
                  <a:pt x="1728117" y="3895725"/>
                </a:cubicBezTo>
                <a:cubicBezTo>
                  <a:pt x="1569046" y="3952043"/>
                  <a:pt x="860674" y="3902234"/>
                  <a:pt x="669754" y="3895725"/>
                </a:cubicBezTo>
                <a:cubicBezTo>
                  <a:pt x="224328" y="3870942"/>
                  <a:pt x="-10980" y="3638527"/>
                  <a:pt x="0" y="3246424"/>
                </a:cubicBezTo>
                <a:cubicBezTo>
                  <a:pt x="-25611" y="3097263"/>
                  <a:pt x="-10969" y="2760362"/>
                  <a:pt x="0" y="2675056"/>
                </a:cubicBezTo>
                <a:cubicBezTo>
                  <a:pt x="62655" y="2558408"/>
                  <a:pt x="-22575" y="2224990"/>
                  <a:pt x="0" y="2051747"/>
                </a:cubicBezTo>
                <a:cubicBezTo>
                  <a:pt x="30600" y="1841171"/>
                  <a:pt x="26737" y="1632179"/>
                  <a:pt x="0" y="1376495"/>
                </a:cubicBezTo>
                <a:cubicBezTo>
                  <a:pt x="37128" y="1179116"/>
                  <a:pt x="11939" y="1022074"/>
                  <a:pt x="0" y="64930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581735"/>
                      <a:gd name="connsiteY0" fmla="*/ 649300 h 3895725"/>
                      <a:gd name="connsiteX1" fmla="*/ 669754 w 11581735"/>
                      <a:gd name="connsiteY1" fmla="*/ 0 h 3895725"/>
                      <a:gd name="connsiteX2" fmla="*/ 1045302 w 11581735"/>
                      <a:gd name="connsiteY2" fmla="*/ 0 h 3895725"/>
                      <a:gd name="connsiteX3" fmla="*/ 1625695 w 11581735"/>
                      <a:gd name="connsiteY3" fmla="*/ 0 h 3895725"/>
                      <a:gd name="connsiteX4" fmla="*/ 2103666 w 11581735"/>
                      <a:gd name="connsiteY4" fmla="*/ 0 h 3895725"/>
                      <a:gd name="connsiteX5" fmla="*/ 2888903 w 11581735"/>
                      <a:gd name="connsiteY5" fmla="*/ 0 h 3895725"/>
                      <a:gd name="connsiteX6" fmla="*/ 3674140 w 11581735"/>
                      <a:gd name="connsiteY6" fmla="*/ 0 h 3895725"/>
                      <a:gd name="connsiteX7" fmla="*/ 4459378 w 11581735"/>
                      <a:gd name="connsiteY7" fmla="*/ 0 h 3895725"/>
                      <a:gd name="connsiteX8" fmla="*/ 4834926 w 11581735"/>
                      <a:gd name="connsiteY8" fmla="*/ 0 h 3895725"/>
                      <a:gd name="connsiteX9" fmla="*/ 5210474 w 11581735"/>
                      <a:gd name="connsiteY9" fmla="*/ 0 h 3895725"/>
                      <a:gd name="connsiteX10" fmla="*/ 5893289 w 11581735"/>
                      <a:gd name="connsiteY10" fmla="*/ 0 h 3895725"/>
                      <a:gd name="connsiteX11" fmla="*/ 6678526 w 11581735"/>
                      <a:gd name="connsiteY11" fmla="*/ 0 h 3895725"/>
                      <a:gd name="connsiteX12" fmla="*/ 7054074 w 11581735"/>
                      <a:gd name="connsiteY12" fmla="*/ 0 h 3895725"/>
                      <a:gd name="connsiteX13" fmla="*/ 7941734 w 11581735"/>
                      <a:gd name="connsiteY13" fmla="*/ 0 h 3895725"/>
                      <a:gd name="connsiteX14" fmla="*/ 8522127 w 11581735"/>
                      <a:gd name="connsiteY14" fmla="*/ 0 h 3895725"/>
                      <a:gd name="connsiteX15" fmla="*/ 9102520 w 11581735"/>
                      <a:gd name="connsiteY15" fmla="*/ 0 h 3895725"/>
                      <a:gd name="connsiteX16" fmla="*/ 9478068 w 11581735"/>
                      <a:gd name="connsiteY16" fmla="*/ 0 h 3895725"/>
                      <a:gd name="connsiteX17" fmla="*/ 10263305 w 11581735"/>
                      <a:gd name="connsiteY17" fmla="*/ 0 h 3895725"/>
                      <a:gd name="connsiteX18" fmla="*/ 10911980 w 11581735"/>
                      <a:gd name="connsiteY18" fmla="*/ 0 h 3895725"/>
                      <a:gd name="connsiteX19" fmla="*/ 11581735 w 11581735"/>
                      <a:gd name="connsiteY19" fmla="*/ 649300 h 3895725"/>
                      <a:gd name="connsiteX20" fmla="*/ 11581735 w 11581735"/>
                      <a:gd name="connsiteY20" fmla="*/ 1324552 h 3895725"/>
                      <a:gd name="connsiteX21" fmla="*/ 11581735 w 11581735"/>
                      <a:gd name="connsiteY21" fmla="*/ 1973833 h 3895725"/>
                      <a:gd name="connsiteX22" fmla="*/ 11581735 w 11581735"/>
                      <a:gd name="connsiteY22" fmla="*/ 2545201 h 3895725"/>
                      <a:gd name="connsiteX23" fmla="*/ 11581735 w 11581735"/>
                      <a:gd name="connsiteY23" fmla="*/ 3246424 h 3895725"/>
                      <a:gd name="connsiteX24" fmla="*/ 10911980 w 11581735"/>
                      <a:gd name="connsiteY24" fmla="*/ 3895725 h 3895725"/>
                      <a:gd name="connsiteX25" fmla="*/ 10331587 w 11581735"/>
                      <a:gd name="connsiteY25" fmla="*/ 3895725 h 3895725"/>
                      <a:gd name="connsiteX26" fmla="*/ 9751194 w 11581735"/>
                      <a:gd name="connsiteY26" fmla="*/ 3895725 h 3895725"/>
                      <a:gd name="connsiteX27" fmla="*/ 9068379 w 11581735"/>
                      <a:gd name="connsiteY27" fmla="*/ 3895725 h 3895725"/>
                      <a:gd name="connsiteX28" fmla="*/ 8590409 w 11581735"/>
                      <a:gd name="connsiteY28" fmla="*/ 3895725 h 3895725"/>
                      <a:gd name="connsiteX29" fmla="*/ 8112438 w 11581735"/>
                      <a:gd name="connsiteY29" fmla="*/ 3895725 h 3895725"/>
                      <a:gd name="connsiteX30" fmla="*/ 7736890 w 11581735"/>
                      <a:gd name="connsiteY30" fmla="*/ 3895725 h 3895725"/>
                      <a:gd name="connsiteX31" fmla="*/ 7156497 w 11581735"/>
                      <a:gd name="connsiteY31" fmla="*/ 3895725 h 3895725"/>
                      <a:gd name="connsiteX32" fmla="*/ 6371260 w 11581735"/>
                      <a:gd name="connsiteY32" fmla="*/ 3895725 h 3895725"/>
                      <a:gd name="connsiteX33" fmla="*/ 5688445 w 11581735"/>
                      <a:gd name="connsiteY33" fmla="*/ 3895725 h 3895725"/>
                      <a:gd name="connsiteX34" fmla="*/ 5210474 w 11581735"/>
                      <a:gd name="connsiteY34" fmla="*/ 3895725 h 3895725"/>
                      <a:gd name="connsiteX35" fmla="*/ 4834926 w 11581735"/>
                      <a:gd name="connsiteY35" fmla="*/ 3895725 h 3895725"/>
                      <a:gd name="connsiteX36" fmla="*/ 3947267 w 11581735"/>
                      <a:gd name="connsiteY36" fmla="*/ 3895725 h 3895725"/>
                      <a:gd name="connsiteX37" fmla="*/ 3366874 w 11581735"/>
                      <a:gd name="connsiteY37" fmla="*/ 3895725 h 3895725"/>
                      <a:gd name="connsiteX38" fmla="*/ 2581637 w 11581735"/>
                      <a:gd name="connsiteY38" fmla="*/ 3895725 h 3895725"/>
                      <a:gd name="connsiteX39" fmla="*/ 2206088 w 11581735"/>
                      <a:gd name="connsiteY39" fmla="*/ 3895725 h 3895725"/>
                      <a:gd name="connsiteX40" fmla="*/ 1728117 w 11581735"/>
                      <a:gd name="connsiteY40" fmla="*/ 3895725 h 3895725"/>
                      <a:gd name="connsiteX41" fmla="*/ 669754 w 11581735"/>
                      <a:gd name="connsiteY41" fmla="*/ 3895725 h 3895725"/>
                      <a:gd name="connsiteX42" fmla="*/ 0 w 11581735"/>
                      <a:gd name="connsiteY42" fmla="*/ 3246424 h 3895725"/>
                      <a:gd name="connsiteX43" fmla="*/ 0 w 11581735"/>
                      <a:gd name="connsiteY43" fmla="*/ 2675056 h 3895725"/>
                      <a:gd name="connsiteX44" fmla="*/ 0 w 11581735"/>
                      <a:gd name="connsiteY44" fmla="*/ 2051747 h 3895725"/>
                      <a:gd name="connsiteX45" fmla="*/ 0 w 11581735"/>
                      <a:gd name="connsiteY45" fmla="*/ 1376495 h 3895725"/>
                      <a:gd name="connsiteX46" fmla="*/ 0 w 11581735"/>
                      <a:gd name="connsiteY46" fmla="*/ 649300 h 3895725"/>
                      <a:gd name="connsiteX0" fmla="*/ 0 w 11581735"/>
                      <a:gd name="connsiteY0" fmla="*/ 649300 h 3895725"/>
                      <a:gd name="connsiteX1" fmla="*/ 669754 w 11581735"/>
                      <a:gd name="connsiteY1" fmla="*/ 0 h 3895725"/>
                      <a:gd name="connsiteX2" fmla="*/ 1250147 w 11581735"/>
                      <a:gd name="connsiteY2" fmla="*/ 0 h 3895725"/>
                      <a:gd name="connsiteX3" fmla="*/ 2035385 w 11581735"/>
                      <a:gd name="connsiteY3" fmla="*/ 0 h 3895725"/>
                      <a:gd name="connsiteX4" fmla="*/ 2410933 w 11581735"/>
                      <a:gd name="connsiteY4" fmla="*/ 0 h 3895725"/>
                      <a:gd name="connsiteX5" fmla="*/ 3196170 w 11581735"/>
                      <a:gd name="connsiteY5" fmla="*/ 0 h 3895725"/>
                      <a:gd name="connsiteX6" fmla="*/ 3571718 w 11581735"/>
                      <a:gd name="connsiteY6" fmla="*/ 0 h 3895725"/>
                      <a:gd name="connsiteX7" fmla="*/ 4356956 w 11581735"/>
                      <a:gd name="connsiteY7" fmla="*/ 0 h 3895725"/>
                      <a:gd name="connsiteX8" fmla="*/ 5039771 w 11581735"/>
                      <a:gd name="connsiteY8" fmla="*/ 0 h 3895725"/>
                      <a:gd name="connsiteX9" fmla="*/ 5620163 w 11581735"/>
                      <a:gd name="connsiteY9" fmla="*/ 0 h 3895725"/>
                      <a:gd name="connsiteX10" fmla="*/ 6302979 w 11581735"/>
                      <a:gd name="connsiteY10" fmla="*/ 0 h 3895725"/>
                      <a:gd name="connsiteX11" fmla="*/ 7088215 w 11581735"/>
                      <a:gd name="connsiteY11" fmla="*/ 0 h 3895725"/>
                      <a:gd name="connsiteX12" fmla="*/ 7771030 w 11581735"/>
                      <a:gd name="connsiteY12" fmla="*/ 0 h 3895725"/>
                      <a:gd name="connsiteX13" fmla="*/ 8249001 w 11581735"/>
                      <a:gd name="connsiteY13" fmla="*/ 0 h 3895725"/>
                      <a:gd name="connsiteX14" fmla="*/ 8726972 w 11581735"/>
                      <a:gd name="connsiteY14" fmla="*/ 0 h 3895725"/>
                      <a:gd name="connsiteX15" fmla="*/ 9204942 w 11581735"/>
                      <a:gd name="connsiteY15" fmla="*/ 0 h 3895725"/>
                      <a:gd name="connsiteX16" fmla="*/ 9682913 w 11581735"/>
                      <a:gd name="connsiteY16" fmla="*/ 0 h 3895725"/>
                      <a:gd name="connsiteX17" fmla="*/ 10911980 w 11581735"/>
                      <a:gd name="connsiteY17" fmla="*/ 0 h 3895725"/>
                      <a:gd name="connsiteX18" fmla="*/ 11581735 w 11581735"/>
                      <a:gd name="connsiteY18" fmla="*/ 649300 h 3895725"/>
                      <a:gd name="connsiteX19" fmla="*/ 11581735 w 11581735"/>
                      <a:gd name="connsiteY19" fmla="*/ 1324552 h 3895725"/>
                      <a:gd name="connsiteX20" fmla="*/ 11581735 w 11581735"/>
                      <a:gd name="connsiteY20" fmla="*/ 1973833 h 3895725"/>
                      <a:gd name="connsiteX21" fmla="*/ 11581735 w 11581735"/>
                      <a:gd name="connsiteY21" fmla="*/ 2623114 h 3895725"/>
                      <a:gd name="connsiteX22" fmla="*/ 11581735 w 11581735"/>
                      <a:gd name="connsiteY22" fmla="*/ 3246424 h 3895725"/>
                      <a:gd name="connsiteX23" fmla="*/ 10911980 w 11581735"/>
                      <a:gd name="connsiteY23" fmla="*/ 3895725 h 3895725"/>
                      <a:gd name="connsiteX24" fmla="*/ 10331587 w 11581735"/>
                      <a:gd name="connsiteY24" fmla="*/ 3895725 h 3895725"/>
                      <a:gd name="connsiteX25" fmla="*/ 9751194 w 11581735"/>
                      <a:gd name="connsiteY25" fmla="*/ 3895725 h 3895725"/>
                      <a:gd name="connsiteX26" fmla="*/ 9170801 w 11581735"/>
                      <a:gd name="connsiteY26" fmla="*/ 3895725 h 3895725"/>
                      <a:gd name="connsiteX27" fmla="*/ 8795254 w 11581735"/>
                      <a:gd name="connsiteY27" fmla="*/ 3895725 h 3895725"/>
                      <a:gd name="connsiteX28" fmla="*/ 8419705 w 11581735"/>
                      <a:gd name="connsiteY28" fmla="*/ 3895725 h 3895725"/>
                      <a:gd name="connsiteX29" fmla="*/ 8044157 w 11581735"/>
                      <a:gd name="connsiteY29" fmla="*/ 3895725 h 3895725"/>
                      <a:gd name="connsiteX30" fmla="*/ 7463764 w 11581735"/>
                      <a:gd name="connsiteY30" fmla="*/ 3895725 h 3895725"/>
                      <a:gd name="connsiteX31" fmla="*/ 6780949 w 11581735"/>
                      <a:gd name="connsiteY31" fmla="*/ 3895725 h 3895725"/>
                      <a:gd name="connsiteX32" fmla="*/ 5893289 w 11581735"/>
                      <a:gd name="connsiteY32" fmla="*/ 3895725 h 3895725"/>
                      <a:gd name="connsiteX33" fmla="*/ 5210474 w 11581735"/>
                      <a:gd name="connsiteY33" fmla="*/ 3895725 h 3895725"/>
                      <a:gd name="connsiteX34" fmla="*/ 4834926 w 11581735"/>
                      <a:gd name="connsiteY34" fmla="*/ 3895725 h 3895725"/>
                      <a:gd name="connsiteX35" fmla="*/ 4049688 w 11581735"/>
                      <a:gd name="connsiteY35" fmla="*/ 3895725 h 3895725"/>
                      <a:gd name="connsiteX36" fmla="*/ 3571718 w 11581735"/>
                      <a:gd name="connsiteY36" fmla="*/ 3895725 h 3895725"/>
                      <a:gd name="connsiteX37" fmla="*/ 2786480 w 11581735"/>
                      <a:gd name="connsiteY37" fmla="*/ 3895725 h 3895725"/>
                      <a:gd name="connsiteX38" fmla="*/ 2103666 w 11581735"/>
                      <a:gd name="connsiteY38" fmla="*/ 3895725 h 3895725"/>
                      <a:gd name="connsiteX39" fmla="*/ 1625695 w 11581735"/>
                      <a:gd name="connsiteY39" fmla="*/ 3895725 h 3895725"/>
                      <a:gd name="connsiteX40" fmla="*/ 669754 w 11581735"/>
                      <a:gd name="connsiteY40" fmla="*/ 3895725 h 3895725"/>
                      <a:gd name="connsiteX41" fmla="*/ 0 w 11581735"/>
                      <a:gd name="connsiteY41" fmla="*/ 3246424 h 3895725"/>
                      <a:gd name="connsiteX42" fmla="*/ 0 w 11581735"/>
                      <a:gd name="connsiteY42" fmla="*/ 2675056 h 3895725"/>
                      <a:gd name="connsiteX43" fmla="*/ 0 w 11581735"/>
                      <a:gd name="connsiteY43" fmla="*/ 1973833 h 3895725"/>
                      <a:gd name="connsiteX44" fmla="*/ 0 w 11581735"/>
                      <a:gd name="connsiteY44" fmla="*/ 1402466 h 3895725"/>
                      <a:gd name="connsiteX45" fmla="*/ 0 w 11581735"/>
                      <a:gd name="connsiteY45" fmla="*/ 649300 h 38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81735" h="3895725" fill="none" extrusionOk="0">
                        <a:moveTo>
                          <a:pt x="0" y="649300"/>
                        </a:moveTo>
                        <a:cubicBezTo>
                          <a:pt x="-15754" y="227563"/>
                          <a:pt x="293686" y="-61673"/>
                          <a:pt x="669754" y="0"/>
                        </a:cubicBezTo>
                        <a:cubicBezTo>
                          <a:pt x="745526" y="-25375"/>
                          <a:pt x="938591" y="6338"/>
                          <a:pt x="1045302" y="0"/>
                        </a:cubicBezTo>
                        <a:cubicBezTo>
                          <a:pt x="1139363" y="30073"/>
                          <a:pt x="1484740" y="-33889"/>
                          <a:pt x="1625695" y="0"/>
                        </a:cubicBezTo>
                        <a:cubicBezTo>
                          <a:pt x="1755338" y="38972"/>
                          <a:pt x="1936521" y="-855"/>
                          <a:pt x="2103666" y="0"/>
                        </a:cubicBezTo>
                        <a:cubicBezTo>
                          <a:pt x="2263392" y="8501"/>
                          <a:pt x="2504650" y="-11997"/>
                          <a:pt x="2888903" y="0"/>
                        </a:cubicBezTo>
                        <a:cubicBezTo>
                          <a:pt x="3254318" y="-9483"/>
                          <a:pt x="3346626" y="25485"/>
                          <a:pt x="3674140" y="0"/>
                        </a:cubicBezTo>
                        <a:cubicBezTo>
                          <a:pt x="4014772" y="3652"/>
                          <a:pt x="4119951" y="55005"/>
                          <a:pt x="4459378" y="0"/>
                        </a:cubicBezTo>
                        <a:cubicBezTo>
                          <a:pt x="4808153" y="-33972"/>
                          <a:pt x="4682755" y="-8508"/>
                          <a:pt x="4834926" y="0"/>
                        </a:cubicBezTo>
                        <a:cubicBezTo>
                          <a:pt x="4987065" y="20123"/>
                          <a:pt x="5026844" y="13776"/>
                          <a:pt x="5210474" y="0"/>
                        </a:cubicBezTo>
                        <a:cubicBezTo>
                          <a:pt x="5389261" y="-15273"/>
                          <a:pt x="5748728" y="11081"/>
                          <a:pt x="5893289" y="0"/>
                        </a:cubicBezTo>
                        <a:cubicBezTo>
                          <a:pt x="6005286" y="-14379"/>
                          <a:pt x="6431444" y="29787"/>
                          <a:pt x="6678526" y="0"/>
                        </a:cubicBezTo>
                        <a:cubicBezTo>
                          <a:pt x="6920649" y="-27837"/>
                          <a:pt x="6882805" y="14952"/>
                          <a:pt x="7054074" y="0"/>
                        </a:cubicBezTo>
                        <a:cubicBezTo>
                          <a:pt x="7270406" y="-2769"/>
                          <a:pt x="7502234" y="-30892"/>
                          <a:pt x="7941734" y="0"/>
                        </a:cubicBezTo>
                        <a:cubicBezTo>
                          <a:pt x="8311098" y="27877"/>
                          <a:pt x="8273670" y="13180"/>
                          <a:pt x="8522127" y="0"/>
                        </a:cubicBezTo>
                        <a:cubicBezTo>
                          <a:pt x="8775547" y="-15944"/>
                          <a:pt x="8812101" y="9168"/>
                          <a:pt x="9102520" y="0"/>
                        </a:cubicBezTo>
                        <a:cubicBezTo>
                          <a:pt x="9390785" y="-13684"/>
                          <a:pt x="9385408" y="-6640"/>
                          <a:pt x="9478068" y="0"/>
                        </a:cubicBezTo>
                        <a:cubicBezTo>
                          <a:pt x="9619507" y="47043"/>
                          <a:pt x="9905134" y="-64556"/>
                          <a:pt x="10263305" y="0"/>
                        </a:cubicBezTo>
                        <a:cubicBezTo>
                          <a:pt x="10665716" y="37974"/>
                          <a:pt x="10717438" y="18529"/>
                          <a:pt x="10911980" y="0"/>
                        </a:cubicBezTo>
                        <a:cubicBezTo>
                          <a:pt x="11130696" y="-9128"/>
                          <a:pt x="11645039" y="276773"/>
                          <a:pt x="11581735" y="649300"/>
                        </a:cubicBezTo>
                        <a:cubicBezTo>
                          <a:pt x="11579540" y="969743"/>
                          <a:pt x="11551662" y="1081068"/>
                          <a:pt x="11581735" y="1324552"/>
                        </a:cubicBezTo>
                        <a:cubicBezTo>
                          <a:pt x="11616001" y="1549556"/>
                          <a:pt x="11612908" y="1833169"/>
                          <a:pt x="11581735" y="1973833"/>
                        </a:cubicBezTo>
                        <a:cubicBezTo>
                          <a:pt x="11548286" y="2126294"/>
                          <a:pt x="11583101" y="2350130"/>
                          <a:pt x="11581735" y="2545201"/>
                        </a:cubicBezTo>
                        <a:cubicBezTo>
                          <a:pt x="11585068" y="2686247"/>
                          <a:pt x="11636290" y="2904407"/>
                          <a:pt x="11581735" y="3246424"/>
                        </a:cubicBezTo>
                        <a:cubicBezTo>
                          <a:pt x="11592792" y="3548875"/>
                          <a:pt x="11204999" y="3891040"/>
                          <a:pt x="10911980" y="3895725"/>
                        </a:cubicBezTo>
                        <a:cubicBezTo>
                          <a:pt x="10666042" y="3904837"/>
                          <a:pt x="10468119" y="3924942"/>
                          <a:pt x="10331587" y="3895725"/>
                        </a:cubicBezTo>
                        <a:cubicBezTo>
                          <a:pt x="10166776" y="3839168"/>
                          <a:pt x="9986072" y="3903804"/>
                          <a:pt x="9751194" y="3895725"/>
                        </a:cubicBezTo>
                        <a:cubicBezTo>
                          <a:pt x="9494875" y="3837768"/>
                          <a:pt x="9311489" y="3925689"/>
                          <a:pt x="9068379" y="3895725"/>
                        </a:cubicBezTo>
                        <a:cubicBezTo>
                          <a:pt x="8828902" y="3891469"/>
                          <a:pt x="8716976" y="3908015"/>
                          <a:pt x="8590409" y="3895725"/>
                        </a:cubicBezTo>
                        <a:cubicBezTo>
                          <a:pt x="8488292" y="3886336"/>
                          <a:pt x="8256672" y="3846127"/>
                          <a:pt x="8112438" y="3895725"/>
                        </a:cubicBezTo>
                        <a:cubicBezTo>
                          <a:pt x="7977422" y="3894563"/>
                          <a:pt x="7838016" y="3867178"/>
                          <a:pt x="7736890" y="3895725"/>
                        </a:cubicBezTo>
                        <a:cubicBezTo>
                          <a:pt x="7637438" y="3878660"/>
                          <a:pt x="7317977" y="3902218"/>
                          <a:pt x="7156497" y="3895725"/>
                        </a:cubicBezTo>
                        <a:cubicBezTo>
                          <a:pt x="7052503" y="3870330"/>
                          <a:pt x="6645016" y="3831417"/>
                          <a:pt x="6371260" y="3895725"/>
                        </a:cubicBezTo>
                        <a:cubicBezTo>
                          <a:pt x="6095674" y="3906886"/>
                          <a:pt x="6016424" y="3903859"/>
                          <a:pt x="5688445" y="3895725"/>
                        </a:cubicBezTo>
                        <a:cubicBezTo>
                          <a:pt x="5353091" y="3894568"/>
                          <a:pt x="5330542" y="3909696"/>
                          <a:pt x="5210474" y="3895725"/>
                        </a:cubicBezTo>
                        <a:cubicBezTo>
                          <a:pt x="5099160" y="3861763"/>
                          <a:pt x="5010531" y="3890369"/>
                          <a:pt x="4834926" y="3895725"/>
                        </a:cubicBezTo>
                        <a:cubicBezTo>
                          <a:pt x="4637270" y="3929260"/>
                          <a:pt x="4382488" y="3841215"/>
                          <a:pt x="3947267" y="3895725"/>
                        </a:cubicBezTo>
                        <a:cubicBezTo>
                          <a:pt x="3499810" y="3945792"/>
                          <a:pt x="3639835" y="3905347"/>
                          <a:pt x="3366874" y="3895725"/>
                        </a:cubicBezTo>
                        <a:cubicBezTo>
                          <a:pt x="3136254" y="3901261"/>
                          <a:pt x="2789562" y="3894395"/>
                          <a:pt x="2581637" y="3895725"/>
                        </a:cubicBezTo>
                        <a:cubicBezTo>
                          <a:pt x="2371477" y="3887157"/>
                          <a:pt x="2304324" y="3905267"/>
                          <a:pt x="2206088" y="3895725"/>
                        </a:cubicBezTo>
                        <a:cubicBezTo>
                          <a:pt x="2138599" y="3914152"/>
                          <a:pt x="1869576" y="3909243"/>
                          <a:pt x="1728117" y="3895725"/>
                        </a:cubicBezTo>
                        <a:cubicBezTo>
                          <a:pt x="1583499" y="3949647"/>
                          <a:pt x="884063" y="3908172"/>
                          <a:pt x="669754" y="3895725"/>
                        </a:cubicBezTo>
                        <a:cubicBezTo>
                          <a:pt x="259964" y="3846691"/>
                          <a:pt x="15594" y="3665779"/>
                          <a:pt x="0" y="3246424"/>
                        </a:cubicBezTo>
                        <a:cubicBezTo>
                          <a:pt x="-9520" y="3092638"/>
                          <a:pt x="-6521" y="2771229"/>
                          <a:pt x="0" y="2675056"/>
                        </a:cubicBezTo>
                        <a:cubicBezTo>
                          <a:pt x="53521" y="2567610"/>
                          <a:pt x="-10262" y="2219749"/>
                          <a:pt x="0" y="2051747"/>
                        </a:cubicBezTo>
                        <a:cubicBezTo>
                          <a:pt x="47946" y="1858207"/>
                          <a:pt x="-23918" y="1631117"/>
                          <a:pt x="0" y="1376495"/>
                        </a:cubicBezTo>
                        <a:cubicBezTo>
                          <a:pt x="14540" y="1159884"/>
                          <a:pt x="5794" y="1019764"/>
                          <a:pt x="0" y="649300"/>
                        </a:cubicBezTo>
                        <a:close/>
                      </a:path>
                      <a:path w="11581735" h="3895725" stroke="0" extrusionOk="0">
                        <a:moveTo>
                          <a:pt x="0" y="649300"/>
                        </a:moveTo>
                        <a:cubicBezTo>
                          <a:pt x="-4445" y="294708"/>
                          <a:pt x="318503" y="6272"/>
                          <a:pt x="669754" y="0"/>
                        </a:cubicBezTo>
                        <a:cubicBezTo>
                          <a:pt x="917524" y="25409"/>
                          <a:pt x="1099898" y="-40848"/>
                          <a:pt x="1250147" y="0"/>
                        </a:cubicBezTo>
                        <a:cubicBezTo>
                          <a:pt x="1410312" y="-30005"/>
                          <a:pt x="1795869" y="68911"/>
                          <a:pt x="2035385" y="0"/>
                        </a:cubicBezTo>
                        <a:cubicBezTo>
                          <a:pt x="2327938" y="-21101"/>
                          <a:pt x="2324429" y="411"/>
                          <a:pt x="2410933" y="0"/>
                        </a:cubicBezTo>
                        <a:cubicBezTo>
                          <a:pt x="2478721" y="-13629"/>
                          <a:pt x="2889876" y="-33671"/>
                          <a:pt x="3196170" y="0"/>
                        </a:cubicBezTo>
                        <a:cubicBezTo>
                          <a:pt x="3455506" y="26181"/>
                          <a:pt x="3420737" y="11482"/>
                          <a:pt x="3571718" y="0"/>
                        </a:cubicBezTo>
                        <a:cubicBezTo>
                          <a:pt x="3720016" y="1797"/>
                          <a:pt x="3974375" y="26576"/>
                          <a:pt x="4356956" y="0"/>
                        </a:cubicBezTo>
                        <a:cubicBezTo>
                          <a:pt x="4724497" y="-3261"/>
                          <a:pt x="4751400" y="-28032"/>
                          <a:pt x="5039771" y="0"/>
                        </a:cubicBezTo>
                        <a:cubicBezTo>
                          <a:pt x="5331110" y="28311"/>
                          <a:pt x="5364822" y="21809"/>
                          <a:pt x="5620163" y="0"/>
                        </a:cubicBezTo>
                        <a:cubicBezTo>
                          <a:pt x="5888183" y="-24913"/>
                          <a:pt x="5979858" y="2683"/>
                          <a:pt x="6302979" y="0"/>
                        </a:cubicBezTo>
                        <a:cubicBezTo>
                          <a:pt x="6600434" y="21209"/>
                          <a:pt x="6953201" y="22953"/>
                          <a:pt x="7088215" y="0"/>
                        </a:cubicBezTo>
                        <a:cubicBezTo>
                          <a:pt x="7258746" y="7471"/>
                          <a:pt x="7592467" y="51752"/>
                          <a:pt x="7771030" y="0"/>
                        </a:cubicBezTo>
                        <a:cubicBezTo>
                          <a:pt x="7954149" y="-41031"/>
                          <a:pt x="8135923" y="-61"/>
                          <a:pt x="8249001" y="0"/>
                        </a:cubicBezTo>
                        <a:cubicBezTo>
                          <a:pt x="8345732" y="-24654"/>
                          <a:pt x="8617738" y="13723"/>
                          <a:pt x="8726972" y="0"/>
                        </a:cubicBezTo>
                        <a:cubicBezTo>
                          <a:pt x="8813344" y="-21301"/>
                          <a:pt x="9035145" y="-25305"/>
                          <a:pt x="9204942" y="0"/>
                        </a:cubicBezTo>
                        <a:cubicBezTo>
                          <a:pt x="9356426" y="37393"/>
                          <a:pt x="9537208" y="40151"/>
                          <a:pt x="9682913" y="0"/>
                        </a:cubicBezTo>
                        <a:cubicBezTo>
                          <a:pt x="9915015" y="-62598"/>
                          <a:pt x="10618544" y="67779"/>
                          <a:pt x="10911980" y="0"/>
                        </a:cubicBezTo>
                        <a:cubicBezTo>
                          <a:pt x="11316681" y="12646"/>
                          <a:pt x="11598119" y="306284"/>
                          <a:pt x="11581735" y="649300"/>
                        </a:cubicBezTo>
                        <a:cubicBezTo>
                          <a:pt x="11574091" y="803359"/>
                          <a:pt x="11554589" y="1101753"/>
                          <a:pt x="11581735" y="1324552"/>
                        </a:cubicBezTo>
                        <a:cubicBezTo>
                          <a:pt x="11584022" y="1522552"/>
                          <a:pt x="11584439" y="1846904"/>
                          <a:pt x="11581735" y="1973833"/>
                        </a:cubicBezTo>
                        <a:cubicBezTo>
                          <a:pt x="11541036" y="2160218"/>
                          <a:pt x="11597668" y="2390735"/>
                          <a:pt x="11581735" y="2623114"/>
                        </a:cubicBezTo>
                        <a:cubicBezTo>
                          <a:pt x="11543842" y="2856495"/>
                          <a:pt x="11612752" y="3082087"/>
                          <a:pt x="11581735" y="3246424"/>
                        </a:cubicBezTo>
                        <a:cubicBezTo>
                          <a:pt x="11551107" y="3515186"/>
                          <a:pt x="11212215" y="3924738"/>
                          <a:pt x="10911980" y="3895725"/>
                        </a:cubicBezTo>
                        <a:cubicBezTo>
                          <a:pt x="10711925" y="3888490"/>
                          <a:pt x="10600989" y="3890354"/>
                          <a:pt x="10331587" y="3895725"/>
                        </a:cubicBezTo>
                        <a:cubicBezTo>
                          <a:pt x="10098460" y="3897130"/>
                          <a:pt x="9887812" y="3925978"/>
                          <a:pt x="9751194" y="3895725"/>
                        </a:cubicBezTo>
                        <a:cubicBezTo>
                          <a:pt x="9632303" y="3878542"/>
                          <a:pt x="9425884" y="3920125"/>
                          <a:pt x="9170801" y="3895725"/>
                        </a:cubicBezTo>
                        <a:cubicBezTo>
                          <a:pt x="8990207" y="3889686"/>
                          <a:pt x="8950424" y="3904423"/>
                          <a:pt x="8795254" y="3895725"/>
                        </a:cubicBezTo>
                        <a:cubicBezTo>
                          <a:pt x="8703334" y="3902830"/>
                          <a:pt x="8496454" y="3911576"/>
                          <a:pt x="8419705" y="3895725"/>
                        </a:cubicBezTo>
                        <a:cubicBezTo>
                          <a:pt x="8354752" y="3869503"/>
                          <a:pt x="8195701" y="3916891"/>
                          <a:pt x="8044157" y="3895725"/>
                        </a:cubicBezTo>
                        <a:cubicBezTo>
                          <a:pt x="7899586" y="3862409"/>
                          <a:pt x="7603099" y="3873638"/>
                          <a:pt x="7463764" y="3895725"/>
                        </a:cubicBezTo>
                        <a:cubicBezTo>
                          <a:pt x="7357605" y="3954454"/>
                          <a:pt x="7064739" y="3892360"/>
                          <a:pt x="6780949" y="3895725"/>
                        </a:cubicBezTo>
                        <a:cubicBezTo>
                          <a:pt x="6392452" y="3926337"/>
                          <a:pt x="6222197" y="3875498"/>
                          <a:pt x="5893289" y="3895725"/>
                        </a:cubicBezTo>
                        <a:cubicBezTo>
                          <a:pt x="5593555" y="3922510"/>
                          <a:pt x="5502473" y="3884465"/>
                          <a:pt x="5210474" y="3895725"/>
                        </a:cubicBezTo>
                        <a:cubicBezTo>
                          <a:pt x="4911346" y="3916256"/>
                          <a:pt x="4965703" y="3883079"/>
                          <a:pt x="4834926" y="3895725"/>
                        </a:cubicBezTo>
                        <a:cubicBezTo>
                          <a:pt x="4700671" y="3867410"/>
                          <a:pt x="4340191" y="3916750"/>
                          <a:pt x="4049688" y="3895725"/>
                        </a:cubicBezTo>
                        <a:cubicBezTo>
                          <a:pt x="3797433" y="3884196"/>
                          <a:pt x="3809977" y="3895895"/>
                          <a:pt x="3571718" y="3895725"/>
                        </a:cubicBezTo>
                        <a:cubicBezTo>
                          <a:pt x="3333742" y="3858804"/>
                          <a:pt x="3017702" y="3964053"/>
                          <a:pt x="2786480" y="3895725"/>
                        </a:cubicBezTo>
                        <a:cubicBezTo>
                          <a:pt x="2569110" y="3865338"/>
                          <a:pt x="2298077" y="3899763"/>
                          <a:pt x="2103666" y="3895725"/>
                        </a:cubicBezTo>
                        <a:cubicBezTo>
                          <a:pt x="1912313" y="3875369"/>
                          <a:pt x="1818887" y="3895166"/>
                          <a:pt x="1625695" y="3895725"/>
                        </a:cubicBezTo>
                        <a:cubicBezTo>
                          <a:pt x="1437544" y="3860372"/>
                          <a:pt x="1124319" y="3878783"/>
                          <a:pt x="669754" y="3895725"/>
                        </a:cubicBezTo>
                        <a:cubicBezTo>
                          <a:pt x="197405" y="3847050"/>
                          <a:pt x="34353" y="3584622"/>
                          <a:pt x="0" y="3246424"/>
                        </a:cubicBezTo>
                        <a:cubicBezTo>
                          <a:pt x="13031" y="3067819"/>
                          <a:pt x="5985" y="2897873"/>
                          <a:pt x="0" y="2675056"/>
                        </a:cubicBezTo>
                        <a:cubicBezTo>
                          <a:pt x="26539" y="2461084"/>
                          <a:pt x="37345" y="2252460"/>
                          <a:pt x="0" y="1973833"/>
                        </a:cubicBezTo>
                        <a:cubicBezTo>
                          <a:pt x="-42235" y="1696873"/>
                          <a:pt x="21054" y="1633968"/>
                          <a:pt x="0" y="1402466"/>
                        </a:cubicBezTo>
                        <a:cubicBezTo>
                          <a:pt x="-11737" y="1195385"/>
                          <a:pt x="19367" y="822432"/>
                          <a:pt x="0" y="649300"/>
                        </a:cubicBezTo>
                        <a:close/>
                      </a:path>
                      <a:path w="11581735" h="3895725" fill="none" stroke="0" extrusionOk="0">
                        <a:moveTo>
                          <a:pt x="0" y="649300"/>
                        </a:moveTo>
                        <a:cubicBezTo>
                          <a:pt x="-109498" y="285842"/>
                          <a:pt x="273427" y="70605"/>
                          <a:pt x="669754" y="0"/>
                        </a:cubicBezTo>
                        <a:cubicBezTo>
                          <a:pt x="722030" y="-14411"/>
                          <a:pt x="941812" y="-11390"/>
                          <a:pt x="1045302" y="0"/>
                        </a:cubicBezTo>
                        <a:cubicBezTo>
                          <a:pt x="1144069" y="-8384"/>
                          <a:pt x="1490307" y="-47524"/>
                          <a:pt x="1625695" y="0"/>
                        </a:cubicBezTo>
                        <a:cubicBezTo>
                          <a:pt x="1795462" y="60059"/>
                          <a:pt x="1954125" y="2387"/>
                          <a:pt x="2103666" y="0"/>
                        </a:cubicBezTo>
                        <a:cubicBezTo>
                          <a:pt x="2272601" y="34435"/>
                          <a:pt x="2515096" y="17950"/>
                          <a:pt x="2888903" y="0"/>
                        </a:cubicBezTo>
                        <a:cubicBezTo>
                          <a:pt x="3273163" y="-25394"/>
                          <a:pt x="3338893" y="39716"/>
                          <a:pt x="3674140" y="0"/>
                        </a:cubicBezTo>
                        <a:cubicBezTo>
                          <a:pt x="4027053" y="-5499"/>
                          <a:pt x="4101244" y="43147"/>
                          <a:pt x="4459378" y="0"/>
                        </a:cubicBezTo>
                        <a:cubicBezTo>
                          <a:pt x="4816462" y="-30435"/>
                          <a:pt x="4691674" y="-38738"/>
                          <a:pt x="4834926" y="0"/>
                        </a:cubicBezTo>
                        <a:cubicBezTo>
                          <a:pt x="4988850" y="16060"/>
                          <a:pt x="5031905" y="13749"/>
                          <a:pt x="5210474" y="0"/>
                        </a:cubicBezTo>
                        <a:cubicBezTo>
                          <a:pt x="5388092" y="-14282"/>
                          <a:pt x="5762357" y="39489"/>
                          <a:pt x="5893289" y="0"/>
                        </a:cubicBezTo>
                        <a:cubicBezTo>
                          <a:pt x="6014409" y="-1264"/>
                          <a:pt x="6477506" y="-2545"/>
                          <a:pt x="6678526" y="0"/>
                        </a:cubicBezTo>
                        <a:cubicBezTo>
                          <a:pt x="6916733" y="-24454"/>
                          <a:pt x="6872634" y="8769"/>
                          <a:pt x="7054074" y="0"/>
                        </a:cubicBezTo>
                        <a:cubicBezTo>
                          <a:pt x="7182853" y="49776"/>
                          <a:pt x="7610285" y="31625"/>
                          <a:pt x="7941734" y="0"/>
                        </a:cubicBezTo>
                        <a:cubicBezTo>
                          <a:pt x="8310863" y="26151"/>
                          <a:pt x="8273539" y="18192"/>
                          <a:pt x="8522127" y="0"/>
                        </a:cubicBezTo>
                        <a:cubicBezTo>
                          <a:pt x="8779283" y="-19342"/>
                          <a:pt x="8809434" y="12371"/>
                          <a:pt x="9102520" y="0"/>
                        </a:cubicBezTo>
                        <a:cubicBezTo>
                          <a:pt x="9390066" y="-12359"/>
                          <a:pt x="9383475" y="-7574"/>
                          <a:pt x="9478068" y="0"/>
                        </a:cubicBezTo>
                        <a:cubicBezTo>
                          <a:pt x="9567884" y="19298"/>
                          <a:pt x="9876114" y="-15228"/>
                          <a:pt x="10263305" y="0"/>
                        </a:cubicBezTo>
                        <a:cubicBezTo>
                          <a:pt x="10658368" y="36880"/>
                          <a:pt x="10738340" y="14189"/>
                          <a:pt x="10911980" y="0"/>
                        </a:cubicBezTo>
                        <a:cubicBezTo>
                          <a:pt x="11178018" y="-52176"/>
                          <a:pt x="11587566" y="292499"/>
                          <a:pt x="11581735" y="649300"/>
                        </a:cubicBezTo>
                        <a:cubicBezTo>
                          <a:pt x="11618190" y="948601"/>
                          <a:pt x="11562543" y="1056801"/>
                          <a:pt x="11581735" y="1324552"/>
                        </a:cubicBezTo>
                        <a:cubicBezTo>
                          <a:pt x="11614864" y="1580451"/>
                          <a:pt x="11577389" y="1860938"/>
                          <a:pt x="11581735" y="1973833"/>
                        </a:cubicBezTo>
                        <a:cubicBezTo>
                          <a:pt x="11565848" y="2080767"/>
                          <a:pt x="11620565" y="2395176"/>
                          <a:pt x="11581735" y="2545201"/>
                        </a:cubicBezTo>
                        <a:cubicBezTo>
                          <a:pt x="11572639" y="2736883"/>
                          <a:pt x="11648205" y="2933913"/>
                          <a:pt x="11581735" y="3246424"/>
                        </a:cubicBezTo>
                        <a:cubicBezTo>
                          <a:pt x="11544237" y="3553970"/>
                          <a:pt x="11262255" y="3887863"/>
                          <a:pt x="10911980" y="3895725"/>
                        </a:cubicBezTo>
                        <a:cubicBezTo>
                          <a:pt x="10671830" y="3900121"/>
                          <a:pt x="10461989" y="3916615"/>
                          <a:pt x="10331587" y="3895725"/>
                        </a:cubicBezTo>
                        <a:cubicBezTo>
                          <a:pt x="10209411" y="3865514"/>
                          <a:pt x="10000613" y="3951145"/>
                          <a:pt x="9751194" y="3895725"/>
                        </a:cubicBezTo>
                        <a:cubicBezTo>
                          <a:pt x="9503778" y="3886593"/>
                          <a:pt x="9309663" y="3876889"/>
                          <a:pt x="9068379" y="3895725"/>
                        </a:cubicBezTo>
                        <a:cubicBezTo>
                          <a:pt x="8824893" y="3885012"/>
                          <a:pt x="8691816" y="3941465"/>
                          <a:pt x="8590409" y="3895725"/>
                        </a:cubicBezTo>
                        <a:cubicBezTo>
                          <a:pt x="8463550" y="3849691"/>
                          <a:pt x="8246538" y="3878314"/>
                          <a:pt x="8112438" y="3895725"/>
                        </a:cubicBezTo>
                        <a:cubicBezTo>
                          <a:pt x="7970651" y="3910943"/>
                          <a:pt x="7839275" y="3881146"/>
                          <a:pt x="7736890" y="3895725"/>
                        </a:cubicBezTo>
                        <a:cubicBezTo>
                          <a:pt x="7588801" y="3879547"/>
                          <a:pt x="7309226" y="3901966"/>
                          <a:pt x="7156497" y="3895725"/>
                        </a:cubicBezTo>
                        <a:cubicBezTo>
                          <a:pt x="7012505" y="3910502"/>
                          <a:pt x="6622838" y="3833715"/>
                          <a:pt x="6371260" y="3895725"/>
                        </a:cubicBezTo>
                        <a:cubicBezTo>
                          <a:pt x="6085618" y="3903057"/>
                          <a:pt x="6027573" y="3897201"/>
                          <a:pt x="5688445" y="3895725"/>
                        </a:cubicBezTo>
                        <a:cubicBezTo>
                          <a:pt x="5354014" y="3888926"/>
                          <a:pt x="5308598" y="3913165"/>
                          <a:pt x="5210474" y="3895725"/>
                        </a:cubicBezTo>
                        <a:cubicBezTo>
                          <a:pt x="5093263" y="3887739"/>
                          <a:pt x="5017067" y="3872163"/>
                          <a:pt x="4834926" y="3895725"/>
                        </a:cubicBezTo>
                        <a:cubicBezTo>
                          <a:pt x="4669163" y="3919442"/>
                          <a:pt x="4423732" y="3857128"/>
                          <a:pt x="3947267" y="3895725"/>
                        </a:cubicBezTo>
                        <a:cubicBezTo>
                          <a:pt x="3515593" y="3934029"/>
                          <a:pt x="3658383" y="3915624"/>
                          <a:pt x="3366874" y="3895725"/>
                        </a:cubicBezTo>
                        <a:cubicBezTo>
                          <a:pt x="3105873" y="3858561"/>
                          <a:pt x="2777620" y="3898552"/>
                          <a:pt x="2581637" y="3895725"/>
                        </a:cubicBezTo>
                        <a:cubicBezTo>
                          <a:pt x="2387949" y="3902049"/>
                          <a:pt x="2297632" y="3873105"/>
                          <a:pt x="2206088" y="3895725"/>
                        </a:cubicBezTo>
                        <a:cubicBezTo>
                          <a:pt x="2101908" y="3873229"/>
                          <a:pt x="1871138" y="3876349"/>
                          <a:pt x="1728117" y="3895725"/>
                        </a:cubicBezTo>
                        <a:cubicBezTo>
                          <a:pt x="1541569" y="3907880"/>
                          <a:pt x="847309" y="3878280"/>
                          <a:pt x="669754" y="3895725"/>
                        </a:cubicBezTo>
                        <a:cubicBezTo>
                          <a:pt x="253662" y="3921859"/>
                          <a:pt x="-80768" y="3627272"/>
                          <a:pt x="0" y="3246424"/>
                        </a:cubicBezTo>
                        <a:cubicBezTo>
                          <a:pt x="-41472" y="3128265"/>
                          <a:pt x="-24726" y="2771221"/>
                          <a:pt x="0" y="2675056"/>
                        </a:cubicBezTo>
                        <a:cubicBezTo>
                          <a:pt x="32148" y="2545594"/>
                          <a:pt x="-64968" y="2267346"/>
                          <a:pt x="0" y="2051747"/>
                        </a:cubicBezTo>
                        <a:cubicBezTo>
                          <a:pt x="-12396" y="1821681"/>
                          <a:pt x="42359" y="1619376"/>
                          <a:pt x="0" y="1376495"/>
                        </a:cubicBezTo>
                        <a:cubicBezTo>
                          <a:pt x="12896" y="1145764"/>
                          <a:pt x="2388" y="1014515"/>
                          <a:pt x="0" y="6493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lvl="0" algn="just" defTabSz="914377"/>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Sa Pa quả là món quà tặng diệu kì mà thiên nhiên dành cho đất nước ta.</a:t>
            </a:r>
          </a:p>
        </p:txBody>
      </p:sp>
      <p:sp>
        <p:nvSpPr>
          <p:cNvPr id="11" name="Rectangle: Diagonal Corners Rounded 2">
            <a:extLst>
              <a:ext uri="{FF2B5EF4-FFF2-40B4-BE49-F238E27FC236}">
                <a16:creationId xmlns:a16="http://schemas.microsoft.com/office/drawing/2014/main" id="{09CD186B-47F5-BA00-0CE3-B3362E409E2D}"/>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3</a:t>
            </a:r>
          </a:p>
        </p:txBody>
      </p:sp>
      <p:pic>
        <p:nvPicPr>
          <p:cNvPr id="12" name="Picture 11">
            <a:extLst>
              <a:ext uri="{FF2B5EF4-FFF2-40B4-BE49-F238E27FC236}">
                <a16:creationId xmlns:a16="http://schemas.microsoft.com/office/drawing/2014/main" id="{B6935192-95CF-B448-E119-7453C8A785E9}"/>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8" name="TextBox1">
                  <a:extLst>
                    <a:ext uri="{FF2B5EF4-FFF2-40B4-BE49-F238E27FC236}">
                      <a16:creationId xmlns:a16="http://schemas.microsoft.com/office/drawing/2014/main" id="{028CBCBB-4D00-8BAE-9D87-A22FF85879AD}"/>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31713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Summer Distant Mountains Bushes Clouds, Summer, Distant Mountain, Grove PNG  Transparent Clipart Image and PSD File for Free Download">
            <a:extLst>
              <a:ext uri="{FF2B5EF4-FFF2-40B4-BE49-F238E27FC236}">
                <a16:creationId xmlns:a16="http://schemas.microsoft.com/office/drawing/2014/main" id="{D555E2B1-D94B-49D8-BFF0-BF8E479BA833}"/>
              </a:ext>
            </a:extLst>
          </p:cNvPr>
          <p:cNvPicPr>
            <a:picLocks noChangeAspect="1" noChangeArrowheads="1"/>
          </p:cNvPicPr>
          <p:nvPr/>
        </p:nvPicPr>
        <p:blipFill>
          <a:blip r:embed="rId3">
            <a:alphaModFix amt="67000"/>
            <a:extLst>
              <a:ext uri="{BEBA8EAE-BF5A-486C-A8C5-ECC9F3942E4B}">
                <a14:imgProps xmlns:a14="http://schemas.microsoft.com/office/drawing/2010/main">
                  <a14:imgLayer r:embed="rId4">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0" y="0"/>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09FC864-1F19-4EF0-9125-31FDDC1CC8FA}"/>
              </a:ext>
            </a:extLst>
          </p:cNvPr>
          <p:cNvSpPr>
            <a:spLocks noChangeArrowheads="1"/>
          </p:cNvSpPr>
          <p:nvPr/>
        </p:nvSpPr>
        <p:spPr bwMode="auto">
          <a:xfrm>
            <a:off x="402919" y="2523491"/>
            <a:ext cx="11573110" cy="3970318"/>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Đó là</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hững đám mây bồng bềnh huyền ảo;</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hác nước trắng xóa tựa mây trời;</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ừng cây âm u;</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oa chuối rực như ngọn lử;</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ấy con ngựa lông đen huyền, t</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ắng tuyết, đỏ son, chân dịu dàng,...</a:t>
            </a:r>
            <a:endParaRPr kumimoji="0" lang="en-US" altLang="zh-CN" sz="36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00925A7-C61C-44AF-B0C8-A4E1271631FA}"/>
              </a:ext>
            </a:extLst>
          </p:cNvPr>
          <p:cNvGrpSpPr/>
          <p:nvPr/>
        </p:nvGrpSpPr>
        <p:grpSpPr>
          <a:xfrm>
            <a:off x="-1" y="0"/>
            <a:ext cx="11586131" cy="2443655"/>
            <a:chOff x="-1" y="0"/>
            <a:chExt cx="11586131" cy="2443655"/>
          </a:xfrm>
        </p:grpSpPr>
        <p:sp>
          <p:nvSpPr>
            <p:cNvPr id="16" name="TextBox 15">
              <a:extLst>
                <a:ext uri="{FF2B5EF4-FFF2-40B4-BE49-F238E27FC236}">
                  <a16:creationId xmlns:a16="http://schemas.microsoft.com/office/drawing/2014/main" id="{776DCE87-CAA7-4AB4-A673-BCBB55410BB7}"/>
                </a:ext>
              </a:extLst>
            </p:cNvPr>
            <p:cNvSpPr txBox="1">
              <a:spLocks noChangeArrowheads="1"/>
            </p:cNvSpPr>
            <p:nvPr/>
          </p:nvSpPr>
          <p:spPr bwMode="auto">
            <a:xfrm>
              <a:off x="1906103" y="996188"/>
              <a:ext cx="9680027" cy="707886"/>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a:t>
              </a:r>
              <a:r>
                <a:rPr kumimoji="0" lang="vi-VN"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ảnh vật trên đường đi Sa Pa có gì đẹp?</a:t>
              </a: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菱形 14">
              <a:extLst>
                <a:ext uri="{FF2B5EF4-FFF2-40B4-BE49-F238E27FC236}">
                  <a16:creationId xmlns:a16="http://schemas.microsoft.com/office/drawing/2014/main" id="{013B4844-4537-4926-B7C4-FD8D4E18224D}"/>
                </a:ext>
              </a:extLst>
            </p:cNvPr>
            <p:cNvSpPr/>
            <p:nvPr/>
          </p:nvSpPr>
          <p:spPr>
            <a:xfrm>
              <a:off x="-1" y="0"/>
              <a:ext cx="2506717" cy="244365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9" name="文本框 1">
              <a:extLst>
                <a:ext uri="{FF2B5EF4-FFF2-40B4-BE49-F238E27FC236}">
                  <a16:creationId xmlns:a16="http://schemas.microsoft.com/office/drawing/2014/main" id="{E409A403-26FD-41A3-AD9A-E503C68A42CA}"/>
                </a:ext>
              </a:extLst>
            </p:cNvPr>
            <p:cNvSpPr txBox="1"/>
            <p:nvPr/>
          </p:nvSpPr>
          <p:spPr>
            <a:xfrm>
              <a:off x="1097083" y="100478"/>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1</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91418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fltVal val="0.5"/>
                                          </p:val>
                                        </p:tav>
                                        <p:tav tm="100000">
                                          <p:val>
                                            <p:strVal val="#ppt_x"/>
                                          </p:val>
                                        </p:tav>
                                      </p:tavLst>
                                    </p:anim>
                                    <p:anim calcmode="lin" valueType="num">
                                      <p:cBhvr>
                                        <p:cTn id="18"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Premium Vector | Chinese tea plantation colorful landscape mountains">
            <a:extLst>
              <a:ext uri="{FF2B5EF4-FFF2-40B4-BE49-F238E27FC236}">
                <a16:creationId xmlns:a16="http://schemas.microsoft.com/office/drawing/2014/main" id="{352E6161-5362-4D3B-A85C-34D30F63E9AB}"/>
              </a:ext>
            </a:extLst>
          </p:cNvPr>
          <p:cNvPicPr>
            <a:picLocks noChangeAspect="1" noChangeArrowheads="1"/>
          </p:cNvPicPr>
          <p:nvPr/>
        </p:nvPicPr>
        <p:blipFill rotWithShape="1">
          <a:blip r:embed="rId2">
            <a:alphaModFix amt="55000"/>
            <a:extLst>
              <a:ext uri="{BEBA8EAE-BF5A-486C-A8C5-ECC9F3942E4B}">
                <a14:imgProps xmlns:a14="http://schemas.microsoft.com/office/drawing/2010/main">
                  <a14:imgLayer r:embed="rId3">
                    <a14:imgEffect>
                      <a14:colorTemperature colorTemp="5946"/>
                    </a14:imgEffect>
                    <a14:imgEffect>
                      <a14:saturation sat="168000"/>
                    </a14:imgEffect>
                  </a14:imgLayer>
                </a14:imgProps>
              </a:ext>
              <a:ext uri="{28A0092B-C50C-407E-A947-70E740481C1C}">
                <a14:useLocalDpi xmlns:a14="http://schemas.microsoft.com/office/drawing/2010/main" val="0"/>
              </a:ext>
            </a:extLst>
          </a:blip>
          <a:srcRect t="3078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rung hoa chuoi">
            <a:extLst>
              <a:ext uri="{FF2B5EF4-FFF2-40B4-BE49-F238E27FC236}">
                <a16:creationId xmlns:a16="http://schemas.microsoft.com/office/drawing/2014/main" id="{A36DAFBB-A25F-4DCE-A565-693F12F32D4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21361678">
            <a:off x="641269" y="3646315"/>
            <a:ext cx="3381462" cy="29138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30FAC03-4682-4CFE-93D8-BBDB3E457D5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rot="21146275">
            <a:off x="8037668" y="361840"/>
            <a:ext cx="3902287" cy="258652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FCD27F5-A45C-4915-96DE-5F927D1F02B6}"/>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4519102" y="252408"/>
            <a:ext cx="3093112" cy="2586528"/>
          </a:xfrm>
          <a:prstGeom prst="rect">
            <a:avLst/>
          </a:prstGeom>
          <a:ln>
            <a:noFill/>
          </a:ln>
          <a:effectLst>
            <a:outerShdw blurRad="292100" dist="139700" dir="2700000" algn="tl" rotWithShape="0">
              <a:srgbClr val="333333">
                <a:alpha val="65000"/>
              </a:srgbClr>
            </a:outerShdw>
          </a:effectLst>
        </p:spPr>
      </p:pic>
      <p:pic>
        <p:nvPicPr>
          <p:cNvPr id="12" name="Picture 11" descr="1">
            <a:extLst>
              <a:ext uri="{FF2B5EF4-FFF2-40B4-BE49-F238E27FC236}">
                <a16:creationId xmlns:a16="http://schemas.microsoft.com/office/drawing/2014/main" id="{8C1693C4-12CF-4A15-B3A9-90A7D97588C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462053">
            <a:off x="551919" y="360263"/>
            <a:ext cx="3560164" cy="2762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7">
            <a:extLst>
              <a:ext uri="{FF2B5EF4-FFF2-40B4-BE49-F238E27FC236}">
                <a16:creationId xmlns:a16="http://schemas.microsoft.com/office/drawing/2014/main" id="{329F6CEA-4E18-478B-A6BF-F8747CA4C73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l="5408" r="5408"/>
          <a:stretch>
            <a:fillRect/>
          </a:stretch>
        </p:blipFill>
        <p:spPr bwMode="auto">
          <a:xfrm>
            <a:off x="4580781" y="3485325"/>
            <a:ext cx="3187256" cy="3146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6">
            <a:extLst>
              <a:ext uri="{FF2B5EF4-FFF2-40B4-BE49-F238E27FC236}">
                <a16:creationId xmlns:a16="http://schemas.microsoft.com/office/drawing/2014/main" id="{0690D00C-0578-49C8-98C4-867AFD8D97C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63879">
            <a:off x="8300843" y="3735916"/>
            <a:ext cx="3346395" cy="2881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5766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Summer Distant Mountains Bushes Clouds, Summer, Distant Mountain, Grove PNG  Transparent Clipart Image and PSD File for Free Download">
            <a:extLst>
              <a:ext uri="{FF2B5EF4-FFF2-40B4-BE49-F238E27FC236}">
                <a16:creationId xmlns:a16="http://schemas.microsoft.com/office/drawing/2014/main" id="{B23336F3-9538-4325-A407-B18B2378138A}"/>
              </a:ext>
            </a:extLst>
          </p:cNvPr>
          <p:cNvPicPr>
            <a:picLocks noChangeAspect="1" noChangeArrowheads="1"/>
          </p:cNvPicPr>
          <p:nvPr/>
        </p:nvPicPr>
        <p:blipFill>
          <a:blip r:embed="rId3">
            <a:alphaModFix amt="67000"/>
            <a:extLst>
              <a:ext uri="{BEBA8EAE-BF5A-486C-A8C5-ECC9F3942E4B}">
                <a14:imgProps xmlns:a14="http://schemas.microsoft.com/office/drawing/2010/main">
                  <a14:imgLayer r:embed="rId4">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46205"/>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09FC864-1F19-4EF0-9125-31FDDC1CC8FA}"/>
              </a:ext>
            </a:extLst>
          </p:cNvPr>
          <p:cNvSpPr>
            <a:spLocks noChangeArrowheads="1"/>
          </p:cNvSpPr>
          <p:nvPr/>
        </p:nvSpPr>
        <p:spPr bwMode="auto">
          <a:xfrm>
            <a:off x="408426" y="3011015"/>
            <a:ext cx="11573110" cy="3416320"/>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latin typeface="Cambria" panose="02040503050406030204" pitchFamily="18" charset="0"/>
                <a:ea typeface="Cambria" panose="02040503050406030204" pitchFamily="18" charset="0"/>
              </a:rPr>
              <a:t>Cảnh buổi chiều ở thị trấn nhỏ:</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N</a:t>
            </a:r>
            <a:r>
              <a:rPr lang="vi-VN" altLang="vi-VN" sz="3600" b="1" dirty="0">
                <a:solidFill>
                  <a:srgbClr val="002060"/>
                </a:solidFill>
                <a:latin typeface="Cambria" panose="02040503050406030204" pitchFamily="18" charset="0"/>
                <a:ea typeface="Cambria" panose="02040503050406030204" pitchFamily="18" charset="0"/>
              </a:rPr>
              <a:t>ắng </a:t>
            </a:r>
            <a:r>
              <a:rPr lang="vi-VN" altLang="vi-VN" sz="3600" b="1" dirty="0">
                <a:solidFill>
                  <a:srgbClr val="FF0000"/>
                </a:solidFill>
                <a:latin typeface="Cambria" panose="02040503050406030204" pitchFamily="18" charset="0"/>
                <a:ea typeface="Cambria" panose="02040503050406030204" pitchFamily="18" charset="0"/>
              </a:rPr>
              <a:t>vàng hoe</a:t>
            </a:r>
            <a:r>
              <a:rPr lang="vi-VN" altLang="vi-VN" sz="3600" b="1" dirty="0">
                <a:solidFill>
                  <a:srgbClr val="002060"/>
                </a:solidFill>
                <a:latin typeface="Cambria" panose="02040503050406030204" pitchFamily="18" charset="0"/>
                <a:ea typeface="Cambria" panose="02040503050406030204" pitchFamily="18" charset="0"/>
              </a:rPr>
              <a:t>;</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C</a:t>
            </a:r>
            <a:r>
              <a:rPr lang="vi-VN" altLang="vi-VN" sz="3600" b="1" dirty="0">
                <a:solidFill>
                  <a:srgbClr val="002060"/>
                </a:solidFill>
                <a:latin typeface="Cambria" panose="02040503050406030204" pitchFamily="18" charset="0"/>
                <a:ea typeface="Cambria" panose="02040503050406030204" pitchFamily="18" charset="0"/>
              </a:rPr>
              <a:t>ác bạn thi</a:t>
            </a:r>
            <a:r>
              <a:rPr lang="en-US" altLang="vi-VN" sz="3600" b="1" dirty="0">
                <a:solidFill>
                  <a:srgbClr val="002060"/>
                </a:solidFill>
                <a:latin typeface="Cambria" panose="02040503050406030204" pitchFamily="18" charset="0"/>
                <a:ea typeface="Cambria" panose="02040503050406030204" pitchFamily="18" charset="0"/>
              </a:rPr>
              <a:t>ế</a:t>
            </a:r>
            <a:r>
              <a:rPr lang="vi-VN" altLang="vi-VN" sz="3600" b="1" dirty="0">
                <a:solidFill>
                  <a:srgbClr val="002060"/>
                </a:solidFill>
                <a:latin typeface="Cambria" panose="02040503050406030204" pitchFamily="18" charset="0"/>
                <a:ea typeface="Cambria" panose="02040503050406030204" pitchFamily="18" charset="0"/>
              </a:rPr>
              <a:t>u nhi dân tộc thiểu số </a:t>
            </a:r>
            <a:r>
              <a:rPr lang="vi-VN" altLang="vi-VN" sz="3600" b="1" dirty="0">
                <a:solidFill>
                  <a:srgbClr val="FF0000"/>
                </a:solidFill>
                <a:latin typeface="Cambria" panose="02040503050406030204" pitchFamily="18" charset="0"/>
                <a:ea typeface="Cambria" panose="02040503050406030204" pitchFamily="18" charset="0"/>
              </a:rPr>
              <a:t>quần áo sặc sỡ </a:t>
            </a:r>
            <a:r>
              <a:rPr lang="vi-VN" altLang="vi-VN" sz="3600" b="1" dirty="0">
                <a:solidFill>
                  <a:srgbClr val="002060"/>
                </a:solidFill>
                <a:latin typeface="Cambria" panose="02040503050406030204" pitchFamily="18" charset="0"/>
                <a:ea typeface="Cambria" panose="02040503050406030204" pitchFamily="18" charset="0"/>
              </a:rPr>
              <a:t>đang nô đùa trước cửa hàng;</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H</a:t>
            </a:r>
            <a:r>
              <a:rPr lang="vi-VN" altLang="vi-VN" sz="3600" b="1" dirty="0">
                <a:solidFill>
                  <a:srgbClr val="002060"/>
                </a:solidFill>
                <a:latin typeface="Cambria" panose="02040503050406030204" pitchFamily="18" charset="0"/>
                <a:ea typeface="Cambria" panose="02040503050406030204" pitchFamily="18" charset="0"/>
              </a:rPr>
              <a:t>oàng hôn, áp phiên chợ, người và ngựa dập dìu trong </a:t>
            </a:r>
            <a:r>
              <a:rPr lang="vi-VN" altLang="vi-VN" sz="3600" b="1" dirty="0">
                <a:solidFill>
                  <a:srgbClr val="FF0000"/>
                </a:solidFill>
                <a:latin typeface="Cambria" panose="02040503050406030204" pitchFamily="18" charset="0"/>
                <a:ea typeface="Cambria" panose="02040503050406030204" pitchFamily="18" charset="0"/>
              </a:rPr>
              <a:t>sương núi tím nhạt</a:t>
            </a:r>
            <a:r>
              <a:rPr lang="vi-VN" altLang="vi-VN" sz="3600" b="1" dirty="0">
                <a:solidFill>
                  <a:srgbClr val="002060"/>
                </a:solidFill>
                <a:latin typeface="Cambria" panose="02040503050406030204" pitchFamily="18" charset="0"/>
                <a:ea typeface="Cambria" panose="02040503050406030204" pitchFamily="18" charset="0"/>
              </a:rPr>
              <a:t>.</a:t>
            </a:r>
            <a:endPar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00925A7-C61C-44AF-B0C8-A4E1271631FA}"/>
              </a:ext>
            </a:extLst>
          </p:cNvPr>
          <p:cNvGrpSpPr/>
          <p:nvPr/>
        </p:nvGrpSpPr>
        <p:grpSpPr>
          <a:xfrm>
            <a:off x="0" y="0"/>
            <a:ext cx="11586130" cy="2319627"/>
            <a:chOff x="0" y="0"/>
            <a:chExt cx="11586130" cy="2319627"/>
          </a:xfrm>
        </p:grpSpPr>
        <p:sp>
          <p:nvSpPr>
            <p:cNvPr id="18" name="菱形 14">
              <a:extLst>
                <a:ext uri="{FF2B5EF4-FFF2-40B4-BE49-F238E27FC236}">
                  <a16:creationId xmlns:a16="http://schemas.microsoft.com/office/drawing/2014/main" id="{013B4844-4537-4926-B7C4-FD8D4E18224D}"/>
                </a:ext>
              </a:extLst>
            </p:cNvPr>
            <p:cNvSpPr/>
            <p:nvPr/>
          </p:nvSpPr>
          <p:spPr>
            <a:xfrm>
              <a:off x="0" y="0"/>
              <a:ext cx="2364828" cy="2319627"/>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19" name="文本框 1">
              <a:extLst>
                <a:ext uri="{FF2B5EF4-FFF2-40B4-BE49-F238E27FC236}">
                  <a16:creationId xmlns:a16="http://schemas.microsoft.com/office/drawing/2014/main" id="{E409A403-26FD-41A3-AD9A-E503C68A42CA}"/>
                </a:ext>
              </a:extLst>
            </p:cNvPr>
            <p:cNvSpPr txBox="1"/>
            <p:nvPr/>
          </p:nvSpPr>
          <p:spPr>
            <a:xfrm>
              <a:off x="1087821" y="204952"/>
              <a:ext cx="70666"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rPr>
                <a:t>2</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776DCE87-CAA7-4AB4-A673-BCBB55410BB7}"/>
                </a:ext>
              </a:extLst>
            </p:cNvPr>
            <p:cNvSpPr txBox="1">
              <a:spLocks noChangeArrowheads="1"/>
            </p:cNvSpPr>
            <p:nvPr/>
          </p:nvSpPr>
          <p:spPr bwMode="auto">
            <a:xfrm>
              <a:off x="1906103" y="996188"/>
              <a:ext cx="9680027" cy="1323439"/>
            </a:xfrm>
            <a:prstGeom prst="rect">
              <a:avLst/>
            </a:prstGeom>
            <a:solidFill>
              <a:srgbClr val="0070C0">
                <a:alpha val="75000"/>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4000" b="0" i="0" dirty="0">
                  <a:solidFill>
                    <a:schemeClr val="bg1"/>
                  </a:solidFill>
                  <a:effectLst/>
                  <a:latin typeface="Cambria" panose="02040503050406030204" pitchFamily="18" charset="0"/>
                  <a:ea typeface="Cambria" panose="02040503050406030204" pitchFamily="18" charset="0"/>
                </a:rPr>
                <a:t>Cảnh buổi chiều ở thị trấn nhỏ trên đường đi Sa Pa được miêu tả như thế nào?</a:t>
              </a:r>
              <a:endPar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5861259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12192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26757" t="50934" b="8278"/>
          <a:stretch/>
        </p:blipFill>
        <p:spPr>
          <a:xfrm>
            <a:off x="952376" y="2064561"/>
            <a:ext cx="12192000" cy="9586877"/>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6714" y="1835419"/>
            <a:ext cx="3468255" cy="1567616"/>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18" name="图片 13">
            <a:extLst>
              <a:ext uri="{FF2B5EF4-FFF2-40B4-BE49-F238E27FC236}">
                <a16:creationId xmlns:a16="http://schemas.microsoft.com/office/drawing/2014/main" id="{2327259E-4E9F-4E14-9DB3-F0D3338993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4239"/>
          <a:stretch/>
        </p:blipFill>
        <p:spPr>
          <a:xfrm flipH="1">
            <a:off x="4366694" y="2546133"/>
            <a:ext cx="1408291" cy="917132"/>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9837" y="2139393"/>
            <a:ext cx="3468255" cy="1567616"/>
          </a:xfrm>
          <a:prstGeom prst="rect">
            <a:avLst/>
          </a:prstGeom>
        </p:spPr>
      </p:pic>
      <p:sp>
        <p:nvSpPr>
          <p:cNvPr id="23" name="Rectangle 22">
            <a:extLst>
              <a:ext uri="{FF2B5EF4-FFF2-40B4-BE49-F238E27FC236}">
                <a16:creationId xmlns:a16="http://schemas.microsoft.com/office/drawing/2014/main" id="{6B70D40C-F347-43A6-A396-E7B2E79D505E}"/>
              </a:ext>
            </a:extLst>
          </p:cNvPr>
          <p:cNvSpPr/>
          <p:nvPr/>
        </p:nvSpPr>
        <p:spPr>
          <a:xfrm>
            <a:off x="199992" y="409725"/>
            <a:ext cx="11627708" cy="617553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39542701-5049-43F6-9A20-173BAFBA0A35}"/>
              </a:ext>
            </a:extLst>
          </p:cNvPr>
          <p:cNvGrpSpPr/>
          <p:nvPr/>
        </p:nvGrpSpPr>
        <p:grpSpPr>
          <a:xfrm>
            <a:off x="272786" y="-29217"/>
            <a:ext cx="11371989" cy="6040407"/>
            <a:chOff x="0" y="0"/>
            <a:chExt cx="11371989" cy="6040407"/>
          </a:xfrm>
        </p:grpSpPr>
        <p:sp>
          <p:nvSpPr>
            <p:cNvPr id="30" name="菱形 14">
              <a:extLst>
                <a:ext uri="{FF2B5EF4-FFF2-40B4-BE49-F238E27FC236}">
                  <a16:creationId xmlns:a16="http://schemas.microsoft.com/office/drawing/2014/main" id="{90207454-E813-4428-BC18-782CF0101BD3}"/>
                </a:ext>
              </a:extLst>
            </p:cNvPr>
            <p:cNvSpPr/>
            <p:nvPr/>
          </p:nvSpPr>
          <p:spPr>
            <a:xfrm>
              <a:off x="0" y="0"/>
              <a:ext cx="2448620" cy="2448502"/>
            </a:xfrm>
            <a:prstGeom prst="diamond">
              <a:avLst/>
            </a:prstGeom>
            <a:solidFill>
              <a:schemeClr val="accent5">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1" name="文本框 1">
              <a:extLst>
                <a:ext uri="{FF2B5EF4-FFF2-40B4-BE49-F238E27FC236}">
                  <a16:creationId xmlns:a16="http://schemas.microsoft.com/office/drawing/2014/main" id="{B821723B-7C69-4BE0-8443-259AD01CCC40}"/>
                </a:ext>
              </a:extLst>
            </p:cNvPr>
            <p:cNvSpPr txBox="1"/>
            <p:nvPr/>
          </p:nvSpPr>
          <p:spPr>
            <a:xfrm>
              <a:off x="1094266" y="180374"/>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3</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9D15948C-E9F8-4AA3-91C3-70CB99437274}"/>
                </a:ext>
              </a:extLst>
            </p:cNvPr>
            <p:cNvSpPr txBox="1">
              <a:spLocks noChangeArrowheads="1"/>
            </p:cNvSpPr>
            <p:nvPr/>
          </p:nvSpPr>
          <p:spPr bwMode="auto">
            <a:xfrm>
              <a:off x="2101233" y="825069"/>
              <a:ext cx="9270756" cy="5215338"/>
            </a:xfrm>
            <a:prstGeom prst="rect">
              <a:avLst/>
            </a:prstGeom>
            <a:solidFill>
              <a:schemeClr val="accent6">
                <a:lumMod val="20000"/>
                <a:lumOff val="80000"/>
                <a:alpha val="58824"/>
              </a:scheme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just">
                <a:lnSpc>
                  <a:spcPct val="120000"/>
                </a:lnSpc>
                <a:spcBef>
                  <a:spcPts val="0"/>
                </a:spcBef>
                <a:spcAft>
                  <a:spcPts val="0"/>
                </a:spcAft>
              </a:pP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Cụm</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thoắt</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lặp</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lần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miêu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tả</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nhiên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nhấn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mạnh</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Tìm</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lời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đúng</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Bốn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xuân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hạ</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đông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nối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tiếp</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nhau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trôi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nhanh</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thời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tiết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thay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đổi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trải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qua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tạo</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giác</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thú</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vị</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đủ</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bốn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grpSp>
      <p:sp>
        <p:nvSpPr>
          <p:cNvPr id="17" name="TextBox 16">
            <a:extLst>
              <a:ext uri="{FF2B5EF4-FFF2-40B4-BE49-F238E27FC236}">
                <a16:creationId xmlns:a16="http://schemas.microsoft.com/office/drawing/2014/main" id="{27AD28AF-9A67-4540-B1D3-01C4DFAB198F}"/>
              </a:ext>
            </a:extLst>
          </p:cNvPr>
          <p:cNvSpPr txBox="1"/>
          <p:nvPr/>
        </p:nvSpPr>
        <p:spPr>
          <a:xfrm rot="5400000">
            <a:off x="10787538" y="6123578"/>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Cambria" panose="02040503050406030204" pitchFamily="18" charset="0"/>
                <a:ea typeface="Cambria" panose="02040503050406030204" pitchFamily="18" charset="0"/>
              </a:rPr>
              <a:t>Diệu Hiền</a:t>
            </a:r>
          </a:p>
        </p:txBody>
      </p:sp>
      <p:sp>
        <p:nvSpPr>
          <p:cNvPr id="2" name="Oval 1">
            <a:extLst>
              <a:ext uri="{FF2B5EF4-FFF2-40B4-BE49-F238E27FC236}">
                <a16:creationId xmlns:a16="http://schemas.microsoft.com/office/drawing/2014/main" id="{89C67293-56BB-FAB5-DE37-8E332F9E5530}"/>
              </a:ext>
            </a:extLst>
          </p:cNvPr>
          <p:cNvSpPr/>
          <p:nvPr/>
        </p:nvSpPr>
        <p:spPr>
          <a:xfrm>
            <a:off x="2324100" y="4495800"/>
            <a:ext cx="514350" cy="4667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5863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descr="Summer Distant Mountains Bushes Clouds, Summer, Distant Mountain, Grove PNG  Transparent Clipart Image and PSD File for Free Download">
            <a:extLst>
              <a:ext uri="{FF2B5EF4-FFF2-40B4-BE49-F238E27FC236}">
                <a16:creationId xmlns:a16="http://schemas.microsoft.com/office/drawing/2014/main" id="{B847AF9F-EFF8-4D02-BC41-8BE086EF4829}"/>
              </a:ext>
            </a:extLst>
          </p:cNvPr>
          <p:cNvPicPr>
            <a:picLocks noChangeAspect="1" noChangeArrowheads="1"/>
          </p:cNvPicPr>
          <p:nvPr/>
        </p:nvPicPr>
        <p:blipFill>
          <a:blip r:embed="rId4">
            <a:alphaModFix amt="67000"/>
            <a:extLst>
              <a:ext uri="{BEBA8EAE-BF5A-486C-A8C5-ECC9F3942E4B}">
                <a14:imgProps xmlns:a14="http://schemas.microsoft.com/office/drawing/2010/main">
                  <a14:imgLayer r:embed="rId5">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1"/>
            <a:ext cx="12192000" cy="6852143"/>
          </a:xfrm>
          <a:prstGeom prst="rect">
            <a:avLst/>
          </a:prstGeom>
          <a:noFill/>
          <a:extLst>
            <a:ext uri="{909E8E84-426E-40DD-AFC4-6F175D3DCCD1}">
              <a14:hiddenFill xmlns:a14="http://schemas.microsoft.com/office/drawing/2010/main">
                <a:solidFill>
                  <a:srgbClr val="FFFFFF"/>
                </a:solidFill>
              </a14:hiddenFill>
            </a:ext>
          </a:extLst>
        </p:spPr>
      </p:pic>
      <p:pic>
        <p:nvPicPr>
          <p:cNvPr id="114" name="图片 3">
            <a:extLst>
              <a:ext uri="{FF2B5EF4-FFF2-40B4-BE49-F238E27FC236}">
                <a16:creationId xmlns:a16="http://schemas.microsoft.com/office/drawing/2014/main" id="{C1BDB63A-6C78-40A8-81CF-104BFEECC9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757" t="50934" b="8278"/>
          <a:stretch/>
        </p:blipFill>
        <p:spPr>
          <a:xfrm flipH="1">
            <a:off x="-1" y="-4035971"/>
            <a:ext cx="12192000" cy="10888114"/>
          </a:xfrm>
          <a:prstGeom prst="rect">
            <a:avLst/>
          </a:prstGeom>
        </p:spPr>
      </p:pic>
      <p:sp>
        <p:nvSpPr>
          <p:cNvPr id="110" name="菱形 14">
            <a:extLst>
              <a:ext uri="{FF2B5EF4-FFF2-40B4-BE49-F238E27FC236}">
                <a16:creationId xmlns:a16="http://schemas.microsoft.com/office/drawing/2014/main" id="{A43AEE49-8906-4C85-902F-6B0B5B28CDF6}"/>
              </a:ext>
            </a:extLst>
          </p:cNvPr>
          <p:cNvSpPr/>
          <p:nvPr/>
        </p:nvSpPr>
        <p:spPr>
          <a:xfrm>
            <a:off x="149561" y="-46205"/>
            <a:ext cx="5336839" cy="4633972"/>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13" name="TextBox 112">
            <a:extLst>
              <a:ext uri="{FF2B5EF4-FFF2-40B4-BE49-F238E27FC236}">
                <a16:creationId xmlns:a16="http://schemas.microsoft.com/office/drawing/2014/main" id="{A2438745-C1C7-48C5-9F98-7BEE745729F4}"/>
              </a:ext>
            </a:extLst>
          </p:cNvPr>
          <p:cNvSpPr txBox="1"/>
          <p:nvPr/>
        </p:nvSpPr>
        <p:spPr>
          <a:xfrm>
            <a:off x="3266418" y="3391557"/>
            <a:ext cx="8686800" cy="3046988"/>
          </a:xfrm>
          <a:prstGeom prst="rect">
            <a:avLst/>
          </a:prstGeom>
          <a:gradFill flip="none" rotWithShape="1">
            <a:gsLst>
              <a:gs pos="0">
                <a:srgbClr val="E78DB0">
                  <a:tint val="66000"/>
                  <a:satMod val="160000"/>
                  <a:alpha val="66000"/>
                </a:srgbClr>
              </a:gs>
              <a:gs pos="50000">
                <a:srgbClr val="E78DB0">
                  <a:tint val="44500"/>
                  <a:satMod val="160000"/>
                </a:srgbClr>
              </a:gs>
              <a:gs pos="100000">
                <a:srgbClr val="E78DB0">
                  <a:tint val="23500"/>
                  <a:satMod val="160000"/>
                </a:srgbClr>
              </a:gs>
            </a:gsLst>
            <a:lin ang="16200000" scaled="1"/>
            <a:tileRect/>
          </a:gra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Ca ngợi vẻ đẹp độc đáo của Sa Pa, thể hiện tình cảm yêu mến thiết tha của tác giả đối với cảnh đẹp đất nước.</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515AED0-7C9E-7A40-DE9A-CB097FF924DB}"/>
              </a:ext>
            </a:extLst>
          </p:cNvPr>
          <p:cNvPicPr>
            <a:picLocks noChangeAspect="1"/>
          </p:cNvPicPr>
          <p:nvPr/>
        </p:nvPicPr>
        <p:blipFill>
          <a:blip r:embed="rId7"/>
          <a:stretch>
            <a:fillRect/>
          </a:stretch>
        </p:blipFill>
        <p:spPr>
          <a:xfrm>
            <a:off x="-196101" y="599936"/>
            <a:ext cx="6145301" cy="3200677"/>
          </a:xfrm>
          <a:prstGeom prst="rect">
            <a:avLst/>
          </a:prstGeom>
        </p:spPr>
      </p:pic>
    </p:spTree>
    <p:extLst>
      <p:ext uri="{BB962C8B-B14F-4D97-AF65-F5344CB8AC3E}">
        <p14:creationId xmlns:p14="http://schemas.microsoft.com/office/powerpoint/2010/main" val="23359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1000" fill="hold"/>
                                        <p:tgtEl>
                                          <p:spTgt spid="110"/>
                                        </p:tgtEl>
                                        <p:attrNameLst>
                                          <p:attrName>ppt_w</p:attrName>
                                        </p:attrNameLst>
                                      </p:cBhvr>
                                      <p:tavLst>
                                        <p:tav tm="0">
                                          <p:val>
                                            <p:strVal val="#ppt_w*0.70"/>
                                          </p:val>
                                        </p:tav>
                                        <p:tav tm="100000">
                                          <p:val>
                                            <p:strVal val="#ppt_w"/>
                                          </p:val>
                                        </p:tav>
                                      </p:tavLst>
                                    </p:anim>
                                    <p:anim calcmode="lin" valueType="num">
                                      <p:cBhvr>
                                        <p:cTn id="8" dur="1000" fill="hold"/>
                                        <p:tgtEl>
                                          <p:spTgt spid="110"/>
                                        </p:tgtEl>
                                        <p:attrNameLst>
                                          <p:attrName>ppt_h</p:attrName>
                                        </p:attrNameLst>
                                      </p:cBhvr>
                                      <p:tavLst>
                                        <p:tav tm="0">
                                          <p:val>
                                            <p:strVal val="#ppt_h"/>
                                          </p:val>
                                        </p:tav>
                                        <p:tav tm="100000">
                                          <p:val>
                                            <p:strVal val="#ppt_h"/>
                                          </p:val>
                                        </p:tav>
                                      </p:tavLst>
                                    </p:anim>
                                    <p:animEffect transition="in" filter="fade">
                                      <p:cBhvr>
                                        <p:cTn id="9" dur="1000"/>
                                        <p:tgtEl>
                                          <p:spTgt spid="110"/>
                                        </p:tgtEl>
                                      </p:cBhvr>
                                    </p:animEffect>
                                  </p:childTnLst>
                                </p:cTn>
                              </p:par>
                            </p:childTnLst>
                          </p:cTn>
                        </p:par>
                        <p:par>
                          <p:cTn id="10" fill="hold">
                            <p:stCondLst>
                              <p:cond delay="1000"/>
                            </p:stCondLst>
                            <p:childTnLst>
                              <p:par>
                                <p:cTn id="11" presetID="16" presetClass="entr" presetSubtype="42" fill="hold" grpId="0" nodeType="after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barn(outHorizontal)">
                                      <p:cBhvr>
                                        <p:cTn id="13" dur="500"/>
                                        <p:tgtEl>
                                          <p:spTgt spid="11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a Pa- bốn mùa hấp dẫn - Báo Nhân Dân">
            <a:extLst>
              <a:ext uri="{FF2B5EF4-FFF2-40B4-BE49-F238E27FC236}">
                <a16:creationId xmlns:a16="http://schemas.microsoft.com/office/drawing/2014/main" id="{5E09EFB2-36E2-416F-A53B-365114BD2E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4">
            <a:extLst>
              <a:ext uri="{FF2B5EF4-FFF2-40B4-BE49-F238E27FC236}">
                <a16:creationId xmlns:a16="http://schemas.microsoft.com/office/drawing/2014/main" id="{C148D82D-C8A0-4BA1-8F5E-51DCB33B55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1" y="0"/>
            <a:ext cx="12197280" cy="6858000"/>
          </a:xfrm>
          <a:prstGeom prst="rect">
            <a:avLst/>
          </a:prstGeom>
        </p:spPr>
      </p:pic>
      <p:sp>
        <p:nvSpPr>
          <p:cNvPr id="19" name="Rectangle 18">
            <a:extLst>
              <a:ext uri="{FF2B5EF4-FFF2-40B4-BE49-F238E27FC236}">
                <a16:creationId xmlns:a16="http://schemas.microsoft.com/office/drawing/2014/main" id="{4DC4A186-C766-4483-8881-9392AC5E5DCB}"/>
              </a:ext>
            </a:extLst>
          </p:cNvPr>
          <p:cNvSpPr/>
          <p:nvPr/>
        </p:nvSpPr>
        <p:spPr>
          <a:xfrm>
            <a:off x="213035" y="1150883"/>
            <a:ext cx="11760645" cy="50607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E9BF309-1DB6-4C45-9431-1F06E5BDEED1}"/>
              </a:ext>
            </a:extLst>
          </p:cNvPr>
          <p:cNvSpPr txBox="1">
            <a:spLocks noChangeArrowheads="1"/>
          </p:cNvSpPr>
          <p:nvPr/>
        </p:nvSpPr>
        <p:spPr bwMode="auto">
          <a:xfrm>
            <a:off x="1253343" y="1647832"/>
            <a:ext cx="9680027" cy="1464231"/>
          </a:xfrm>
          <a:prstGeom prst="round2Diag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Chúng ta cần có ý thức gì khi đi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tham quan, du lịch?</a:t>
            </a:r>
          </a:p>
        </p:txBody>
      </p:sp>
      <p:sp>
        <p:nvSpPr>
          <p:cNvPr id="13" name="Rectangle 12">
            <a:extLst>
              <a:ext uri="{FF2B5EF4-FFF2-40B4-BE49-F238E27FC236}">
                <a16:creationId xmlns:a16="http://schemas.microsoft.com/office/drawing/2014/main" id="{08770290-AB42-49F9-8373-99EBD38F220C}"/>
              </a:ext>
            </a:extLst>
          </p:cNvPr>
          <p:cNvSpPr/>
          <p:nvPr/>
        </p:nvSpPr>
        <p:spPr>
          <a:xfrm>
            <a:off x="600956" y="3112063"/>
            <a:ext cx="11372724" cy="248260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Chúng ta phải tự giác thực hiện những quy định về vệ sinh môi trường: không xả rác, không ngắt hoa, bẻ cành, tuyên truyền mọi người cùng thực hiện.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748155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1"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588519" y="815970"/>
            <a:ext cx="832280"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1</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7" name="Rectangle 6">
            <a:extLst>
              <a:ext uri="{FF2B5EF4-FFF2-40B4-BE49-F238E27FC236}">
                <a16:creationId xmlns:a16="http://schemas.microsoft.com/office/drawing/2014/main" id="{FA7584E7-D3F2-43C9-A02D-B7DDCB07880F}"/>
              </a:ext>
            </a:extLst>
          </p:cNvPr>
          <p:cNvSpPr/>
          <p:nvPr/>
        </p:nvSpPr>
        <p:spPr>
          <a:xfrm>
            <a:off x="8376202" y="-88693"/>
            <a:ext cx="3470565" cy="1229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Đường</a:t>
            </a:r>
            <a:r>
              <a:rPr kumimoji="0" lang="en-US" sz="28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đi</a:t>
            </a:r>
            <a:r>
              <a:rPr kumimoji="0" lang="en-US" sz="28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 Sa Pa</a:t>
            </a:r>
          </a:p>
        </p:txBody>
      </p:sp>
      <p:sp>
        <p:nvSpPr>
          <p:cNvPr id="8" name="TextBox 7">
            <a:extLst>
              <a:ext uri="{FF2B5EF4-FFF2-40B4-BE49-F238E27FC236}">
                <a16:creationId xmlns:a16="http://schemas.microsoft.com/office/drawing/2014/main" id="{FD2ED027-2A45-412B-A30B-53B25B7B9671}"/>
              </a:ext>
            </a:extLst>
          </p:cNvPr>
          <p:cNvSpPr txBox="1"/>
          <p:nvPr/>
        </p:nvSpPr>
        <p:spPr>
          <a:xfrm rot="5400000">
            <a:off x="-1132044" y="6133769"/>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36D35731-9E87-904F-4F23-D47DCF184410}"/>
              </a:ext>
            </a:extLst>
          </p:cNvPr>
          <p:cNvPicPr>
            <a:picLocks noChangeAspect="1"/>
          </p:cNvPicPr>
          <p:nvPr/>
        </p:nvPicPr>
        <p:blipFill>
          <a:blip r:embed="rId5"/>
          <a:stretch>
            <a:fillRect/>
          </a:stretch>
        </p:blipFill>
        <p:spPr>
          <a:xfrm>
            <a:off x="968998" y="2527415"/>
            <a:ext cx="6139204" cy="3212870"/>
          </a:xfrm>
          <a:prstGeom prst="rect">
            <a:avLst/>
          </a:prstGeom>
        </p:spPr>
      </p:pic>
    </p:spTree>
    <p:extLst>
      <p:ext uri="{BB962C8B-B14F-4D97-AF65-F5344CB8AC3E}">
        <p14:creationId xmlns:p14="http://schemas.microsoft.com/office/powerpoint/2010/main" val="3946375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0"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391350" y="815970"/>
            <a:ext cx="1226618"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3</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8" name="TextBox 7">
            <a:extLst>
              <a:ext uri="{FF2B5EF4-FFF2-40B4-BE49-F238E27FC236}">
                <a16:creationId xmlns:a16="http://schemas.microsoft.com/office/drawing/2014/main" id="{273E8739-EF22-4673-8D26-E1A51BC27022}"/>
              </a:ext>
            </a:extLst>
          </p:cNvPr>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93E6B2E5-5BF6-F5F9-C141-26E09C7433B9}"/>
              </a:ext>
            </a:extLst>
          </p:cNvPr>
          <p:cNvPicPr>
            <a:picLocks noChangeAspect="1"/>
          </p:cNvPicPr>
          <p:nvPr/>
        </p:nvPicPr>
        <p:blipFill>
          <a:blip r:embed="rId5"/>
          <a:stretch>
            <a:fillRect/>
          </a:stretch>
        </p:blipFill>
        <p:spPr>
          <a:xfrm>
            <a:off x="216443" y="2908034"/>
            <a:ext cx="7968163" cy="3194581"/>
          </a:xfrm>
          <a:prstGeom prst="rect">
            <a:avLst/>
          </a:prstGeom>
        </p:spPr>
      </p:pic>
    </p:spTree>
    <p:extLst>
      <p:ext uri="{BB962C8B-B14F-4D97-AF65-F5344CB8AC3E}">
        <p14:creationId xmlns:p14="http://schemas.microsoft.com/office/powerpoint/2010/main" val="1410040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Scale>
                                      <p:cBhvr>
                                        <p:cTn id="1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5"/>
                                        </p:tgtEl>
                                        <p:attrNameLst>
                                          <p:attrName>ppt_x</p:attrName>
                                          <p:attrName>ppt_y</p:attrName>
                                        </p:attrNameLst>
                                      </p:cBhvr>
                                    </p:animMotion>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Premium Vector | Chinese tea plantation colorful landscape mountains">
            <a:extLst>
              <a:ext uri="{FF2B5EF4-FFF2-40B4-BE49-F238E27FC236}">
                <a16:creationId xmlns:a16="http://schemas.microsoft.com/office/drawing/2014/main" id="{11DD2280-75E4-41FD-A2E6-F934DB132170}"/>
              </a:ext>
            </a:extLst>
          </p:cNvPr>
          <p:cNvPicPr>
            <a:picLocks noChangeAspect="1" noChangeArrowheads="1"/>
          </p:cNvPicPr>
          <p:nvPr/>
        </p:nvPicPr>
        <p:blipFill rotWithShape="1">
          <a:blip r:embed="rId3">
            <a:alphaModFix amt="55000"/>
            <a:extLst>
              <a:ext uri="{BEBA8EAE-BF5A-486C-A8C5-ECC9F3942E4B}">
                <a14:imgProps xmlns:a14="http://schemas.microsoft.com/office/drawing/2010/main">
                  <a14:imgLayer r:embed="rId4">
                    <a14:imgEffect>
                      <a14:colorTemperature colorTemp="5946"/>
                    </a14:imgEffect>
                    <a14:imgEffect>
                      <a14:saturation sat="168000"/>
                    </a14:imgEffect>
                  </a14:imgLayer>
                </a14:imgProps>
              </a:ext>
              <a:ext uri="{28A0092B-C50C-407E-A947-70E740481C1C}">
                <a14:useLocalDpi xmlns:a14="http://schemas.microsoft.com/office/drawing/2010/main" val="0"/>
              </a:ext>
            </a:extLst>
          </a:blip>
          <a:srcRect t="3078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484AC32-AA98-417C-9771-7E4D79556D89}"/>
              </a:ext>
            </a:extLst>
          </p:cNvPr>
          <p:cNvSpPr txBox="1"/>
          <p:nvPr/>
        </p:nvSpPr>
        <p:spPr>
          <a:xfrm>
            <a:off x="96981" y="5880644"/>
            <a:ext cx="12095019" cy="861774"/>
          </a:xfrm>
          <a:prstGeom prst="rect">
            <a:avLst/>
          </a:prstGeom>
          <a:solidFill>
            <a:srgbClr val="002060">
              <a:alpha val="6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với</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iọng đọc nhẹ nhàng, nhấn giọng những từ ngữ gợi cảm, gợi tả cảnh đẹp Sa Pa,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thể</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hiện</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sự ngưỡng mộ, háo hức của du khách trước cảnh đẹp Sa Pa</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sp>
        <p:nvSpPr>
          <p:cNvPr id="24" name="TextBox 23">
            <a:extLst>
              <a:ext uri="{FF2B5EF4-FFF2-40B4-BE49-F238E27FC236}">
                <a16:creationId xmlns:a16="http://schemas.microsoft.com/office/drawing/2014/main" id="{46AC9CB3-24FA-433B-87E7-9E7FD78D9BE4}"/>
              </a:ext>
            </a:extLst>
          </p:cNvPr>
          <p:cNvSpPr txBox="1"/>
          <p:nvPr/>
        </p:nvSpPr>
        <p:spPr>
          <a:xfrm>
            <a:off x="7656936" y="692170"/>
            <a:ext cx="2655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Content Placeholder 7">
            <a:extLst>
              <a:ext uri="{FF2B5EF4-FFF2-40B4-BE49-F238E27FC236}">
                <a16:creationId xmlns:a16="http://schemas.microsoft.com/office/drawing/2014/main" id="{2583B919-B2D2-400A-B81E-F16A581514DF}"/>
              </a:ext>
            </a:extLst>
          </p:cNvPr>
          <p:cNvSpPr txBox="1">
            <a:spLocks/>
          </p:cNvSpPr>
          <p:nvPr>
            <p:custDataLst>
              <p:tags r:id="rId1"/>
            </p:custDataLst>
          </p:nvPr>
        </p:nvSpPr>
        <p:spPr>
          <a:xfrm>
            <a:off x="0" y="1061502"/>
            <a:ext cx="12095019" cy="45663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marL="0" indent="0">
              <a:buNone/>
            </a:pPr>
            <a:r>
              <a:rPr lang="vi-VN" sz="2200" dirty="0">
                <a:latin typeface="Cambria" panose="02040503050406030204" pitchFamily="18" charset="0"/>
                <a:ea typeface="Cambria" panose="02040503050406030204" pitchFamily="18" charset="0"/>
              </a:rPr>
              <a:t>Sa Pa quả là món quà tặng diệu kì mà thiên nhiên dành cho đất nước ta.</a:t>
            </a:r>
          </a:p>
          <a:p>
            <a:pPr marL="0" indent="0" algn="r">
              <a:buNone/>
            </a:pP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endParaRPr kumimoji="0" lang="en-US" sz="3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VF TypoSlabserif" panose="02000403050000020004" pitchFamily="2"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EA5ADFFF-7D6D-F884-1896-D0885134AB3C}"/>
              </a:ext>
            </a:extLst>
          </p:cNvPr>
          <p:cNvPicPr>
            <a:picLocks noChangeAspect="1"/>
          </p:cNvPicPr>
          <p:nvPr/>
        </p:nvPicPr>
        <p:blipFill>
          <a:blip r:embed="rId5"/>
          <a:stretch>
            <a:fillRect/>
          </a:stretch>
        </p:blipFill>
        <p:spPr>
          <a:xfrm>
            <a:off x="3292384" y="-87706"/>
            <a:ext cx="5035732" cy="1737511"/>
          </a:xfrm>
          <a:prstGeom prst="rect">
            <a:avLst/>
          </a:prstGeom>
        </p:spPr>
      </p:pic>
    </p:spTree>
    <p:extLst>
      <p:ext uri="{BB962C8B-B14F-4D97-AF65-F5344CB8AC3E}">
        <p14:creationId xmlns:p14="http://schemas.microsoft.com/office/powerpoint/2010/main" val="4170111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610137"/>
            <a:ext cx="12192001" cy="624786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86442435-7B67-4483-A309-296F18821BE2}"/>
              </a:ext>
            </a:extLst>
          </p:cNvPr>
          <p:cNvSpPr txBox="1"/>
          <p:nvPr/>
        </p:nvSpPr>
        <p:spPr>
          <a:xfrm>
            <a:off x="7656936" y="692170"/>
            <a:ext cx="2655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134411A3-0418-FF92-F25C-441624F64E2A}"/>
              </a:ext>
            </a:extLst>
          </p:cNvPr>
          <p:cNvPicPr>
            <a:picLocks noChangeAspect="1"/>
          </p:cNvPicPr>
          <p:nvPr/>
        </p:nvPicPr>
        <p:blipFill>
          <a:blip r:embed="rId5"/>
          <a:stretch>
            <a:fillRect/>
          </a:stretch>
        </p:blipFill>
        <p:spPr>
          <a:xfrm>
            <a:off x="4234664" y="-225225"/>
            <a:ext cx="3475021" cy="1231499"/>
          </a:xfrm>
          <a:prstGeom prst="rect">
            <a:avLst/>
          </a:prstGeom>
        </p:spPr>
      </p:pic>
      <p:pic>
        <p:nvPicPr>
          <p:cNvPr id="4" name="Picture 3">
            <a:extLst>
              <a:ext uri="{FF2B5EF4-FFF2-40B4-BE49-F238E27FC236}">
                <a16:creationId xmlns:a16="http://schemas.microsoft.com/office/drawing/2014/main" id="{C3B560D5-541A-2E1A-046D-D0934C6E3C5C}"/>
              </a:ext>
            </a:extLst>
          </p:cNvPr>
          <p:cNvPicPr>
            <a:picLocks noChangeAspect="1"/>
          </p:cNvPicPr>
          <p:nvPr/>
        </p:nvPicPr>
        <p:blipFill>
          <a:blip r:embed="rId6"/>
          <a:stretch>
            <a:fillRect/>
          </a:stretch>
        </p:blipFill>
        <p:spPr>
          <a:xfrm>
            <a:off x="-1" y="4295775"/>
            <a:ext cx="4780271" cy="2562225"/>
          </a:xfrm>
          <a:prstGeom prst="rect">
            <a:avLst/>
          </a:prstGeom>
        </p:spPr>
      </p:pic>
      <p:sp>
        <p:nvSpPr>
          <p:cNvPr id="5" name="Content Placeholder 7">
            <a:extLst>
              <a:ext uri="{FF2B5EF4-FFF2-40B4-BE49-F238E27FC236}">
                <a16:creationId xmlns:a16="http://schemas.microsoft.com/office/drawing/2014/main" id="{3E6F853C-A693-CCAE-FF7D-947146B9E987}"/>
              </a:ext>
            </a:extLst>
          </p:cNvPr>
          <p:cNvSpPr txBox="1">
            <a:spLocks/>
          </p:cNvSpPr>
          <p:nvPr>
            <p:custDataLst>
              <p:tags r:id="rId1"/>
            </p:custDataLst>
          </p:nvPr>
        </p:nvSpPr>
        <p:spPr>
          <a:xfrm>
            <a:off x="0" y="606445"/>
            <a:ext cx="12095019" cy="45663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marL="0" indent="0">
              <a:buNone/>
            </a:pPr>
            <a:r>
              <a:rPr lang="vi-VN" sz="2200" dirty="0">
                <a:latin typeface="Cambria" panose="02040503050406030204" pitchFamily="18" charset="0"/>
                <a:ea typeface="Cambria" panose="02040503050406030204" pitchFamily="18" charset="0"/>
              </a:rPr>
              <a:t>Sa Pa quả là món quà tặng diệu kì mà thiên nhiên dành cho đất nước ta.</a:t>
            </a:r>
          </a:p>
          <a:p>
            <a:pPr marL="0" indent="0" algn="r">
              <a:buNone/>
            </a:pP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p>
        </p:txBody>
      </p:sp>
    </p:spTree>
    <p:extLst>
      <p:ext uri="{BB962C8B-B14F-4D97-AF65-F5344CB8AC3E}">
        <p14:creationId xmlns:p14="http://schemas.microsoft.com/office/powerpoint/2010/main" val="42367487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descr="图片1">
            <a:extLst>
              <a:ext uri="{FF2B5EF4-FFF2-40B4-BE49-F238E27FC236}">
                <a16:creationId xmlns:a16="http://schemas.microsoft.com/office/drawing/2014/main" id="{19D47FA5-2B5F-4FE1-B94D-113580F9FBEC}"/>
              </a:ext>
            </a:extLst>
          </p:cNvPr>
          <p:cNvPicPr>
            <a:picLocks noChangeAspect="1"/>
          </p:cNvPicPr>
          <p:nvPr/>
        </p:nvPicPr>
        <p:blipFill>
          <a:blip r:embed="rId2"/>
          <a:srcRect l="1837" r="2655"/>
          <a:stretch>
            <a:fillRect/>
          </a:stretch>
        </p:blipFill>
        <p:spPr>
          <a:xfrm>
            <a:off x="-55418" y="0"/>
            <a:ext cx="12302836" cy="6964652"/>
          </a:xfrm>
          <a:prstGeom prst="rect">
            <a:avLst/>
          </a:prstGeom>
        </p:spPr>
      </p:pic>
      <p:sp>
        <p:nvSpPr>
          <p:cNvPr id="9" name="Rectangle 8">
            <a:extLst>
              <a:ext uri="{FF2B5EF4-FFF2-40B4-BE49-F238E27FC236}">
                <a16:creationId xmlns:a16="http://schemas.microsoft.com/office/drawing/2014/main" id="{1C54AF22-188B-4821-B838-FBBBBAE6A1D6}"/>
              </a:ext>
            </a:extLst>
          </p:cNvPr>
          <p:cNvSpPr/>
          <p:nvPr/>
        </p:nvSpPr>
        <p:spPr>
          <a:xfrm>
            <a:off x="0" y="225760"/>
            <a:ext cx="2372497" cy="843131"/>
          </a:xfrm>
          <a:prstGeom prst="homePlate">
            <a:avLst/>
          </a:prstGeom>
          <a:solidFill>
            <a:srgbClr val="7DBE57">
              <a:alpha val="56000"/>
            </a:srgbClr>
          </a:solidFill>
          <a:ln w="38100">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giả</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01C35764-B1FD-42AC-B15F-97B65153D0AE}"/>
              </a:ext>
            </a:extLst>
          </p:cNvPr>
          <p:cNvPicPr>
            <a:picLocks noChangeAspect="1"/>
          </p:cNvPicPr>
          <p:nvPr/>
        </p:nvPicPr>
        <p:blipFill>
          <a:blip r:embed="rId3"/>
          <a:stretch>
            <a:fillRect/>
          </a:stretch>
        </p:blipFill>
        <p:spPr>
          <a:xfrm>
            <a:off x="949310" y="1307555"/>
            <a:ext cx="4430017" cy="5418433"/>
          </a:xfrm>
          <a:prstGeom prst="roundRect">
            <a:avLst/>
          </a:prstGeom>
          <a:solidFill>
            <a:srgbClr val="7DBE57">
              <a:alpha val="56000"/>
            </a:srgbClr>
          </a:solidFill>
          <a:ln>
            <a:solidFill>
              <a:schemeClr val="accent3">
                <a:lumMod val="50000"/>
              </a:schemeClr>
            </a:solidFill>
          </a:ln>
          <a:effectLst>
            <a:reflection blurRad="12700" stA="38000" endPos="28000" dist="5000" dir="5400000" sy="-100000" algn="bl" rotWithShape="0"/>
          </a:effectLst>
        </p:spPr>
      </p:pic>
      <p:sp>
        <p:nvSpPr>
          <p:cNvPr id="12" name="Line Callout 1 14">
            <a:extLst>
              <a:ext uri="{FF2B5EF4-FFF2-40B4-BE49-F238E27FC236}">
                <a16:creationId xmlns:a16="http://schemas.microsoft.com/office/drawing/2014/main" id="{BCE7F5C4-7BED-4C27-82A9-052F053DB8BB}"/>
              </a:ext>
            </a:extLst>
          </p:cNvPr>
          <p:cNvSpPr/>
          <p:nvPr/>
        </p:nvSpPr>
        <p:spPr>
          <a:xfrm>
            <a:off x="6020944" y="352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thật</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Nguyễn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Xuân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Hách</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(1944 – 2019); </a:t>
            </a:r>
            <a:r>
              <a:rPr kumimoji="0" lang="en-US" sz="2900" b="1" i="0" u="none" strike="noStrike" kern="1200" cap="none" spc="0" normalizeH="0" baseline="0" noProof="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quê</a:t>
            </a:r>
            <a:r>
              <a:rPr kumimoji="0" lang="en-US" sz="29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ở</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Thuận</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Ninh</a:t>
            </a:r>
            <a:endPar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Line Callout 1 15">
            <a:extLst>
              <a:ext uri="{FF2B5EF4-FFF2-40B4-BE49-F238E27FC236}">
                <a16:creationId xmlns:a16="http://schemas.microsoft.com/office/drawing/2014/main" id="{BCA6CDA2-4B49-4FD9-96BC-8C7B1337E844}"/>
              </a:ext>
            </a:extLst>
          </p:cNvPr>
          <p:cNvSpPr/>
          <p:nvPr/>
        </p:nvSpPr>
        <p:spPr>
          <a:xfrm>
            <a:off x="6020944" y="2479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thơ</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2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900" b="1" i="0" u="none" strike="noStrike" kern="1200" cap="none" spc="0" normalizeH="0" baseline="0" noProof="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29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Nam. Nguyên là Tổng biên tập Nhà xuất bản Dân trí.</a:t>
            </a:r>
          </a:p>
        </p:txBody>
      </p:sp>
      <p:sp>
        <p:nvSpPr>
          <p:cNvPr id="14" name="Line Callout 1 16">
            <a:extLst>
              <a:ext uri="{FF2B5EF4-FFF2-40B4-BE49-F238E27FC236}">
                <a16:creationId xmlns:a16="http://schemas.microsoft.com/office/drawing/2014/main" id="{2D5C00BE-5ACF-4398-9928-2B8E91CD35DF}"/>
              </a:ext>
            </a:extLst>
          </p:cNvPr>
          <p:cNvSpPr/>
          <p:nvPr/>
        </p:nvSpPr>
        <p:spPr>
          <a:xfrm>
            <a:off x="6058472" y="4398741"/>
            <a:ext cx="5715000" cy="2106571"/>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9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Đường đi Sapa”</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l</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Calibri" panose="020F0502020204030204" pitchFamily="34" charset="0"/>
              </a:rPr>
              <a:t>à</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một đoạn văn hay được cắt ra từ bút ký </a:t>
            </a:r>
            <a:r>
              <a:rPr kumimoji="0" lang="en-US" altLang="en-US" sz="29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“Một miền đất nước”</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 viết về Ho</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Calibri" panose="020F0502020204030204" pitchFamily="34" charset="0"/>
              </a:rPr>
              <a:t>à</a:t>
            </a:r>
            <a:r>
              <a:rPr kumimoji="0" lang="en-US" altLang="en-US" sz="29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Calibri" panose="020F0502020204030204" pitchFamily="34" charset="0"/>
              </a:rPr>
              <a:t>ng Liên Sơn năm 1978.</a:t>
            </a:r>
            <a:endParaRPr kumimoji="0" lang="en-US" sz="2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92034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7" descr="图片1">
            <a:extLst>
              <a:ext uri="{FF2B5EF4-FFF2-40B4-BE49-F238E27FC236}">
                <a16:creationId xmlns:a16="http://schemas.microsoft.com/office/drawing/2014/main" id="{72442C7B-6EC3-4B1D-BEA1-717426065D4A}"/>
              </a:ext>
            </a:extLst>
          </p:cNvPr>
          <p:cNvPicPr>
            <a:picLocks noChangeAspect="1"/>
          </p:cNvPicPr>
          <p:nvPr/>
        </p:nvPicPr>
        <p:blipFill>
          <a:blip r:embed="rId2"/>
          <a:srcRect l="1837" r="2655"/>
          <a:stretch>
            <a:fillRect/>
          </a:stretch>
        </p:blipFill>
        <p:spPr>
          <a:xfrm>
            <a:off x="-55418" y="0"/>
            <a:ext cx="12302836" cy="6964652"/>
          </a:xfrm>
          <a:prstGeom prst="rect">
            <a:avLst/>
          </a:prstGeom>
        </p:spPr>
      </p:pic>
      <p:sp>
        <p:nvSpPr>
          <p:cNvPr id="12" name="Rectangle 11">
            <a:extLst>
              <a:ext uri="{FF2B5EF4-FFF2-40B4-BE49-F238E27FC236}">
                <a16:creationId xmlns:a16="http://schemas.microsoft.com/office/drawing/2014/main" id="{EABD863D-FCCB-4664-8284-D7787529EA3C}"/>
              </a:ext>
            </a:extLst>
          </p:cNvPr>
          <p:cNvSpPr/>
          <p:nvPr/>
        </p:nvSpPr>
        <p:spPr>
          <a:xfrm>
            <a:off x="2937426" y="320580"/>
            <a:ext cx="6317148" cy="480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rPr>
              <a:t>Chia </a:t>
            </a:r>
            <a:r>
              <a:rPr kumimoji="0" lang="en-US" sz="7200" b="1" i="0" u="none" strike="noStrike" kern="1200" cap="none" spc="0" normalizeH="0" baseline="0" noProof="0" dirty="0" err="1">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endParaRPr kumimoji="0" lang="en-US" sz="7200" b="1" i="0" u="none" strike="noStrike" kern="1200" cap="none" spc="0" normalizeH="0" baseline="0" noProof="0" dirty="0">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55016B18-7664-44F7-818E-68D509216BE1}"/>
              </a:ext>
            </a:extLst>
          </p:cNvPr>
          <p:cNvGrpSpPr/>
          <p:nvPr/>
        </p:nvGrpSpPr>
        <p:grpSpPr>
          <a:xfrm>
            <a:off x="277091" y="1280585"/>
            <a:ext cx="11623964" cy="880726"/>
            <a:chOff x="2743199" y="1696221"/>
            <a:chExt cx="8432554" cy="880726"/>
          </a:xfrm>
          <a:solidFill>
            <a:srgbClr val="7DBE57">
              <a:alpha val="67000"/>
            </a:srgbClr>
          </a:solidFill>
        </p:grpSpPr>
        <p:grpSp>
          <p:nvGrpSpPr>
            <p:cNvPr id="15" name="Group 14">
              <a:extLst>
                <a:ext uri="{FF2B5EF4-FFF2-40B4-BE49-F238E27FC236}">
                  <a16:creationId xmlns:a16="http://schemas.microsoft.com/office/drawing/2014/main" id="{D3969F3E-F867-4A39-A635-BDB20DBC795D}"/>
                </a:ext>
              </a:extLst>
            </p:cNvPr>
            <p:cNvGrpSpPr/>
            <p:nvPr/>
          </p:nvGrpSpPr>
          <p:grpSpPr>
            <a:xfrm>
              <a:off x="2743199" y="1696221"/>
              <a:ext cx="8432554" cy="880726"/>
              <a:chOff x="5753100" y="1905000"/>
              <a:chExt cx="4876464" cy="460318"/>
            </a:xfrm>
            <a:grpFill/>
          </p:grpSpPr>
          <p:sp>
            <p:nvSpPr>
              <p:cNvPr id="17" name="Hexagon 16">
                <a:extLst>
                  <a:ext uri="{FF2B5EF4-FFF2-40B4-BE49-F238E27FC236}">
                    <a16:creationId xmlns:a16="http://schemas.microsoft.com/office/drawing/2014/main" id="{85CB6BCF-0B9E-44DE-A389-9AE199D095E7}"/>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7E2FEE46-B3DD-401E-99F6-EEADB0D2E311}"/>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Xe</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chúng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lướt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thướt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liễu</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rủ</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6" name="Hexagon 15">
              <a:extLst>
                <a:ext uri="{FF2B5EF4-FFF2-40B4-BE49-F238E27FC236}">
                  <a16:creationId xmlns:a16="http://schemas.microsoft.com/office/drawing/2014/main" id="{A88B30E9-D7FD-430B-B57B-9C5F11366E44}"/>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grpSp>
        <p:nvGrpSpPr>
          <p:cNvPr id="20" name="Group 19">
            <a:extLst>
              <a:ext uri="{FF2B5EF4-FFF2-40B4-BE49-F238E27FC236}">
                <a16:creationId xmlns:a16="http://schemas.microsoft.com/office/drawing/2014/main" id="{DCC388D3-9D63-431B-A63D-5335A60A8AF1}"/>
              </a:ext>
            </a:extLst>
          </p:cNvPr>
          <p:cNvGrpSpPr/>
          <p:nvPr/>
        </p:nvGrpSpPr>
        <p:grpSpPr>
          <a:xfrm>
            <a:off x="277092" y="2592721"/>
            <a:ext cx="11623962" cy="874761"/>
            <a:chOff x="2743201" y="3008357"/>
            <a:chExt cx="8107950" cy="874761"/>
          </a:xfrm>
          <a:solidFill>
            <a:srgbClr val="7DBE57">
              <a:alpha val="67000"/>
            </a:srgbClr>
          </a:solidFill>
        </p:grpSpPr>
        <p:grpSp>
          <p:nvGrpSpPr>
            <p:cNvPr id="21" name="Group 20">
              <a:extLst>
                <a:ext uri="{FF2B5EF4-FFF2-40B4-BE49-F238E27FC236}">
                  <a16:creationId xmlns:a16="http://schemas.microsoft.com/office/drawing/2014/main" id="{A47FFDE4-58D3-43FB-81F4-CFFA11B22B30}"/>
                </a:ext>
              </a:extLst>
            </p:cNvPr>
            <p:cNvGrpSpPr/>
            <p:nvPr/>
          </p:nvGrpSpPr>
          <p:grpSpPr>
            <a:xfrm>
              <a:off x="2743201" y="3008357"/>
              <a:ext cx="8107950" cy="874761"/>
              <a:chOff x="5753100" y="1905000"/>
              <a:chExt cx="4688748" cy="457201"/>
            </a:xfrm>
            <a:grpFill/>
          </p:grpSpPr>
          <p:sp>
            <p:nvSpPr>
              <p:cNvPr id="23" name="Hexagon 22">
                <a:extLst>
                  <a:ext uri="{FF2B5EF4-FFF2-40B4-BE49-F238E27FC236}">
                    <a16:creationId xmlns:a16="http://schemas.microsoft.com/office/drawing/2014/main" id="{2C728646-30CD-4095-9CD8-3416AAC2710E}"/>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2FD51AFF-927F-41E7-9633-AE17E4D60A95}"/>
                  </a:ext>
                </a:extLst>
              </p:cNvPr>
              <p:cNvSpPr/>
              <p:nvPr/>
            </p:nvSpPr>
            <p:spPr>
              <a:xfrm>
                <a:off x="6019798" y="1905001"/>
                <a:ext cx="4422050"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Buổi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chiều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sương</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tím</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nhạt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2" name="Hexagon 21">
              <a:extLst>
                <a:ext uri="{FF2B5EF4-FFF2-40B4-BE49-F238E27FC236}">
                  <a16:creationId xmlns:a16="http://schemas.microsoft.com/office/drawing/2014/main" id="{A956F45A-46F5-480F-9920-3C425FE7BE5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grpSp>
      <p:grpSp>
        <p:nvGrpSpPr>
          <p:cNvPr id="26" name="Group 25">
            <a:extLst>
              <a:ext uri="{FF2B5EF4-FFF2-40B4-BE49-F238E27FC236}">
                <a16:creationId xmlns:a16="http://schemas.microsoft.com/office/drawing/2014/main" id="{A3EFFF0D-3605-4F40-9CB5-1A6E9A02500B}"/>
              </a:ext>
            </a:extLst>
          </p:cNvPr>
          <p:cNvGrpSpPr/>
          <p:nvPr/>
        </p:nvGrpSpPr>
        <p:grpSpPr>
          <a:xfrm>
            <a:off x="251639" y="3784356"/>
            <a:ext cx="11649415" cy="874762"/>
            <a:chOff x="2725447" y="4199992"/>
            <a:chExt cx="7947811" cy="874762"/>
          </a:xfrm>
          <a:solidFill>
            <a:srgbClr val="7DBE57">
              <a:alpha val="67000"/>
            </a:srgbClr>
          </a:solidFill>
        </p:grpSpPr>
        <p:grpSp>
          <p:nvGrpSpPr>
            <p:cNvPr id="27" name="Group 26">
              <a:extLst>
                <a:ext uri="{FF2B5EF4-FFF2-40B4-BE49-F238E27FC236}">
                  <a16:creationId xmlns:a16="http://schemas.microsoft.com/office/drawing/2014/main" id="{B59871A6-660A-4C67-A1EB-6CB4D73B6F93}"/>
                </a:ext>
              </a:extLst>
            </p:cNvPr>
            <p:cNvGrpSpPr/>
            <p:nvPr/>
          </p:nvGrpSpPr>
          <p:grpSpPr>
            <a:xfrm>
              <a:off x="2725447" y="4199992"/>
              <a:ext cx="7947811" cy="874762"/>
              <a:chOff x="5742834" y="1909700"/>
              <a:chExt cx="4596141" cy="457201"/>
            </a:xfrm>
            <a:grpFill/>
          </p:grpSpPr>
          <p:sp>
            <p:nvSpPr>
              <p:cNvPr id="29" name="Hexagon 28">
                <a:extLst>
                  <a:ext uri="{FF2B5EF4-FFF2-40B4-BE49-F238E27FC236}">
                    <a16:creationId xmlns:a16="http://schemas.microsoft.com/office/drawing/2014/main" id="{3D3477F7-A5B0-4793-BC8A-1AEF28E67557}"/>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Rectangle 30">
                <a:extLst>
                  <a:ext uri="{FF2B5EF4-FFF2-40B4-BE49-F238E27FC236}">
                    <a16:creationId xmlns:a16="http://schemas.microsoft.com/office/drawing/2014/main" id="{5856C77C-138D-4C47-9B44-DA37F08372AE}"/>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Còn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8" name="Hexagon 27">
              <a:extLst>
                <a:ext uri="{FF2B5EF4-FFF2-40B4-BE49-F238E27FC236}">
                  <a16:creationId xmlns:a16="http://schemas.microsoft.com/office/drawing/2014/main" id="{26DC51AE-534F-468E-852E-1B418CFAFE47}"/>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a:t>
              </a:r>
            </a:p>
          </p:txBody>
        </p:sp>
      </p:grpSp>
      <p:sp>
        <p:nvSpPr>
          <p:cNvPr id="34" name="TextBox 33">
            <a:extLst>
              <a:ext uri="{FF2B5EF4-FFF2-40B4-BE49-F238E27FC236}">
                <a16:creationId xmlns:a16="http://schemas.microsoft.com/office/drawing/2014/main" id="{8C520A9F-1702-4F1E-BE2C-123B79AE4535}"/>
              </a:ext>
            </a:extLst>
          </p:cNvPr>
          <p:cNvSpPr txBox="1"/>
          <p:nvPr/>
        </p:nvSpPr>
        <p:spPr>
          <a:xfrm>
            <a:off x="277091" y="5027053"/>
            <a:ext cx="11650071" cy="1569660"/>
          </a:xfrm>
          <a:prstGeom prst="rect">
            <a:avLst/>
          </a:prstGeom>
          <a:solidFill>
            <a:schemeClr val="accent3">
              <a:lumMod val="40000"/>
              <a:lumOff val="60000"/>
              <a:alpha val="7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với</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iọng đọc nhẹ nhàng, nhấn giọng những từ ngữ gợi cảm, gợi tả cảnh đẹp Sa Pa,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thể</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hiện</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sự ngưỡng mộ, háo hức của du khách trước cảnh đẹp Sa Pa</a:t>
            </a:r>
            <a:r>
              <a:rPr kumimoji="0" lang="en-US" sz="32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2478952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4">
            <a:extLst>
              <a:ext uri="{FF2B5EF4-FFF2-40B4-BE49-F238E27FC236}">
                <a16:creationId xmlns:a16="http://schemas.microsoft.com/office/drawing/2014/main" id="{B212208E-ED2D-4E42-BC7D-7F6BA729FE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sp>
        <p:nvSpPr>
          <p:cNvPr id="21" name="Rectangle 20">
            <a:extLst>
              <a:ext uri="{FF2B5EF4-FFF2-40B4-BE49-F238E27FC236}">
                <a16:creationId xmlns:a16="http://schemas.microsoft.com/office/drawing/2014/main" id="{BF1CF714-347B-4BD4-AB14-8D7B8E4993D0}"/>
              </a:ext>
            </a:extLst>
          </p:cNvPr>
          <p:cNvSpPr/>
          <p:nvPr/>
        </p:nvSpPr>
        <p:spPr>
          <a:xfrm>
            <a:off x="302739" y="1337178"/>
            <a:ext cx="11627708" cy="5169436"/>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id="{B16FAF82-23F4-489F-85AF-D06BE926C756}"/>
              </a:ext>
            </a:extLst>
          </p:cNvPr>
          <p:cNvSpPr/>
          <p:nvPr/>
        </p:nvSpPr>
        <p:spPr>
          <a:xfrm>
            <a:off x="580768" y="2008169"/>
            <a:ext cx="11071653" cy="120032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itchFamily="18" charset="0"/>
              </a:rPr>
              <a:t>Những em bé Mông,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những em bé Tu Dí,</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Phù Lá</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quần áo sặc sỡ</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đang chơi đùa trước cửa hàng.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9" name="Rectangle 28">
            <a:extLst>
              <a:ext uri="{FF2B5EF4-FFF2-40B4-BE49-F238E27FC236}">
                <a16:creationId xmlns:a16="http://schemas.microsoft.com/office/drawing/2014/main" id="{5EA6C9A4-36A2-4C5F-BFFA-F318D8611207}"/>
              </a:ext>
            </a:extLst>
          </p:cNvPr>
          <p:cNvSpPr/>
          <p:nvPr/>
        </p:nvSpPr>
        <p:spPr>
          <a:xfrm>
            <a:off x="581026" y="4002599"/>
            <a:ext cx="11134724" cy="1754326"/>
          </a:xfrm>
          <a:prstGeom prst="rect">
            <a:avLst/>
          </a:prstGeom>
          <a:solidFill>
            <a:schemeClr val="accent5">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itchFamily="18" charset="0"/>
              </a:rPr>
              <a:t>Hoàng hôn,</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áp phiên của phiên chợ thị trấn,</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người ngựa dập  dìu</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chìm trong sương núi tím nhạt.</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552B212-66B7-3370-359C-D1C9EF7C1E26}"/>
              </a:ext>
            </a:extLst>
          </p:cNvPr>
          <p:cNvPicPr>
            <a:picLocks noChangeAspect="1"/>
          </p:cNvPicPr>
          <p:nvPr/>
        </p:nvPicPr>
        <p:blipFill>
          <a:blip r:embed="rId3"/>
          <a:stretch>
            <a:fillRect/>
          </a:stretch>
        </p:blipFill>
        <p:spPr>
          <a:xfrm>
            <a:off x="2045951" y="0"/>
            <a:ext cx="9224047" cy="1944793"/>
          </a:xfrm>
          <a:prstGeom prst="rect">
            <a:avLst/>
          </a:prstGeom>
        </p:spPr>
      </p:pic>
    </p:spTree>
    <p:extLst>
      <p:ext uri="{BB962C8B-B14F-4D97-AF65-F5344CB8AC3E}">
        <p14:creationId xmlns:p14="http://schemas.microsoft.com/office/powerpoint/2010/main" val="461829436"/>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sp>
        <p:nvSpPr>
          <p:cNvPr id="9" name="Rectangle 8">
            <a:extLst>
              <a:ext uri="{FF2B5EF4-FFF2-40B4-BE49-F238E27FC236}">
                <a16:creationId xmlns:a16="http://schemas.microsoft.com/office/drawing/2014/main" id="{01665F32-B8C6-4FE3-AAFC-0DA16F4238FE}"/>
              </a:ext>
            </a:extLst>
          </p:cNvPr>
          <p:cNvSpPr/>
          <p:nvPr/>
        </p:nvSpPr>
        <p:spPr>
          <a:xfrm rot="21123600">
            <a:off x="1066676" y="612351"/>
            <a:ext cx="4750635" cy="950144"/>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defTabSz="457200">
              <a:defRPr/>
            </a:pP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Sa Pa: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một</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huyện</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thuộc</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tỉnh</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en-US" sz="320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Lào</a:t>
            </a:r>
            <a:r>
              <a:rPr lang="en-US"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Cai.</a:t>
            </a:r>
            <a:endParaRPr kumimoji="0" lang="en-US" sz="320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pic>
        <p:nvPicPr>
          <p:cNvPr id="7" name="Picture 6">
            <a:extLst>
              <a:ext uri="{FF2B5EF4-FFF2-40B4-BE49-F238E27FC236}">
                <a16:creationId xmlns:a16="http://schemas.microsoft.com/office/drawing/2014/main" id="{C99A6EBC-D70B-412D-B64D-C73C576D8528}"/>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rot="602616">
            <a:off x="753853" y="2481740"/>
            <a:ext cx="4740827" cy="3780579"/>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47670054-099C-1DE7-C1EE-0D3720854167}"/>
              </a:ext>
            </a:extLst>
          </p:cNvPr>
          <p:cNvPicPr>
            <a:picLocks noChangeAspect="1"/>
          </p:cNvPicPr>
          <p:nvPr/>
        </p:nvPicPr>
        <p:blipFill>
          <a:blip r:embed="rId5"/>
          <a:stretch>
            <a:fillRect/>
          </a:stretch>
        </p:blipFill>
        <p:spPr>
          <a:xfrm rot="20998364">
            <a:off x="6519863" y="1676398"/>
            <a:ext cx="5100638" cy="3400425"/>
          </a:xfrm>
          <a:prstGeom prst="rect">
            <a:avLst/>
          </a:prstGeom>
        </p:spPr>
      </p:pic>
      <p:pic>
        <p:nvPicPr>
          <p:cNvPr id="3" name="Picture 2">
            <a:extLst>
              <a:ext uri="{FF2B5EF4-FFF2-40B4-BE49-F238E27FC236}">
                <a16:creationId xmlns:a16="http://schemas.microsoft.com/office/drawing/2014/main" id="{5D20AEE0-3F38-E7B2-1B75-803481CCCEF7}"/>
              </a:ext>
            </a:extLst>
          </p:cNvPr>
          <p:cNvPicPr>
            <a:picLocks noChangeAspect="1"/>
          </p:cNvPicPr>
          <p:nvPr/>
        </p:nvPicPr>
        <p:blipFill>
          <a:blip r:embed="rId6"/>
          <a:stretch>
            <a:fillRect/>
          </a:stretch>
        </p:blipFill>
        <p:spPr>
          <a:xfrm>
            <a:off x="6491746" y="95250"/>
            <a:ext cx="5700254" cy="1487553"/>
          </a:xfrm>
          <a:prstGeom prst="rect">
            <a:avLst/>
          </a:prstGeom>
        </p:spPr>
      </p:pic>
    </p:spTree>
    <p:extLst>
      <p:ext uri="{BB962C8B-B14F-4D97-AF65-F5344CB8AC3E}">
        <p14:creationId xmlns:p14="http://schemas.microsoft.com/office/powerpoint/2010/main" val="512239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pic>
        <p:nvPicPr>
          <p:cNvPr id="8" name="Picture 7">
            <a:extLst>
              <a:ext uri="{FF2B5EF4-FFF2-40B4-BE49-F238E27FC236}">
                <a16:creationId xmlns:a16="http://schemas.microsoft.com/office/drawing/2014/main" id="{72C108C5-E395-47AC-845D-68EC1199B045}"/>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470106" y="2074018"/>
            <a:ext cx="7426493" cy="4342353"/>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ED2839C-AAB1-409C-B11C-7D7F8670C2F2}"/>
              </a:ext>
            </a:extLst>
          </p:cNvPr>
          <p:cNvSpPr/>
          <p:nvPr/>
        </p:nvSpPr>
        <p:spPr>
          <a:xfrm rot="21325169">
            <a:off x="1074636" y="257260"/>
            <a:ext cx="5782311" cy="1395081"/>
          </a:xfrm>
          <a:prstGeom prst="rect">
            <a:avLst/>
          </a:prstGeom>
          <a:solidFill>
            <a:srgbClr val="66CCFF">
              <a:alpha val="67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defTabSz="457200">
              <a:defRPr/>
            </a:pP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Rừng cây âm âm: </a:t>
            </a:r>
            <a:r>
              <a:rPr lang="vi-VN"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rừng cây rậm rạp, hơi tối và tĩnh mịch.</a:t>
            </a:r>
            <a:endParaRPr kumimoji="0" lang="en-US" sz="320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38588241"/>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sp>
        <p:nvSpPr>
          <p:cNvPr id="6" name="Rectangle 5">
            <a:extLst>
              <a:ext uri="{FF2B5EF4-FFF2-40B4-BE49-F238E27FC236}">
                <a16:creationId xmlns:a16="http://schemas.microsoft.com/office/drawing/2014/main" id="{F4B446F0-93A6-4655-9E3D-CFAD4ECAF76B}"/>
              </a:ext>
            </a:extLst>
          </p:cNvPr>
          <p:cNvSpPr/>
          <p:nvPr/>
        </p:nvSpPr>
        <p:spPr>
          <a:xfrm>
            <a:off x="2031915" y="1952625"/>
            <a:ext cx="8378910" cy="1122936"/>
          </a:xfrm>
          <a:custGeom>
            <a:avLst/>
            <a:gdLst>
              <a:gd name="connsiteX0" fmla="*/ 0 w 8378910"/>
              <a:gd name="connsiteY0" fmla="*/ 0 h 1122936"/>
              <a:gd name="connsiteX1" fmla="*/ 795997 w 8378910"/>
              <a:gd name="connsiteY1" fmla="*/ 0 h 1122936"/>
              <a:gd name="connsiteX2" fmla="*/ 1843360 w 8378910"/>
              <a:gd name="connsiteY2" fmla="*/ 0 h 1122936"/>
              <a:gd name="connsiteX3" fmla="*/ 2723145 w 8378910"/>
              <a:gd name="connsiteY3" fmla="*/ 0 h 1122936"/>
              <a:gd name="connsiteX4" fmla="*/ 3854298 w 8378910"/>
              <a:gd name="connsiteY4" fmla="*/ 0 h 1122936"/>
              <a:gd name="connsiteX5" fmla="*/ 4985452 w 8378910"/>
              <a:gd name="connsiteY5" fmla="*/ 0 h 1122936"/>
              <a:gd name="connsiteX6" fmla="*/ 6116603 w 8378910"/>
              <a:gd name="connsiteY6" fmla="*/ 0 h 1122936"/>
              <a:gd name="connsiteX7" fmla="*/ 6996390 w 8378910"/>
              <a:gd name="connsiteY7" fmla="*/ 0 h 1122936"/>
              <a:gd name="connsiteX8" fmla="*/ 8378910 w 8378910"/>
              <a:gd name="connsiteY8" fmla="*/ 0 h 1122936"/>
              <a:gd name="connsiteX9" fmla="*/ 8378910 w 8378910"/>
              <a:gd name="connsiteY9" fmla="*/ 363082 h 1122936"/>
              <a:gd name="connsiteX10" fmla="*/ 8378910 w 8378910"/>
              <a:gd name="connsiteY10" fmla="*/ 726165 h 1122936"/>
              <a:gd name="connsiteX11" fmla="*/ 8378910 w 8378910"/>
              <a:gd name="connsiteY11" fmla="*/ 1122936 h 1122936"/>
              <a:gd name="connsiteX12" fmla="*/ 7163967 w 8378910"/>
              <a:gd name="connsiteY12" fmla="*/ 1122936 h 1122936"/>
              <a:gd name="connsiteX13" fmla="*/ 6200393 w 8378910"/>
              <a:gd name="connsiteY13" fmla="*/ 1122936 h 1122936"/>
              <a:gd name="connsiteX14" fmla="*/ 5069239 w 8378910"/>
              <a:gd name="connsiteY14" fmla="*/ 1122936 h 1122936"/>
              <a:gd name="connsiteX15" fmla="*/ 4021876 w 8378910"/>
              <a:gd name="connsiteY15" fmla="*/ 1122936 h 1122936"/>
              <a:gd name="connsiteX16" fmla="*/ 2890724 w 8378910"/>
              <a:gd name="connsiteY16" fmla="*/ 1122936 h 1122936"/>
              <a:gd name="connsiteX17" fmla="*/ 1927148 w 8378910"/>
              <a:gd name="connsiteY17" fmla="*/ 1122936 h 1122936"/>
              <a:gd name="connsiteX18" fmla="*/ 0 w 8378910"/>
              <a:gd name="connsiteY18" fmla="*/ 1122936 h 1122936"/>
              <a:gd name="connsiteX19" fmla="*/ 0 w 8378910"/>
              <a:gd name="connsiteY19" fmla="*/ 748624 h 1122936"/>
              <a:gd name="connsiteX20" fmla="*/ 0 w 8378910"/>
              <a:gd name="connsiteY20" fmla="*/ 363082 h 1122936"/>
              <a:gd name="connsiteX21" fmla="*/ 0 w 8378910"/>
              <a:gd name="connsiteY21" fmla="*/ 0 h 1122936"/>
              <a:gd name="connsiteX0" fmla="*/ 0 w 8378910"/>
              <a:gd name="connsiteY0" fmla="*/ 0 h 1122936"/>
              <a:gd name="connsiteX1" fmla="*/ 1214942 w 8378910"/>
              <a:gd name="connsiteY1" fmla="*/ 0 h 1122936"/>
              <a:gd name="connsiteX2" fmla="*/ 2178516 w 8378910"/>
              <a:gd name="connsiteY2" fmla="*/ 0 h 1122936"/>
              <a:gd name="connsiteX3" fmla="*/ 2974512 w 8378910"/>
              <a:gd name="connsiteY3" fmla="*/ 0 h 1122936"/>
              <a:gd name="connsiteX4" fmla="*/ 3938088 w 8378910"/>
              <a:gd name="connsiteY4" fmla="*/ 0 h 1122936"/>
              <a:gd name="connsiteX5" fmla="*/ 5069239 w 8378910"/>
              <a:gd name="connsiteY5" fmla="*/ 0 h 1122936"/>
              <a:gd name="connsiteX6" fmla="*/ 5865237 w 8378910"/>
              <a:gd name="connsiteY6" fmla="*/ 0 h 1122936"/>
              <a:gd name="connsiteX7" fmla="*/ 6912600 w 8378910"/>
              <a:gd name="connsiteY7" fmla="*/ 0 h 1122936"/>
              <a:gd name="connsiteX8" fmla="*/ 8378910 w 8378910"/>
              <a:gd name="connsiteY8" fmla="*/ 0 h 1122936"/>
              <a:gd name="connsiteX9" fmla="*/ 8378910 w 8378910"/>
              <a:gd name="connsiteY9" fmla="*/ 363082 h 1122936"/>
              <a:gd name="connsiteX10" fmla="*/ 8378910 w 8378910"/>
              <a:gd name="connsiteY10" fmla="*/ 737394 h 1122936"/>
              <a:gd name="connsiteX11" fmla="*/ 8378910 w 8378910"/>
              <a:gd name="connsiteY11" fmla="*/ 1122936 h 1122936"/>
              <a:gd name="connsiteX12" fmla="*/ 7163967 w 8378910"/>
              <a:gd name="connsiteY12" fmla="*/ 1122936 h 1122936"/>
              <a:gd name="connsiteX13" fmla="*/ 6116603 w 8378910"/>
              <a:gd name="connsiteY13" fmla="*/ 1122936 h 1122936"/>
              <a:gd name="connsiteX14" fmla="*/ 5069239 w 8378910"/>
              <a:gd name="connsiteY14" fmla="*/ 1122936 h 1122936"/>
              <a:gd name="connsiteX15" fmla="*/ 3854298 w 8378910"/>
              <a:gd name="connsiteY15" fmla="*/ 1122936 h 1122936"/>
              <a:gd name="connsiteX16" fmla="*/ 2974512 w 8378910"/>
              <a:gd name="connsiteY16" fmla="*/ 1122936 h 1122936"/>
              <a:gd name="connsiteX17" fmla="*/ 1927148 w 8378910"/>
              <a:gd name="connsiteY17" fmla="*/ 1122936 h 1122936"/>
              <a:gd name="connsiteX18" fmla="*/ 963574 w 8378910"/>
              <a:gd name="connsiteY18" fmla="*/ 1122936 h 1122936"/>
              <a:gd name="connsiteX19" fmla="*/ 0 w 8378910"/>
              <a:gd name="connsiteY19" fmla="*/ 1122936 h 1122936"/>
              <a:gd name="connsiteX20" fmla="*/ 0 w 8378910"/>
              <a:gd name="connsiteY20" fmla="*/ 737394 h 1122936"/>
              <a:gd name="connsiteX21" fmla="*/ 0 w 8378910"/>
              <a:gd name="connsiteY21" fmla="*/ 351853 h 1122936"/>
              <a:gd name="connsiteX22" fmla="*/ 0 w 8378910"/>
              <a:gd name="connsiteY22" fmla="*/ 0 h 1122936"/>
              <a:gd name="connsiteX0" fmla="*/ 0 w 8378910"/>
              <a:gd name="connsiteY0" fmla="*/ 0 h 1122936"/>
              <a:gd name="connsiteX1" fmla="*/ 795997 w 8378910"/>
              <a:gd name="connsiteY1" fmla="*/ 0 h 1122936"/>
              <a:gd name="connsiteX2" fmla="*/ 1843360 w 8378910"/>
              <a:gd name="connsiteY2" fmla="*/ 0 h 1122936"/>
              <a:gd name="connsiteX3" fmla="*/ 2723145 w 8378910"/>
              <a:gd name="connsiteY3" fmla="*/ 0 h 1122936"/>
              <a:gd name="connsiteX4" fmla="*/ 3854298 w 8378910"/>
              <a:gd name="connsiteY4" fmla="*/ 0 h 1122936"/>
              <a:gd name="connsiteX5" fmla="*/ 4985452 w 8378910"/>
              <a:gd name="connsiteY5" fmla="*/ 0 h 1122936"/>
              <a:gd name="connsiteX6" fmla="*/ 6116603 w 8378910"/>
              <a:gd name="connsiteY6" fmla="*/ 0 h 1122936"/>
              <a:gd name="connsiteX7" fmla="*/ 6996390 w 8378910"/>
              <a:gd name="connsiteY7" fmla="*/ 0 h 1122936"/>
              <a:gd name="connsiteX8" fmla="*/ 8378910 w 8378910"/>
              <a:gd name="connsiteY8" fmla="*/ 0 h 1122936"/>
              <a:gd name="connsiteX9" fmla="*/ 8378910 w 8378910"/>
              <a:gd name="connsiteY9" fmla="*/ 363082 h 1122936"/>
              <a:gd name="connsiteX10" fmla="*/ 8378910 w 8378910"/>
              <a:gd name="connsiteY10" fmla="*/ 726165 h 1122936"/>
              <a:gd name="connsiteX11" fmla="*/ 8378910 w 8378910"/>
              <a:gd name="connsiteY11" fmla="*/ 1122936 h 1122936"/>
              <a:gd name="connsiteX12" fmla="*/ 7163967 w 8378910"/>
              <a:gd name="connsiteY12" fmla="*/ 1122936 h 1122936"/>
              <a:gd name="connsiteX13" fmla="*/ 6200393 w 8378910"/>
              <a:gd name="connsiteY13" fmla="*/ 1122936 h 1122936"/>
              <a:gd name="connsiteX14" fmla="*/ 5069239 w 8378910"/>
              <a:gd name="connsiteY14" fmla="*/ 1122936 h 1122936"/>
              <a:gd name="connsiteX15" fmla="*/ 4021876 w 8378910"/>
              <a:gd name="connsiteY15" fmla="*/ 1122936 h 1122936"/>
              <a:gd name="connsiteX16" fmla="*/ 2890724 w 8378910"/>
              <a:gd name="connsiteY16" fmla="*/ 1122936 h 1122936"/>
              <a:gd name="connsiteX17" fmla="*/ 1927148 w 8378910"/>
              <a:gd name="connsiteY17" fmla="*/ 1122936 h 1122936"/>
              <a:gd name="connsiteX18" fmla="*/ 0 w 8378910"/>
              <a:gd name="connsiteY18" fmla="*/ 1122936 h 1122936"/>
              <a:gd name="connsiteX19" fmla="*/ 0 w 8378910"/>
              <a:gd name="connsiteY19" fmla="*/ 748624 h 1122936"/>
              <a:gd name="connsiteX20" fmla="*/ 0 w 8378910"/>
              <a:gd name="connsiteY20" fmla="*/ 363082 h 1122936"/>
              <a:gd name="connsiteX21" fmla="*/ 0 w 8378910"/>
              <a:gd name="connsiteY21" fmla="*/ 0 h 112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78910" h="1122936" fill="none" extrusionOk="0">
                <a:moveTo>
                  <a:pt x="0" y="0"/>
                </a:moveTo>
                <a:cubicBezTo>
                  <a:pt x="359490" y="-28015"/>
                  <a:pt x="416109" y="16913"/>
                  <a:pt x="795997" y="0"/>
                </a:cubicBezTo>
                <a:cubicBezTo>
                  <a:pt x="1271464" y="2866"/>
                  <a:pt x="1573510" y="13966"/>
                  <a:pt x="1843360" y="0"/>
                </a:cubicBezTo>
                <a:cubicBezTo>
                  <a:pt x="2178154" y="56653"/>
                  <a:pt x="2304447" y="68964"/>
                  <a:pt x="2723145" y="0"/>
                </a:cubicBezTo>
                <a:cubicBezTo>
                  <a:pt x="3150808" y="34374"/>
                  <a:pt x="3263558" y="79888"/>
                  <a:pt x="3854298" y="0"/>
                </a:cubicBezTo>
                <a:cubicBezTo>
                  <a:pt x="4290213" y="-20279"/>
                  <a:pt x="4758609" y="-43715"/>
                  <a:pt x="4985452" y="0"/>
                </a:cubicBezTo>
                <a:cubicBezTo>
                  <a:pt x="5263601" y="16877"/>
                  <a:pt x="5846002" y="60983"/>
                  <a:pt x="6116603" y="0"/>
                </a:cubicBezTo>
                <a:cubicBezTo>
                  <a:pt x="6423814" y="32582"/>
                  <a:pt x="6630713" y="-24179"/>
                  <a:pt x="6996390" y="0"/>
                </a:cubicBezTo>
                <a:cubicBezTo>
                  <a:pt x="7516793" y="110423"/>
                  <a:pt x="7723116" y="-33059"/>
                  <a:pt x="8378910" y="0"/>
                </a:cubicBezTo>
                <a:cubicBezTo>
                  <a:pt x="8441145" y="104434"/>
                  <a:pt x="8319435" y="173216"/>
                  <a:pt x="8378910" y="363082"/>
                </a:cubicBezTo>
                <a:cubicBezTo>
                  <a:pt x="8421939" y="481186"/>
                  <a:pt x="8313425" y="670725"/>
                  <a:pt x="8378910" y="726165"/>
                </a:cubicBezTo>
                <a:cubicBezTo>
                  <a:pt x="8456290" y="803013"/>
                  <a:pt x="8337115" y="1000436"/>
                  <a:pt x="8378910" y="1122936"/>
                </a:cubicBezTo>
                <a:cubicBezTo>
                  <a:pt x="7856916" y="1173744"/>
                  <a:pt x="7342525" y="1087949"/>
                  <a:pt x="7163967" y="1122936"/>
                </a:cubicBezTo>
                <a:cubicBezTo>
                  <a:pt x="6787347" y="1240837"/>
                  <a:pt x="6661616" y="1049784"/>
                  <a:pt x="6200393" y="1122936"/>
                </a:cubicBezTo>
                <a:cubicBezTo>
                  <a:pt x="5819858" y="1149567"/>
                  <a:pt x="5579988" y="1121776"/>
                  <a:pt x="5069239" y="1122936"/>
                </a:cubicBezTo>
                <a:cubicBezTo>
                  <a:pt x="4517587" y="1113190"/>
                  <a:pt x="4461210" y="1112813"/>
                  <a:pt x="4021876" y="1122936"/>
                </a:cubicBezTo>
                <a:cubicBezTo>
                  <a:pt x="3677302" y="1178356"/>
                  <a:pt x="3372075" y="1091985"/>
                  <a:pt x="2890724" y="1122936"/>
                </a:cubicBezTo>
                <a:cubicBezTo>
                  <a:pt x="2431526" y="1136119"/>
                  <a:pt x="2342427" y="1111254"/>
                  <a:pt x="1927148" y="1122936"/>
                </a:cubicBezTo>
                <a:cubicBezTo>
                  <a:pt x="1583040" y="915264"/>
                  <a:pt x="543911" y="985505"/>
                  <a:pt x="0" y="1122936"/>
                </a:cubicBezTo>
                <a:cubicBezTo>
                  <a:pt x="-162552" y="1000220"/>
                  <a:pt x="149504" y="882489"/>
                  <a:pt x="0" y="748624"/>
                </a:cubicBezTo>
                <a:cubicBezTo>
                  <a:pt x="-90996" y="634336"/>
                  <a:pt x="20949" y="467349"/>
                  <a:pt x="0" y="363082"/>
                </a:cubicBezTo>
                <a:cubicBezTo>
                  <a:pt x="-10474" y="252645"/>
                  <a:pt x="114379" y="127696"/>
                  <a:pt x="0" y="0"/>
                </a:cubicBezTo>
                <a:close/>
              </a:path>
              <a:path w="8378910" h="1122936" stroke="0" extrusionOk="0">
                <a:moveTo>
                  <a:pt x="0" y="0"/>
                </a:moveTo>
                <a:cubicBezTo>
                  <a:pt x="394650" y="-135626"/>
                  <a:pt x="786841" y="-46816"/>
                  <a:pt x="1214942" y="0"/>
                </a:cubicBezTo>
                <a:cubicBezTo>
                  <a:pt x="1673579" y="28698"/>
                  <a:pt x="1981714" y="50304"/>
                  <a:pt x="2178516" y="0"/>
                </a:cubicBezTo>
                <a:cubicBezTo>
                  <a:pt x="2446602" y="-52778"/>
                  <a:pt x="2686703" y="34337"/>
                  <a:pt x="2974512" y="0"/>
                </a:cubicBezTo>
                <a:cubicBezTo>
                  <a:pt x="3242167" y="53855"/>
                  <a:pt x="3725204" y="-33708"/>
                  <a:pt x="3938088" y="0"/>
                </a:cubicBezTo>
                <a:cubicBezTo>
                  <a:pt x="4235259" y="111445"/>
                  <a:pt x="4623346" y="49328"/>
                  <a:pt x="5069239" y="0"/>
                </a:cubicBezTo>
                <a:cubicBezTo>
                  <a:pt x="5595080" y="-37370"/>
                  <a:pt x="5587496" y="20861"/>
                  <a:pt x="5865237" y="0"/>
                </a:cubicBezTo>
                <a:cubicBezTo>
                  <a:pt x="6161506" y="29589"/>
                  <a:pt x="6506645" y="41108"/>
                  <a:pt x="6912600" y="0"/>
                </a:cubicBezTo>
                <a:cubicBezTo>
                  <a:pt x="7445478" y="-134689"/>
                  <a:pt x="7661542" y="49857"/>
                  <a:pt x="8378910" y="0"/>
                </a:cubicBezTo>
                <a:cubicBezTo>
                  <a:pt x="8411794" y="160023"/>
                  <a:pt x="8332701" y="199993"/>
                  <a:pt x="8378910" y="363082"/>
                </a:cubicBezTo>
                <a:cubicBezTo>
                  <a:pt x="8438967" y="565821"/>
                  <a:pt x="8315621" y="627118"/>
                  <a:pt x="8378910" y="737394"/>
                </a:cubicBezTo>
                <a:cubicBezTo>
                  <a:pt x="8481715" y="833819"/>
                  <a:pt x="8289086" y="995628"/>
                  <a:pt x="8378910" y="1122936"/>
                </a:cubicBezTo>
                <a:cubicBezTo>
                  <a:pt x="7956961" y="1313560"/>
                  <a:pt x="7765749" y="1182567"/>
                  <a:pt x="7163967" y="1122936"/>
                </a:cubicBezTo>
                <a:cubicBezTo>
                  <a:pt x="6744882" y="993580"/>
                  <a:pt x="6437771" y="1187362"/>
                  <a:pt x="6116603" y="1122936"/>
                </a:cubicBezTo>
                <a:cubicBezTo>
                  <a:pt x="5799007" y="1084362"/>
                  <a:pt x="5416241" y="1089766"/>
                  <a:pt x="5069239" y="1122936"/>
                </a:cubicBezTo>
                <a:cubicBezTo>
                  <a:pt x="4581556" y="1018764"/>
                  <a:pt x="4281245" y="935472"/>
                  <a:pt x="3854298" y="1122936"/>
                </a:cubicBezTo>
                <a:cubicBezTo>
                  <a:pt x="3480149" y="1255807"/>
                  <a:pt x="3190513" y="1096539"/>
                  <a:pt x="2974512" y="1122936"/>
                </a:cubicBezTo>
                <a:cubicBezTo>
                  <a:pt x="2619294" y="1063518"/>
                  <a:pt x="2425267" y="1088750"/>
                  <a:pt x="1927148" y="1122936"/>
                </a:cubicBezTo>
                <a:cubicBezTo>
                  <a:pt x="1552391" y="1220943"/>
                  <a:pt x="1335790" y="1070254"/>
                  <a:pt x="963574" y="1122936"/>
                </a:cubicBezTo>
                <a:cubicBezTo>
                  <a:pt x="665985" y="1220283"/>
                  <a:pt x="233189" y="1103229"/>
                  <a:pt x="0" y="1122936"/>
                </a:cubicBezTo>
                <a:cubicBezTo>
                  <a:pt x="-815" y="919995"/>
                  <a:pt x="105509" y="845015"/>
                  <a:pt x="0" y="737394"/>
                </a:cubicBezTo>
                <a:cubicBezTo>
                  <a:pt x="-105308" y="488574"/>
                  <a:pt x="38047" y="454844"/>
                  <a:pt x="0" y="351853"/>
                </a:cubicBezTo>
                <a:cubicBezTo>
                  <a:pt x="-63436" y="293255"/>
                  <a:pt x="100947" y="97260"/>
                  <a:pt x="0" y="0"/>
                </a:cubicBezTo>
                <a:close/>
              </a:path>
              <a:path w="8378910" h="1122936" fill="none" stroke="0" extrusionOk="0">
                <a:moveTo>
                  <a:pt x="0" y="0"/>
                </a:moveTo>
                <a:cubicBezTo>
                  <a:pt x="394590" y="-25436"/>
                  <a:pt x="426215" y="-4216"/>
                  <a:pt x="795997" y="0"/>
                </a:cubicBezTo>
                <a:cubicBezTo>
                  <a:pt x="1100468" y="-1557"/>
                  <a:pt x="1524145" y="122904"/>
                  <a:pt x="1843360" y="0"/>
                </a:cubicBezTo>
                <a:cubicBezTo>
                  <a:pt x="2089530" y="42839"/>
                  <a:pt x="2323343" y="-30812"/>
                  <a:pt x="2723145" y="0"/>
                </a:cubicBezTo>
                <a:cubicBezTo>
                  <a:pt x="3083185" y="-24962"/>
                  <a:pt x="3311585" y="77061"/>
                  <a:pt x="3854298" y="0"/>
                </a:cubicBezTo>
                <a:cubicBezTo>
                  <a:pt x="4409034" y="7191"/>
                  <a:pt x="4745816" y="-17424"/>
                  <a:pt x="4985452" y="0"/>
                </a:cubicBezTo>
                <a:cubicBezTo>
                  <a:pt x="5218085" y="-28033"/>
                  <a:pt x="5806848" y="-118419"/>
                  <a:pt x="6116603" y="0"/>
                </a:cubicBezTo>
                <a:cubicBezTo>
                  <a:pt x="6402040" y="35946"/>
                  <a:pt x="6536416" y="6144"/>
                  <a:pt x="6996390" y="0"/>
                </a:cubicBezTo>
                <a:cubicBezTo>
                  <a:pt x="7393220" y="133440"/>
                  <a:pt x="7738715" y="21824"/>
                  <a:pt x="8378910" y="0"/>
                </a:cubicBezTo>
                <a:cubicBezTo>
                  <a:pt x="8460239" y="149036"/>
                  <a:pt x="8291380" y="236285"/>
                  <a:pt x="8378910" y="363082"/>
                </a:cubicBezTo>
                <a:cubicBezTo>
                  <a:pt x="8417695" y="507418"/>
                  <a:pt x="8310484" y="620778"/>
                  <a:pt x="8378910" y="726165"/>
                </a:cubicBezTo>
                <a:cubicBezTo>
                  <a:pt x="8412856" y="792989"/>
                  <a:pt x="8360777" y="978704"/>
                  <a:pt x="8378910" y="1122936"/>
                </a:cubicBezTo>
                <a:cubicBezTo>
                  <a:pt x="7789494" y="1088485"/>
                  <a:pt x="7430318" y="1042317"/>
                  <a:pt x="7163967" y="1122936"/>
                </a:cubicBezTo>
                <a:cubicBezTo>
                  <a:pt x="6774764" y="1215799"/>
                  <a:pt x="6588216" y="1143252"/>
                  <a:pt x="6200393" y="1122936"/>
                </a:cubicBezTo>
                <a:cubicBezTo>
                  <a:pt x="5744192" y="1153402"/>
                  <a:pt x="5612110" y="1091375"/>
                  <a:pt x="5069239" y="1122936"/>
                </a:cubicBezTo>
                <a:cubicBezTo>
                  <a:pt x="4520527" y="1107150"/>
                  <a:pt x="4447359" y="1097583"/>
                  <a:pt x="4021876" y="1122936"/>
                </a:cubicBezTo>
                <a:cubicBezTo>
                  <a:pt x="3533248" y="1084815"/>
                  <a:pt x="3264999" y="953033"/>
                  <a:pt x="2890724" y="1122936"/>
                </a:cubicBezTo>
                <a:cubicBezTo>
                  <a:pt x="2431435" y="1147287"/>
                  <a:pt x="2336206" y="1103989"/>
                  <a:pt x="1927148" y="1122936"/>
                </a:cubicBezTo>
                <a:cubicBezTo>
                  <a:pt x="1547948" y="1038419"/>
                  <a:pt x="671914" y="1079048"/>
                  <a:pt x="0" y="1122936"/>
                </a:cubicBezTo>
                <a:cubicBezTo>
                  <a:pt x="-114033" y="1080120"/>
                  <a:pt x="138222" y="845357"/>
                  <a:pt x="0" y="748624"/>
                </a:cubicBezTo>
                <a:cubicBezTo>
                  <a:pt x="-140272" y="628269"/>
                  <a:pt x="25569" y="508089"/>
                  <a:pt x="0" y="363082"/>
                </a:cubicBezTo>
                <a:cubicBezTo>
                  <a:pt x="-16542" y="241333"/>
                  <a:pt x="83035" y="170670"/>
                  <a:pt x="0" y="0"/>
                </a:cubicBezTo>
                <a:close/>
              </a:path>
              <a:path w="8378910" h="1122936" fill="none" stroke="0" extrusionOk="0">
                <a:moveTo>
                  <a:pt x="0" y="0"/>
                </a:moveTo>
                <a:cubicBezTo>
                  <a:pt x="375269" y="-31130"/>
                  <a:pt x="423972" y="34261"/>
                  <a:pt x="795997" y="0"/>
                </a:cubicBezTo>
                <a:cubicBezTo>
                  <a:pt x="1200798" y="12186"/>
                  <a:pt x="1551208" y="88276"/>
                  <a:pt x="1843360" y="0"/>
                </a:cubicBezTo>
                <a:cubicBezTo>
                  <a:pt x="2144565" y="63806"/>
                  <a:pt x="2323272" y="57382"/>
                  <a:pt x="2723145" y="0"/>
                </a:cubicBezTo>
                <a:cubicBezTo>
                  <a:pt x="3110606" y="32246"/>
                  <a:pt x="3301920" y="47596"/>
                  <a:pt x="3854298" y="0"/>
                </a:cubicBezTo>
                <a:cubicBezTo>
                  <a:pt x="4413175" y="8168"/>
                  <a:pt x="4775486" y="-25552"/>
                  <a:pt x="4985452" y="0"/>
                </a:cubicBezTo>
                <a:cubicBezTo>
                  <a:pt x="5217349" y="-187"/>
                  <a:pt x="5825344" y="10434"/>
                  <a:pt x="6116603" y="0"/>
                </a:cubicBezTo>
                <a:cubicBezTo>
                  <a:pt x="6426259" y="44540"/>
                  <a:pt x="6550389" y="8094"/>
                  <a:pt x="6996390" y="0"/>
                </a:cubicBezTo>
                <a:cubicBezTo>
                  <a:pt x="7483310" y="105545"/>
                  <a:pt x="7785736" y="-1545"/>
                  <a:pt x="8378910" y="0"/>
                </a:cubicBezTo>
                <a:cubicBezTo>
                  <a:pt x="8455281" y="144185"/>
                  <a:pt x="8286291" y="181955"/>
                  <a:pt x="8378910" y="363082"/>
                </a:cubicBezTo>
                <a:cubicBezTo>
                  <a:pt x="8425871" y="484536"/>
                  <a:pt x="8308267" y="661184"/>
                  <a:pt x="8378910" y="726165"/>
                </a:cubicBezTo>
                <a:cubicBezTo>
                  <a:pt x="8460404" y="806983"/>
                  <a:pt x="8349512" y="1021528"/>
                  <a:pt x="8378910" y="1122936"/>
                </a:cubicBezTo>
                <a:cubicBezTo>
                  <a:pt x="7822567" y="1099816"/>
                  <a:pt x="7375932" y="1092938"/>
                  <a:pt x="7163967" y="1122936"/>
                </a:cubicBezTo>
                <a:cubicBezTo>
                  <a:pt x="6829027" y="1200352"/>
                  <a:pt x="6588696" y="1090642"/>
                  <a:pt x="6200393" y="1122936"/>
                </a:cubicBezTo>
                <a:cubicBezTo>
                  <a:pt x="5778059" y="1110746"/>
                  <a:pt x="5610737" y="1073172"/>
                  <a:pt x="5069239" y="1122936"/>
                </a:cubicBezTo>
                <a:cubicBezTo>
                  <a:pt x="4517361" y="1110673"/>
                  <a:pt x="4474166" y="1109156"/>
                  <a:pt x="4021876" y="1122936"/>
                </a:cubicBezTo>
                <a:cubicBezTo>
                  <a:pt x="3702769" y="1156770"/>
                  <a:pt x="3307563" y="1043767"/>
                  <a:pt x="2890724" y="1122936"/>
                </a:cubicBezTo>
                <a:cubicBezTo>
                  <a:pt x="2433885" y="1130027"/>
                  <a:pt x="2349496" y="1113717"/>
                  <a:pt x="1927148" y="1122936"/>
                </a:cubicBezTo>
                <a:cubicBezTo>
                  <a:pt x="1689125" y="1112136"/>
                  <a:pt x="530539" y="1017321"/>
                  <a:pt x="0" y="1122936"/>
                </a:cubicBezTo>
                <a:cubicBezTo>
                  <a:pt x="-152826" y="1046612"/>
                  <a:pt x="132561" y="866576"/>
                  <a:pt x="0" y="748624"/>
                </a:cubicBezTo>
                <a:cubicBezTo>
                  <a:pt x="-95952" y="638122"/>
                  <a:pt x="-6272" y="512715"/>
                  <a:pt x="0" y="363082"/>
                </a:cubicBezTo>
                <a:cubicBezTo>
                  <a:pt x="-28761" y="247285"/>
                  <a:pt x="98339" y="168817"/>
                  <a:pt x="0" y="0"/>
                </a:cubicBezTo>
                <a:close/>
              </a:path>
            </a:pathLst>
          </a:custGeom>
          <a:solidFill>
            <a:srgbClr val="92D050">
              <a:alpha val="69000"/>
            </a:srgbClr>
          </a:solidFill>
          <a:ln w="28575">
            <a:extLst>
              <a:ext uri="{C807C97D-BFC1-408E-A445-0C87EB9F89A2}">
                <ask:lineSketchStyleProps xmlns:ask="http://schemas.microsoft.com/office/drawing/2018/sketchyshapes" sd="627496897">
                  <a:custGeom>
                    <a:avLst/>
                    <a:gdLst>
                      <a:gd name="connsiteX0" fmla="*/ 0 w 8378910"/>
                      <a:gd name="connsiteY0" fmla="*/ 0 h 1122936"/>
                      <a:gd name="connsiteX1" fmla="*/ 795997 w 8378910"/>
                      <a:gd name="connsiteY1" fmla="*/ 0 h 1122936"/>
                      <a:gd name="connsiteX2" fmla="*/ 1843360 w 8378910"/>
                      <a:gd name="connsiteY2" fmla="*/ 0 h 1122936"/>
                      <a:gd name="connsiteX3" fmla="*/ 2723145 w 8378910"/>
                      <a:gd name="connsiteY3" fmla="*/ 0 h 1122936"/>
                      <a:gd name="connsiteX4" fmla="*/ 3854298 w 8378910"/>
                      <a:gd name="connsiteY4" fmla="*/ 0 h 1122936"/>
                      <a:gd name="connsiteX5" fmla="*/ 4985452 w 8378910"/>
                      <a:gd name="connsiteY5" fmla="*/ 0 h 1122936"/>
                      <a:gd name="connsiteX6" fmla="*/ 6116603 w 8378910"/>
                      <a:gd name="connsiteY6" fmla="*/ 0 h 1122936"/>
                      <a:gd name="connsiteX7" fmla="*/ 6996390 w 8378910"/>
                      <a:gd name="connsiteY7" fmla="*/ 0 h 1122936"/>
                      <a:gd name="connsiteX8" fmla="*/ 8378910 w 8378910"/>
                      <a:gd name="connsiteY8" fmla="*/ 0 h 1122936"/>
                      <a:gd name="connsiteX9" fmla="*/ 8378910 w 8378910"/>
                      <a:gd name="connsiteY9" fmla="*/ 363082 h 1122936"/>
                      <a:gd name="connsiteX10" fmla="*/ 8378910 w 8378910"/>
                      <a:gd name="connsiteY10" fmla="*/ 726165 h 1122936"/>
                      <a:gd name="connsiteX11" fmla="*/ 8378910 w 8378910"/>
                      <a:gd name="connsiteY11" fmla="*/ 1122936 h 1122936"/>
                      <a:gd name="connsiteX12" fmla="*/ 7163967 w 8378910"/>
                      <a:gd name="connsiteY12" fmla="*/ 1122936 h 1122936"/>
                      <a:gd name="connsiteX13" fmla="*/ 6200393 w 8378910"/>
                      <a:gd name="connsiteY13" fmla="*/ 1122936 h 1122936"/>
                      <a:gd name="connsiteX14" fmla="*/ 5069239 w 8378910"/>
                      <a:gd name="connsiteY14" fmla="*/ 1122936 h 1122936"/>
                      <a:gd name="connsiteX15" fmla="*/ 4021876 w 8378910"/>
                      <a:gd name="connsiteY15" fmla="*/ 1122936 h 1122936"/>
                      <a:gd name="connsiteX16" fmla="*/ 2890724 w 8378910"/>
                      <a:gd name="connsiteY16" fmla="*/ 1122936 h 1122936"/>
                      <a:gd name="connsiteX17" fmla="*/ 1927148 w 8378910"/>
                      <a:gd name="connsiteY17" fmla="*/ 1122936 h 1122936"/>
                      <a:gd name="connsiteX18" fmla="*/ 0 w 8378910"/>
                      <a:gd name="connsiteY18" fmla="*/ 1122936 h 1122936"/>
                      <a:gd name="connsiteX19" fmla="*/ 0 w 8378910"/>
                      <a:gd name="connsiteY19" fmla="*/ 748624 h 1122936"/>
                      <a:gd name="connsiteX20" fmla="*/ 0 w 8378910"/>
                      <a:gd name="connsiteY20" fmla="*/ 363082 h 1122936"/>
                      <a:gd name="connsiteX21" fmla="*/ 0 w 8378910"/>
                      <a:gd name="connsiteY21" fmla="*/ 0 h 1122936"/>
                      <a:gd name="connsiteX0" fmla="*/ 0 w 8378910"/>
                      <a:gd name="connsiteY0" fmla="*/ 0 h 1122936"/>
                      <a:gd name="connsiteX1" fmla="*/ 1214942 w 8378910"/>
                      <a:gd name="connsiteY1" fmla="*/ 0 h 1122936"/>
                      <a:gd name="connsiteX2" fmla="*/ 2178516 w 8378910"/>
                      <a:gd name="connsiteY2" fmla="*/ 0 h 1122936"/>
                      <a:gd name="connsiteX3" fmla="*/ 2974512 w 8378910"/>
                      <a:gd name="connsiteY3" fmla="*/ 0 h 1122936"/>
                      <a:gd name="connsiteX4" fmla="*/ 3938088 w 8378910"/>
                      <a:gd name="connsiteY4" fmla="*/ 0 h 1122936"/>
                      <a:gd name="connsiteX5" fmla="*/ 5069239 w 8378910"/>
                      <a:gd name="connsiteY5" fmla="*/ 0 h 1122936"/>
                      <a:gd name="connsiteX6" fmla="*/ 5865237 w 8378910"/>
                      <a:gd name="connsiteY6" fmla="*/ 0 h 1122936"/>
                      <a:gd name="connsiteX7" fmla="*/ 6912600 w 8378910"/>
                      <a:gd name="connsiteY7" fmla="*/ 0 h 1122936"/>
                      <a:gd name="connsiteX8" fmla="*/ 8378910 w 8378910"/>
                      <a:gd name="connsiteY8" fmla="*/ 0 h 1122936"/>
                      <a:gd name="connsiteX9" fmla="*/ 8378910 w 8378910"/>
                      <a:gd name="connsiteY9" fmla="*/ 363082 h 1122936"/>
                      <a:gd name="connsiteX10" fmla="*/ 8378910 w 8378910"/>
                      <a:gd name="connsiteY10" fmla="*/ 737394 h 1122936"/>
                      <a:gd name="connsiteX11" fmla="*/ 8378910 w 8378910"/>
                      <a:gd name="connsiteY11" fmla="*/ 1122936 h 1122936"/>
                      <a:gd name="connsiteX12" fmla="*/ 7163967 w 8378910"/>
                      <a:gd name="connsiteY12" fmla="*/ 1122936 h 1122936"/>
                      <a:gd name="connsiteX13" fmla="*/ 6116603 w 8378910"/>
                      <a:gd name="connsiteY13" fmla="*/ 1122936 h 1122936"/>
                      <a:gd name="connsiteX14" fmla="*/ 5069239 w 8378910"/>
                      <a:gd name="connsiteY14" fmla="*/ 1122936 h 1122936"/>
                      <a:gd name="connsiteX15" fmla="*/ 3854298 w 8378910"/>
                      <a:gd name="connsiteY15" fmla="*/ 1122936 h 1122936"/>
                      <a:gd name="connsiteX16" fmla="*/ 2974512 w 8378910"/>
                      <a:gd name="connsiteY16" fmla="*/ 1122936 h 1122936"/>
                      <a:gd name="connsiteX17" fmla="*/ 1927148 w 8378910"/>
                      <a:gd name="connsiteY17" fmla="*/ 1122936 h 1122936"/>
                      <a:gd name="connsiteX18" fmla="*/ 963574 w 8378910"/>
                      <a:gd name="connsiteY18" fmla="*/ 1122936 h 1122936"/>
                      <a:gd name="connsiteX19" fmla="*/ 0 w 8378910"/>
                      <a:gd name="connsiteY19" fmla="*/ 1122936 h 1122936"/>
                      <a:gd name="connsiteX20" fmla="*/ 0 w 8378910"/>
                      <a:gd name="connsiteY20" fmla="*/ 737394 h 1122936"/>
                      <a:gd name="connsiteX21" fmla="*/ 0 w 8378910"/>
                      <a:gd name="connsiteY21" fmla="*/ 351853 h 1122936"/>
                      <a:gd name="connsiteX22" fmla="*/ 0 w 8378910"/>
                      <a:gd name="connsiteY22" fmla="*/ 0 h 112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78910" h="1122936" fill="none" extrusionOk="0">
                        <a:moveTo>
                          <a:pt x="0" y="0"/>
                        </a:moveTo>
                        <a:cubicBezTo>
                          <a:pt x="363250" y="-25026"/>
                          <a:pt x="418962" y="15053"/>
                          <a:pt x="795997" y="0"/>
                        </a:cubicBezTo>
                        <a:cubicBezTo>
                          <a:pt x="1218654" y="-2668"/>
                          <a:pt x="1566428" y="12179"/>
                          <a:pt x="1843360" y="0"/>
                        </a:cubicBezTo>
                        <a:cubicBezTo>
                          <a:pt x="2172498" y="39981"/>
                          <a:pt x="2305252" y="58858"/>
                          <a:pt x="2723145" y="0"/>
                        </a:cubicBezTo>
                        <a:cubicBezTo>
                          <a:pt x="3149171" y="27907"/>
                          <a:pt x="3303030" y="54869"/>
                          <a:pt x="3854298" y="0"/>
                        </a:cubicBezTo>
                        <a:cubicBezTo>
                          <a:pt x="4348668" y="-27160"/>
                          <a:pt x="4708420" y="18027"/>
                          <a:pt x="4985452" y="0"/>
                        </a:cubicBezTo>
                        <a:cubicBezTo>
                          <a:pt x="5267079" y="-8512"/>
                          <a:pt x="5820332" y="25793"/>
                          <a:pt x="6116603" y="0"/>
                        </a:cubicBezTo>
                        <a:cubicBezTo>
                          <a:pt x="6426077" y="21199"/>
                          <a:pt x="6591876" y="77"/>
                          <a:pt x="6996390" y="0"/>
                        </a:cubicBezTo>
                        <a:cubicBezTo>
                          <a:pt x="7470971" y="60882"/>
                          <a:pt x="7768146" y="26737"/>
                          <a:pt x="8378910" y="0"/>
                        </a:cubicBezTo>
                        <a:cubicBezTo>
                          <a:pt x="8423308" y="129119"/>
                          <a:pt x="8320298" y="193581"/>
                          <a:pt x="8378910" y="363082"/>
                        </a:cubicBezTo>
                        <a:cubicBezTo>
                          <a:pt x="8426346" y="486594"/>
                          <a:pt x="8316922" y="663826"/>
                          <a:pt x="8378910" y="726165"/>
                        </a:cubicBezTo>
                        <a:cubicBezTo>
                          <a:pt x="8431891" y="813043"/>
                          <a:pt x="8351346" y="987382"/>
                          <a:pt x="8378910" y="1122936"/>
                        </a:cubicBezTo>
                        <a:cubicBezTo>
                          <a:pt x="7815979" y="1155686"/>
                          <a:pt x="7385382" y="1092077"/>
                          <a:pt x="7163967" y="1122936"/>
                        </a:cubicBezTo>
                        <a:cubicBezTo>
                          <a:pt x="6833956" y="1195334"/>
                          <a:pt x="6630536" y="1078388"/>
                          <a:pt x="6200393" y="1122936"/>
                        </a:cubicBezTo>
                        <a:cubicBezTo>
                          <a:pt x="5802588" y="1153823"/>
                          <a:pt x="5587038" y="1118184"/>
                          <a:pt x="5069239" y="1122936"/>
                        </a:cubicBezTo>
                        <a:cubicBezTo>
                          <a:pt x="4518230" y="1118898"/>
                          <a:pt x="4455027" y="1107063"/>
                          <a:pt x="4021876" y="1122936"/>
                        </a:cubicBezTo>
                        <a:cubicBezTo>
                          <a:pt x="3667271" y="1174302"/>
                          <a:pt x="3358920" y="1088709"/>
                          <a:pt x="2890724" y="1122936"/>
                        </a:cubicBezTo>
                        <a:cubicBezTo>
                          <a:pt x="2442533" y="1149697"/>
                          <a:pt x="2344767" y="1118384"/>
                          <a:pt x="1927148" y="1122936"/>
                        </a:cubicBezTo>
                        <a:cubicBezTo>
                          <a:pt x="1537218" y="1043118"/>
                          <a:pt x="577449" y="1003705"/>
                          <a:pt x="0" y="1122936"/>
                        </a:cubicBezTo>
                        <a:cubicBezTo>
                          <a:pt x="-123281" y="1026046"/>
                          <a:pt x="126500" y="866624"/>
                          <a:pt x="0" y="748624"/>
                        </a:cubicBezTo>
                        <a:cubicBezTo>
                          <a:pt x="-92625" y="636489"/>
                          <a:pt x="17791" y="486450"/>
                          <a:pt x="0" y="363082"/>
                        </a:cubicBezTo>
                        <a:cubicBezTo>
                          <a:pt x="-14686" y="243045"/>
                          <a:pt x="79880" y="135212"/>
                          <a:pt x="0" y="0"/>
                        </a:cubicBezTo>
                        <a:close/>
                      </a:path>
                      <a:path w="8378910" h="1122936" stroke="0" extrusionOk="0">
                        <a:moveTo>
                          <a:pt x="0" y="0"/>
                        </a:moveTo>
                        <a:cubicBezTo>
                          <a:pt x="448418" y="-98504"/>
                          <a:pt x="786482" y="36562"/>
                          <a:pt x="1214942" y="0"/>
                        </a:cubicBezTo>
                        <a:cubicBezTo>
                          <a:pt x="1663397" y="1247"/>
                          <a:pt x="1975065" y="47067"/>
                          <a:pt x="2178516" y="0"/>
                        </a:cubicBezTo>
                        <a:cubicBezTo>
                          <a:pt x="2442911" y="-45825"/>
                          <a:pt x="2748582" y="24471"/>
                          <a:pt x="2974512" y="0"/>
                        </a:cubicBezTo>
                        <a:cubicBezTo>
                          <a:pt x="3234682" y="45720"/>
                          <a:pt x="3687932" y="-12375"/>
                          <a:pt x="3938088" y="0"/>
                        </a:cubicBezTo>
                        <a:cubicBezTo>
                          <a:pt x="4245136" y="38905"/>
                          <a:pt x="4552202" y="41816"/>
                          <a:pt x="5069239" y="0"/>
                        </a:cubicBezTo>
                        <a:cubicBezTo>
                          <a:pt x="5601876" y="-38893"/>
                          <a:pt x="5597043" y="25695"/>
                          <a:pt x="5865237" y="0"/>
                        </a:cubicBezTo>
                        <a:cubicBezTo>
                          <a:pt x="6156457" y="22488"/>
                          <a:pt x="6487351" y="35401"/>
                          <a:pt x="6912600" y="0"/>
                        </a:cubicBezTo>
                        <a:cubicBezTo>
                          <a:pt x="7435807" y="-108241"/>
                          <a:pt x="7673560" y="48661"/>
                          <a:pt x="8378910" y="0"/>
                        </a:cubicBezTo>
                        <a:cubicBezTo>
                          <a:pt x="8413411" y="158418"/>
                          <a:pt x="8323289" y="199521"/>
                          <a:pt x="8378910" y="363082"/>
                        </a:cubicBezTo>
                        <a:cubicBezTo>
                          <a:pt x="8443501" y="551049"/>
                          <a:pt x="8319004" y="594531"/>
                          <a:pt x="8378910" y="737394"/>
                        </a:cubicBezTo>
                        <a:cubicBezTo>
                          <a:pt x="8460997" y="858710"/>
                          <a:pt x="8296919" y="983631"/>
                          <a:pt x="8378910" y="1122936"/>
                        </a:cubicBezTo>
                        <a:cubicBezTo>
                          <a:pt x="7992623" y="1266367"/>
                          <a:pt x="7689972" y="1156522"/>
                          <a:pt x="7163967" y="1122936"/>
                        </a:cubicBezTo>
                        <a:cubicBezTo>
                          <a:pt x="6747496" y="1068107"/>
                          <a:pt x="6472899" y="1116275"/>
                          <a:pt x="6116603" y="1122936"/>
                        </a:cubicBezTo>
                        <a:cubicBezTo>
                          <a:pt x="5753541" y="1148113"/>
                          <a:pt x="5454254" y="1089078"/>
                          <a:pt x="5069239" y="1122936"/>
                        </a:cubicBezTo>
                        <a:cubicBezTo>
                          <a:pt x="4612807" y="1117996"/>
                          <a:pt x="4228699" y="1015096"/>
                          <a:pt x="3854298" y="1122936"/>
                        </a:cubicBezTo>
                        <a:cubicBezTo>
                          <a:pt x="3495875" y="1221857"/>
                          <a:pt x="3231604" y="1103411"/>
                          <a:pt x="2974512" y="1122936"/>
                        </a:cubicBezTo>
                        <a:cubicBezTo>
                          <a:pt x="2637509" y="1101378"/>
                          <a:pt x="2362605" y="1109326"/>
                          <a:pt x="1927148" y="1122936"/>
                        </a:cubicBezTo>
                        <a:cubicBezTo>
                          <a:pt x="1528567" y="1149444"/>
                          <a:pt x="1274522" y="1096364"/>
                          <a:pt x="963574" y="1122936"/>
                        </a:cubicBezTo>
                        <a:cubicBezTo>
                          <a:pt x="674929" y="1156368"/>
                          <a:pt x="254314" y="1095092"/>
                          <a:pt x="0" y="1122936"/>
                        </a:cubicBezTo>
                        <a:cubicBezTo>
                          <a:pt x="-14506" y="951178"/>
                          <a:pt x="110807" y="885803"/>
                          <a:pt x="0" y="737394"/>
                        </a:cubicBezTo>
                        <a:cubicBezTo>
                          <a:pt x="-109210" y="509815"/>
                          <a:pt x="37810" y="461850"/>
                          <a:pt x="0" y="351853"/>
                        </a:cubicBezTo>
                        <a:cubicBezTo>
                          <a:pt x="-49852" y="259618"/>
                          <a:pt x="66960" y="119231"/>
                          <a:pt x="0" y="0"/>
                        </a:cubicBezTo>
                        <a:close/>
                      </a:path>
                      <a:path w="8378910" h="1122936" fill="none" stroke="0" extrusionOk="0">
                        <a:moveTo>
                          <a:pt x="0" y="0"/>
                        </a:moveTo>
                        <a:cubicBezTo>
                          <a:pt x="386009" y="-22051"/>
                          <a:pt x="429559" y="10595"/>
                          <a:pt x="795997" y="0"/>
                        </a:cubicBezTo>
                        <a:cubicBezTo>
                          <a:pt x="1100170" y="43751"/>
                          <a:pt x="1512525" y="83481"/>
                          <a:pt x="1843360" y="0"/>
                        </a:cubicBezTo>
                        <a:cubicBezTo>
                          <a:pt x="2133806" y="18006"/>
                          <a:pt x="2344391" y="14370"/>
                          <a:pt x="2723145" y="0"/>
                        </a:cubicBezTo>
                        <a:cubicBezTo>
                          <a:pt x="3078530" y="-10646"/>
                          <a:pt x="3341544" y="14651"/>
                          <a:pt x="3854298" y="0"/>
                        </a:cubicBezTo>
                        <a:cubicBezTo>
                          <a:pt x="4378307" y="-21697"/>
                          <a:pt x="4718716" y="15456"/>
                          <a:pt x="4985452" y="0"/>
                        </a:cubicBezTo>
                        <a:cubicBezTo>
                          <a:pt x="5193578" y="-14035"/>
                          <a:pt x="5825642" y="-69057"/>
                          <a:pt x="6116603" y="0"/>
                        </a:cubicBezTo>
                        <a:cubicBezTo>
                          <a:pt x="6430898" y="37693"/>
                          <a:pt x="6542146" y="13428"/>
                          <a:pt x="6996390" y="0"/>
                        </a:cubicBezTo>
                        <a:cubicBezTo>
                          <a:pt x="7424133" y="47195"/>
                          <a:pt x="7821617" y="1242"/>
                          <a:pt x="8378910" y="0"/>
                        </a:cubicBezTo>
                        <a:cubicBezTo>
                          <a:pt x="8453975" y="148641"/>
                          <a:pt x="8299717" y="220097"/>
                          <a:pt x="8378910" y="363082"/>
                        </a:cubicBezTo>
                        <a:cubicBezTo>
                          <a:pt x="8432444" y="482789"/>
                          <a:pt x="8312038" y="631939"/>
                          <a:pt x="8378910" y="726165"/>
                        </a:cubicBezTo>
                        <a:cubicBezTo>
                          <a:pt x="8431169" y="814058"/>
                          <a:pt x="8365268" y="983072"/>
                          <a:pt x="8378910" y="1122936"/>
                        </a:cubicBezTo>
                        <a:cubicBezTo>
                          <a:pt x="7809768" y="1129279"/>
                          <a:pt x="7431474" y="1099144"/>
                          <a:pt x="7163967" y="1122936"/>
                        </a:cubicBezTo>
                        <a:cubicBezTo>
                          <a:pt x="6835114" y="1196185"/>
                          <a:pt x="6582725" y="1097689"/>
                          <a:pt x="6200393" y="1122936"/>
                        </a:cubicBezTo>
                        <a:cubicBezTo>
                          <a:pt x="5754013" y="1116369"/>
                          <a:pt x="5627578" y="1083533"/>
                          <a:pt x="5069239" y="1122936"/>
                        </a:cubicBezTo>
                        <a:cubicBezTo>
                          <a:pt x="4518726" y="1121987"/>
                          <a:pt x="4454132" y="1101113"/>
                          <a:pt x="4021876" y="1122936"/>
                        </a:cubicBezTo>
                        <a:cubicBezTo>
                          <a:pt x="3615670" y="1135655"/>
                          <a:pt x="3288291" y="1047341"/>
                          <a:pt x="2890724" y="1122936"/>
                        </a:cubicBezTo>
                        <a:cubicBezTo>
                          <a:pt x="2445308" y="1142849"/>
                          <a:pt x="2354435" y="1113755"/>
                          <a:pt x="1927148" y="1122936"/>
                        </a:cubicBezTo>
                        <a:cubicBezTo>
                          <a:pt x="1621955" y="1175410"/>
                          <a:pt x="580340" y="1090561"/>
                          <a:pt x="0" y="1122936"/>
                        </a:cubicBezTo>
                        <a:cubicBezTo>
                          <a:pt x="-136191" y="1046685"/>
                          <a:pt x="129685" y="849035"/>
                          <a:pt x="0" y="748624"/>
                        </a:cubicBezTo>
                        <a:cubicBezTo>
                          <a:pt x="-135377" y="664700"/>
                          <a:pt x="-8030" y="516865"/>
                          <a:pt x="0" y="363082"/>
                        </a:cubicBezTo>
                        <a:cubicBezTo>
                          <a:pt x="-37325" y="243013"/>
                          <a:pt x="84347" y="162370"/>
                          <a:pt x="0" y="0"/>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b="1" dirty="0">
                <a:solidFill>
                  <a:srgbClr val="002060"/>
                </a:solidFill>
                <a:latin typeface="Cambria" panose="02040503050406030204" pitchFamily="18" charset="0"/>
                <a:ea typeface="Cambria" panose="02040503050406030204" pitchFamily="18" charset="0"/>
                <a:cs typeface="Times New Roman" pitchFamily="18" charset="0"/>
              </a:rPr>
              <a:t>Áp phiên: hôm trước phiên chợ.</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9788652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D7CD1A01-141A-4665-A051-0494117F0A15}_10.png&quot;/&gt;&lt;left val=&quot;0&quot;/&gt;&lt;top val=&quot;6&quot;/&gt;&lt;width val=&quot;707&quot;/&gt;&lt;height val=&quot;519&quot;/&gt;&lt;hasText val=&quot;1&quot;/&gt;&lt;/Image&gt;&lt;/ThreeDShapeInfo&gt;"/>
  <p:tag name="PRESENTER_SHAPETEXTINFO" val="&lt;ShapeTextInfo&gt;&lt;TableIndex row=&quot;-1&quot; col=&quot;-1&quot;&gt;&lt;linesCount val=&quot;19&quot;/&gt;&lt;lineCharCount val=&quot;16&quot;/&gt;&lt;lineCharCount val=&quot;68&quot;/&gt;&lt;lineCharCount val=&quot;69&quot;/&gt;&lt;lineCharCount val=&quot;72&quot;/&gt;&lt;lineCharCount val=&quot;69&quot;/&gt;&lt;lineCharCount val=&quot;64&quot;/&gt;&lt;lineCharCount val=&quot;71&quot;/&gt;&lt;lineCharCount val=&quot;30&quot;/&gt;&lt;lineCharCount val=&quot;65&quot;/&gt;&lt;lineCharCount val=&quot;67&quot;/&gt;&lt;lineCharCount val=&quot;69&quot;/&gt;&lt;lineCharCount val=&quot;70&quot;/&gt;&lt;lineCharCount val=&quot;68&quot;/&gt;&lt;lineCharCount val=&quot;75&quot;/&gt;&lt;lineCharCount val=&quot;73&quot;/&gt;&lt;lineCharCount val=&quot;54&quot;/&gt;&lt;lineCharCount val=&quot;63&quot;/&gt;&lt;lineCharCount val=&quot;9&quot;/&gt;&lt;lineCharCount val=&quot;28&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D7CD1A01-141A-4665-A051-0494117F0A15}_10.png&quot;/&gt;&lt;left val=&quot;0&quot;/&gt;&lt;top val=&quot;6&quot;/&gt;&lt;width val=&quot;707&quot;/&gt;&lt;height val=&quot;519&quot;/&gt;&lt;hasText val=&quot;1&quot;/&gt;&lt;/Image&gt;&lt;/ThreeDShapeInfo&gt;"/>
  <p:tag name="PRESENTER_SHAPETEXTINFO" val="&lt;ShapeTextInfo&gt;&lt;TableIndex row=&quot;-1&quot; col=&quot;-1&quot;&gt;&lt;linesCount val=&quot;19&quot;/&gt;&lt;lineCharCount val=&quot;16&quot;/&gt;&lt;lineCharCount val=&quot;68&quot;/&gt;&lt;lineCharCount val=&quot;69&quot;/&gt;&lt;lineCharCount val=&quot;72&quot;/&gt;&lt;lineCharCount val=&quot;69&quot;/&gt;&lt;lineCharCount val=&quot;64&quot;/&gt;&lt;lineCharCount val=&quot;71&quot;/&gt;&lt;lineCharCount val=&quot;30&quot;/&gt;&lt;lineCharCount val=&quot;65&quot;/&gt;&lt;lineCharCount val=&quot;67&quot;/&gt;&lt;lineCharCount val=&quot;69&quot;/&gt;&lt;lineCharCount val=&quot;70&quot;/&gt;&lt;lineCharCount val=&quot;68&quot;/&gt;&lt;lineCharCount val=&quot;75&quot;/&gt;&lt;lineCharCount val=&quot;73&quot;/&gt;&lt;lineCharCount val=&quot;54&quot;/&gt;&lt;lineCharCount val=&quot;63&quot;/&gt;&lt;lineCharCount val=&quot;9&quot;/&gt;&lt;lineCharCount val=&quot;28&quot;/&gt;&lt;/TableIndex&gt;&lt;/ShapeTextInfo&gt;"/>
</p:tagLst>
</file>

<file path=ppt/theme/theme1.xml><?xml version="1.0" encoding="utf-8"?>
<a:theme xmlns:a="http://schemas.openxmlformats.org/drawingml/2006/main" name="1_Office Theme">
  <a:themeElements>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1578</Words>
  <Application>Microsoft Office PowerPoint</Application>
  <PresentationFormat>Widescreen</PresentationFormat>
  <Paragraphs>80</Paragraphs>
  <Slides>21</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#9Slide07 IcielStormtrooper</vt:lpstr>
      <vt:lpstr>Arial</vt:lpstr>
      <vt:lpstr>Calibri</vt:lpstr>
      <vt:lpstr>Calibri Light</vt:lpstr>
      <vt:lpstr>Cambria</vt:lpstr>
      <vt:lpstr>Times New Roman</vt:lpstr>
      <vt:lpstr>UVF Mussica Swash</vt:lpstr>
      <vt:lpstr>UVF TypoSlabserif</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38</cp:revision>
  <dcterms:created xsi:type="dcterms:W3CDTF">2024-01-04T11:59:10Z</dcterms:created>
  <dcterms:modified xsi:type="dcterms:W3CDTF">2025-04-20T05:28:14Z</dcterms:modified>
</cp:coreProperties>
</file>