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18"/>
  </p:notesMasterIdLst>
  <p:sldIdLst>
    <p:sldId id="263" r:id="rId4"/>
    <p:sldId id="310" r:id="rId5"/>
    <p:sldId id="260" r:id="rId6"/>
    <p:sldId id="312" r:id="rId7"/>
    <p:sldId id="297" r:id="rId8"/>
    <p:sldId id="288" r:id="rId9"/>
    <p:sldId id="289" r:id="rId10"/>
    <p:sldId id="314" r:id="rId11"/>
    <p:sldId id="315" r:id="rId12"/>
    <p:sldId id="290" r:id="rId13"/>
    <p:sldId id="316" r:id="rId14"/>
    <p:sldId id="291" r:id="rId15"/>
    <p:sldId id="317" r:id="rId16"/>
    <p:sldId id="31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4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428B7-308B-44A8-8069-A89242EB4579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9EF90-88B5-41E5-B3DB-9ABE30EC4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1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95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54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829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5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7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75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21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63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25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93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97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4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5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02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90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60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7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33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5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8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3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1B1A838-322A-1201-0CB7-8B5EF7702B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1428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0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55985C-AFFA-0FFE-6E05-377254D816F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1428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7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F8604-2CD7-CB65-B6F8-2A94B575696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1428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9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5.xml"/><Relationship Id="rId7" Type="http://schemas.openxmlformats.org/officeDocument/2006/relationships/image" Target="../media/image2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8.emf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8.emf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8.emf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170AED-35BB-02F9-B12A-47C1F145A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8053" y="2958026"/>
            <a:ext cx="554174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694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K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ể thêm một số hoạt động của con người ở các đới khí hậu mà em biết.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DEB679-0C5E-14E6-BF3E-E09DF9B1791A}"/>
              </a:ext>
            </a:extLst>
          </p:cNvPr>
          <p:cNvGrpSpPr/>
          <p:nvPr/>
        </p:nvGrpSpPr>
        <p:grpSpPr>
          <a:xfrm>
            <a:off x="6553200" y="1838324"/>
            <a:ext cx="4716473" cy="4373347"/>
            <a:chOff x="7058025" y="1885949"/>
            <a:chExt cx="4716473" cy="43733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534273-D9C3-0020-5E06-66A49027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42087" y="3248025"/>
              <a:ext cx="3597908" cy="301127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0CD0B0-1377-05E0-C8F9-771A18F6B976}"/>
                </a:ext>
              </a:extLst>
            </p:cNvPr>
            <p:cNvSpPr txBox="1"/>
            <p:nvPr/>
          </p:nvSpPr>
          <p:spPr>
            <a:xfrm>
              <a:off x="7058025" y="1885949"/>
              <a:ext cx="471647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Thảo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đôi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1061C-F10A-636A-95E8-C1841CC7BB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291" y="2866965"/>
            <a:ext cx="690736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5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715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18">
            <a:extLst>
              <a:ext uri="{FF2B5EF4-FFF2-40B4-BE49-F238E27FC236}">
                <a16:creationId xmlns:a16="http://schemas.microsoft.com/office/drawing/2014/main" id="{F324975B-17AD-F081-95B6-9E3103C7DC6B}"/>
              </a:ext>
            </a:extLst>
          </p:cNvPr>
          <p:cNvGrpSpPr/>
          <p:nvPr/>
        </p:nvGrpSpPr>
        <p:grpSpPr>
          <a:xfrm>
            <a:off x="923925" y="331888"/>
            <a:ext cx="10801349" cy="1166651"/>
            <a:chOff x="1317" y="3053"/>
            <a:chExt cx="16681" cy="4730"/>
          </a:xfrm>
        </p:grpSpPr>
        <p:grpSp>
          <p:nvGrpSpPr>
            <p:cNvPr id="8" name="组合 15">
              <a:extLst>
                <a:ext uri="{FF2B5EF4-FFF2-40B4-BE49-F238E27FC236}">
                  <a16:creationId xmlns:a16="http://schemas.microsoft.com/office/drawing/2014/main" id="{4F77C4DA-DD4E-9E3C-C6A9-0A6740B5D7D9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0" name="圆角矩形 14">
                <a:extLst>
                  <a:ext uri="{FF2B5EF4-FFF2-40B4-BE49-F238E27FC236}">
                    <a16:creationId xmlns:a16="http://schemas.microsoft.com/office/drawing/2014/main" id="{3F6DCA39-AD67-FC64-2B0B-3042D03D932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圆角矩形 13">
                <a:extLst>
                  <a:ext uri="{FF2B5EF4-FFF2-40B4-BE49-F238E27FC236}">
                    <a16:creationId xmlns:a16="http://schemas.microsoft.com/office/drawing/2014/main" id="{9292314D-02E8-AE40-6C8E-61D4423EE3FA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2BFAF733-722A-3F7C-1CA7-FD8FD04C654A}"/>
                </a:ext>
              </a:extLst>
            </p:cNvPr>
            <p:cNvSpPr txBox="1"/>
            <p:nvPr/>
          </p:nvSpPr>
          <p:spPr>
            <a:xfrm>
              <a:off x="1717" y="3416"/>
              <a:ext cx="15851" cy="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Vẽ, viết tên và tô màu các đới khí hậu vào sơ đồ theo gợi ý: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1F41FA5-4C88-E7F0-A0AE-4B10D5FC7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174" y="1609725"/>
            <a:ext cx="5217367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875430-9FD8-A354-E672-A7B6F27C2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183" y="1428749"/>
            <a:ext cx="3432515" cy="1727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152" y="-26194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DA33EB-F8A7-7864-E94C-5E934241F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474" y="1509712"/>
            <a:ext cx="9637569" cy="3786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6467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A6ADF-F6B1-3DBA-6828-B857F189B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8939" y="2876490"/>
            <a:ext cx="5846571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5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470" y="2049276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-1581535" y="191886"/>
            <a:ext cx="10017884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 chơi “ 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BabyShark-VA-5430698">
            <a:hlinkClick r:id="" action="ppaction://media"/>
            <a:extLst>
              <a:ext uri="{FF2B5EF4-FFF2-40B4-BE49-F238E27FC236}">
                <a16:creationId xmlns:a16="http://schemas.microsoft.com/office/drawing/2014/main" id="{58A47638-9DAC-4056-AA26-8BBE0F844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0303" y="4862512"/>
            <a:ext cx="609600" cy="609600"/>
          </a:xfrm>
          <a:prstGeom prst="rect">
            <a:avLst/>
          </a:prstGeom>
        </p:spPr>
      </p:pic>
      <p:sp>
        <p:nvSpPr>
          <p:cNvPr id="8" name="Oval 7">
            <a:hlinkClick r:id="rId8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Chicken-dance-Chicken">
            <a:hlinkClick r:id="" action="ppaction://media"/>
            <a:extLst>
              <a:ext uri="{FF2B5EF4-FFF2-40B4-BE49-F238E27FC236}">
                <a16:creationId xmlns:a16="http://schemas.microsoft.com/office/drawing/2014/main" id="{9694E395-81BD-4C6E-9E7F-EAC4153DE1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8458" y="577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29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324" y="42862"/>
            <a:ext cx="12192000" cy="6858000"/>
          </a:xfrm>
          <a:prstGeom prst="rect">
            <a:avLst/>
          </a:pr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C93B52D7-F595-45C1-ACC6-C232AD24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847452" y="1310889"/>
            <a:ext cx="4600575" cy="5741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761FC0F-D597-40FD-9F53-228A7472D75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23852" y="4650980"/>
            <a:ext cx="1242343" cy="132693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A6CAD36-1C48-4B87-8FA4-4E95D98E14BE}"/>
              </a:ext>
            </a:extLst>
          </p:cNvPr>
          <p:cNvGrpSpPr/>
          <p:nvPr/>
        </p:nvGrpSpPr>
        <p:grpSpPr>
          <a:xfrm>
            <a:off x="4355053" y="4662453"/>
            <a:ext cx="1371463" cy="1315462"/>
            <a:chOff x="3124746" y="579072"/>
            <a:chExt cx="5942508" cy="569985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7A0E711-A95B-46C0-8468-4A56EB55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3124746" y="579072"/>
              <a:ext cx="5942508" cy="569985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9D0044-F067-4407-A172-CCE4E871E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535370" y="1810011"/>
              <a:ext cx="3166796" cy="328165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109CBA-CE4D-47EC-ACE8-06DCDB248D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0346" y="1567009"/>
            <a:ext cx="7449958" cy="999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F521C2-CF93-42F6-8E21-0AC5664CA6E9}"/>
              </a:ext>
            </a:extLst>
          </p:cNvPr>
          <p:cNvSpPr txBox="1"/>
          <p:nvPr/>
        </p:nvSpPr>
        <p:spPr>
          <a:xfrm>
            <a:off x="4743450" y="2762250"/>
            <a:ext cx="6772275" cy="1419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C1954-2460-8FE5-149D-58AD323C9F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8224" y="2669589"/>
            <a:ext cx="7943776" cy="1804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B6C61A-0DC0-B04A-980E-019A3CD42D30}"/>
              </a:ext>
            </a:extLst>
          </p:cNvPr>
          <p:cNvSpPr txBox="1"/>
          <p:nvPr/>
        </p:nvSpPr>
        <p:spPr>
          <a:xfrm>
            <a:off x="7400962" y="4457700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(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2E60F-2C0D-AE49-F191-8418112D9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3121" y="2965644"/>
            <a:ext cx="5956308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23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976" y="4900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19075" y="219075"/>
            <a:ext cx="11772900" cy="643890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962025" y="362765"/>
            <a:ext cx="10467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 sát và nêu hoạt động tiêu biểu của con người ở từng đới khí hậu.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67514E-FC3B-9A68-5B14-9E8D68574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1366837"/>
            <a:ext cx="5597066" cy="253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3EFBA-C526-5BBD-27CC-FF43790C7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50" y="1266825"/>
            <a:ext cx="5700712" cy="2611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6163E-2A48-1A7F-B817-D125B03D4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24" y="4004324"/>
            <a:ext cx="5800725" cy="2601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48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17312" y="620805"/>
            <a:ext cx="6531010" cy="1436595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14554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2400" b="1" dirty="0">
                    <a:effectLst/>
                    <a:latin typeface="+mj-lt"/>
                    <a:ea typeface="Times New Roman" panose="02020603050405020304" pitchFamily="18" charset="0"/>
                  </a:rPr>
                  <a:t>Các hoạt động gì đang diễn ra trong từng hình?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F8102D6-AA3A-2C84-23D4-C6F22598CF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4275" y="521296"/>
            <a:ext cx="2804677" cy="257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607B6-75C9-82AA-B9AC-8174964365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50" y="3293099"/>
            <a:ext cx="6289669" cy="29928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62B066-9993-8CDE-A6E6-46E4EB0DD608}"/>
              </a:ext>
            </a:extLst>
          </p:cNvPr>
          <p:cNvGrpSpPr/>
          <p:nvPr/>
        </p:nvGrpSpPr>
        <p:grpSpPr>
          <a:xfrm>
            <a:off x="426812" y="2040030"/>
            <a:ext cx="6531010" cy="1436595"/>
            <a:chOff x="674462" y="1335180"/>
            <a:chExt cx="6531010" cy="1247817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EDDD33A2-2E05-93A7-E0B2-4749262368C7}"/>
                </a:ext>
              </a:extLst>
            </p:cNvPr>
            <p:cNvGrpSpPr/>
            <p:nvPr/>
          </p:nvGrpSpPr>
          <p:grpSpPr>
            <a:xfrm>
              <a:off x="1241740" y="1583760"/>
              <a:ext cx="5963732" cy="854594"/>
              <a:chOff x="1317" y="3029"/>
              <a:chExt cx="16681" cy="3989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9B1D867-A4AC-207A-4380-DD7166412401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1" name="圆角矩形 14">
                  <a:extLst>
                    <a:ext uri="{FF2B5EF4-FFF2-40B4-BE49-F238E27FC236}">
                      <a16:creationId xmlns:a16="http://schemas.microsoft.com/office/drawing/2014/main" id="{663DC9DC-E796-E669-8F8A-E5ADC6DDF6BC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2" name="圆角矩形 13">
                  <a:extLst>
                    <a:ext uri="{FF2B5EF4-FFF2-40B4-BE49-F238E27FC236}">
                      <a16:creationId xmlns:a16="http://schemas.microsoft.com/office/drawing/2014/main" id="{92069996-4A49-0E1E-BE0B-057307C2F8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0" name="文本框 17">
                <a:extLst>
                  <a:ext uri="{FF2B5EF4-FFF2-40B4-BE49-F238E27FC236}">
                    <a16:creationId xmlns:a16="http://schemas.microsoft.com/office/drawing/2014/main" id="{C1CEEDB4-0413-ACEA-D7AA-C9B75FECE214}"/>
                  </a:ext>
                </a:extLst>
              </p:cNvPr>
              <p:cNvSpPr txBox="1"/>
              <p:nvPr/>
            </p:nvSpPr>
            <p:spPr>
              <a:xfrm>
                <a:off x="2730" y="3029"/>
                <a:ext cx="14554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effectLst/>
                    <a:latin typeface="+mj-lt"/>
                    <a:ea typeface="Times New Roman" panose="02020603050405020304" pitchFamily="18" charset="0"/>
                  </a:rPr>
                  <a:t>Theo em các hoạt động đó diễn ra ở đới khí hậu nào? Vì sao em biết? </a:t>
                </a:r>
                <a:endParaRPr lang="en-US" sz="2400" b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E136EF1-5F69-1653-7D69-1FE43B2BE15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577" y="13063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0" y="1967276"/>
            <a:ext cx="4935780" cy="1718899"/>
            <a:chOff x="322404" y="1865156"/>
            <a:chExt cx="6365687" cy="2385415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1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Lạnh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322404" y="1865156"/>
              <a:ext cx="1564325" cy="153960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2D67EE4-8FEF-B35E-347E-C439229B0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001" y="1895475"/>
            <a:ext cx="6489655" cy="2943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80" y="1917786"/>
            <a:ext cx="5196996" cy="2073189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3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Ôn</a:t>
                </a:r>
                <a:r>
                  <a:rPr lang="en-US" sz="32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hòa</a:t>
                </a:r>
                <a:r>
                  <a:rPr lang="en-US" sz="32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9B9B6A0-8F97-4C63-A875-93B1034F9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124" y="1909228"/>
            <a:ext cx="6020097" cy="2758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387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80" y="1917786"/>
            <a:ext cx="5206520" cy="2101764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2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Nóng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12DBACD-9B44-2AEB-2F8D-CE26486C5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4926" y="1756424"/>
            <a:ext cx="6193674" cy="2777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752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135</Words>
  <Application>Microsoft Office PowerPoint</Application>
  <PresentationFormat>Widescreen</PresentationFormat>
  <Paragraphs>15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Arial</vt:lpstr>
      <vt:lpstr>Baloo 2</vt:lpstr>
      <vt:lpstr>Calibri</vt:lpstr>
      <vt:lpstr>Calibri Light</vt:lpstr>
      <vt:lpstr>Cambria</vt:lpstr>
      <vt:lpstr>Coiny</vt:lpstr>
      <vt:lpstr>等线</vt:lpstr>
      <vt:lpstr>Palatino Linotype</vt:lpstr>
      <vt:lpstr>Times New Roman</vt:lpstr>
      <vt:lpstr>1_Office Theme</vt:lpstr>
      <vt:lpstr>Office 主题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2023-01-23T13:09:30Z</dcterms:created>
  <dcterms:modified xsi:type="dcterms:W3CDTF">2025-04-20T02:09:04Z</dcterms:modified>
</cp:coreProperties>
</file>