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9" r:id="rId3"/>
    <p:sldMasterId id="2147483746" r:id="rId4"/>
  </p:sldMasterIdLst>
  <p:notesMasterIdLst>
    <p:notesMasterId r:id="rId14"/>
  </p:notesMasterIdLst>
  <p:sldIdLst>
    <p:sldId id="274" r:id="rId5"/>
    <p:sldId id="263" r:id="rId6"/>
    <p:sldId id="332" r:id="rId7"/>
    <p:sldId id="320" r:id="rId8"/>
    <p:sldId id="327" r:id="rId9"/>
    <p:sldId id="330" r:id="rId10"/>
    <p:sldId id="333" r:id="rId11"/>
    <p:sldId id="334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1671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1557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76635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5162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95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5391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495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636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61693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082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505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8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27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54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2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8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7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0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4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8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7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E035C-533B-7047-89DE-1EDEF764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1844537" y="1981614"/>
            <a:ext cx="870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113" y="3498574"/>
            <a:ext cx="2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AADCC0-13D9-4177-C349-1CBEDD29759B}"/>
              </a:ext>
            </a:extLst>
          </p:cNvPr>
          <p:cNvGrpSpPr/>
          <p:nvPr/>
        </p:nvGrpSpPr>
        <p:grpSpPr>
          <a:xfrm>
            <a:off x="7832034" y="0"/>
            <a:ext cx="3692178" cy="1440759"/>
            <a:chOff x="3722255" y="1490091"/>
            <a:chExt cx="5046771" cy="2128121"/>
          </a:xfrm>
        </p:grpSpPr>
        <p:grpSp>
          <p:nvGrpSpPr>
            <p:cNvPr id="11" name="Graphic 7">
              <a:extLst>
                <a:ext uri="{FF2B5EF4-FFF2-40B4-BE49-F238E27FC236}">
                  <a16:creationId xmlns:a16="http://schemas.microsoft.com/office/drawing/2014/main" id="{07C6934B-B771-36D1-B49D-F5BF6522E8E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7D8DCBE-022E-B10C-F705-993CE9584E21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30A4F586-DD5B-EB3E-35BA-DBEA240119A4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5" name="Graphic 7">
                  <a:extLst>
                    <a:ext uri="{FF2B5EF4-FFF2-40B4-BE49-F238E27FC236}">
                      <a16:creationId xmlns:a16="http://schemas.microsoft.com/office/drawing/2014/main" id="{33843F0F-2125-90A6-C57C-5C4406B88187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07E25C04-EED7-6A75-5381-03DE2BD1719D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658A2C8A-24BC-CC30-015A-5FDBBD937682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B643A40A-4894-F2FE-5B64-4E52EC5FA84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9DAE1A3-C544-DBC7-539B-513D9F23769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6D9C20CD-D183-7883-4EF9-01CFAF33C01F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B0F6A57D-DF8E-8AE5-F2D7-D8195DAA599F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F522CAD4-7353-8F39-718B-58F14514C5F3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72E167A-0882-313F-79CA-E3E8D47214EC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4DC5D271-4B12-6115-F46C-526ACBC567AD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CD355536-9BA2-04C5-B90D-A9B506B00C8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64FC12-AE12-E264-5E0F-DE3B7E9FB0C0}"/>
                </a:ext>
              </a:extLst>
            </p:cNvPr>
            <p:cNvSpPr txBox="1"/>
            <p:nvPr/>
          </p:nvSpPr>
          <p:spPr>
            <a:xfrm>
              <a:off x="5021339" y="1617921"/>
              <a:ext cx="2897269" cy="2000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4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endPara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4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9" fill="hold">
                          <p:stCondLst>
                            <p:cond delay="indefinite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9" fill="hold">
                          <p:stCondLst>
                            <p:cond delay="indefinite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9" fill="hold">
                          <p:stCondLst>
                            <p:cond delay="indefinite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9" fill="hold">
                          <p:stCondLst>
                            <p:cond delay="indefinite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349</Words>
  <Application>Microsoft Office PowerPoint</Application>
  <PresentationFormat>Widescreen</PresentationFormat>
  <Paragraphs>98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맑은 고딕</vt:lpstr>
      <vt:lpstr>微软雅黑</vt:lpstr>
      <vt:lpstr>#9Slide02 Noi dung dai</vt:lpstr>
      <vt:lpstr>#9Slide02 Tieu de dai</vt:lpstr>
      <vt:lpstr>Alef</vt:lpstr>
      <vt:lpstr>Arial</vt:lpstr>
      <vt:lpstr>Calibri</vt:lpstr>
      <vt:lpstr>Calibri Light</vt:lpstr>
      <vt:lpstr>Cambria</vt:lpstr>
      <vt:lpstr>Catamaran Black</vt:lpstr>
      <vt:lpstr>Catamaran ExtraBold</vt:lpstr>
      <vt:lpstr>Catamaran Medium</vt:lpstr>
      <vt:lpstr>Coiny</vt:lpstr>
      <vt:lpstr>等线</vt:lpstr>
      <vt:lpstr>等线 Light</vt:lpstr>
      <vt:lpstr>Dosis</vt:lpstr>
      <vt:lpstr>Pacifico</vt:lpstr>
      <vt:lpstr>Math Subject for Elementary - 3rd Grade: Practice Standards by Slidesgo</vt:lpstr>
      <vt:lpstr>2_Office Theme</vt:lpstr>
      <vt:lpstr>千图网拥有20W+精美PPT模板 更多PPT模板下载至：www.58pic.com/office/ppt​​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2023-02-06T07:55:38Z</dcterms:created>
  <dcterms:modified xsi:type="dcterms:W3CDTF">2025-04-20T01:59:09Z</dcterms:modified>
</cp:coreProperties>
</file>