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4" r:id="rId2"/>
    <p:sldId id="257" r:id="rId3"/>
    <p:sldId id="543" r:id="rId4"/>
    <p:sldId id="545" r:id="rId5"/>
    <p:sldId id="272" r:id="rId6"/>
    <p:sldId id="258" r:id="rId7"/>
    <p:sldId id="546" r:id="rId8"/>
    <p:sldId id="547" r:id="rId9"/>
    <p:sldId id="548" r:id="rId10"/>
    <p:sldId id="54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878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9158-EBBF-43A4-BF90-0A2D8B2A8BEE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E7C41-844B-409B-9FBD-E304D12D5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14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52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56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73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278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99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69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518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0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82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24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9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54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88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12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B5A74CF-1A1A-50F0-89F3-D39B58D0D3F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332" y="329608"/>
            <a:ext cx="1291413" cy="129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0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CF91A3-E2FC-5187-B65F-4CC12302C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9502" y="1555698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-1586545" y="26823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-907353" y="229992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-513888" y="814767"/>
            <a:ext cx="9994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10 243 viên thuốc, người ta đóng vào các vỉ, mỗi vỉ 8 viên thuốc. Hỏi đóng được nhiều nhất bao nhiêu vỉ thuốc và còn thừa ra mấy viên?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20-72C4-7E20-FC98-77C68ABCE3E1}"/>
              </a:ext>
            </a:extLst>
          </p:cNvPr>
          <p:cNvCxnSpPr/>
          <p:nvPr/>
        </p:nvCxnSpPr>
        <p:spPr>
          <a:xfrm>
            <a:off x="-197015" y="1395784"/>
            <a:ext cx="4125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C34C8F-E2A4-D406-7CB4-91BA92D54D34}"/>
              </a:ext>
            </a:extLst>
          </p:cNvPr>
          <p:cNvCxnSpPr>
            <a:cxnSpLocks/>
          </p:cNvCxnSpPr>
          <p:nvPr/>
        </p:nvCxnSpPr>
        <p:spPr>
          <a:xfrm>
            <a:off x="6202779" y="1395784"/>
            <a:ext cx="3129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619DF1-7E42-376D-7FB6-0EF994000A09}"/>
              </a:ext>
            </a:extLst>
          </p:cNvPr>
          <p:cNvCxnSpPr>
            <a:cxnSpLocks/>
          </p:cNvCxnSpPr>
          <p:nvPr/>
        </p:nvCxnSpPr>
        <p:spPr>
          <a:xfrm>
            <a:off x="-197015" y="1809830"/>
            <a:ext cx="2725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4ABC0F-9E32-1CF4-A7F5-B34843CC7B95}"/>
              </a:ext>
            </a:extLst>
          </p:cNvPr>
          <p:cNvCxnSpPr>
            <a:cxnSpLocks/>
          </p:cNvCxnSpPr>
          <p:nvPr/>
        </p:nvCxnSpPr>
        <p:spPr>
          <a:xfrm>
            <a:off x="5072354" y="1814833"/>
            <a:ext cx="43522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B9C495-D504-3316-0A2A-553584A2A777}"/>
              </a:ext>
            </a:extLst>
          </p:cNvPr>
          <p:cNvCxnSpPr>
            <a:cxnSpLocks/>
          </p:cNvCxnSpPr>
          <p:nvPr/>
        </p:nvCxnSpPr>
        <p:spPr>
          <a:xfrm>
            <a:off x="-197015" y="2285954"/>
            <a:ext cx="2576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1DC611-0848-0A24-107F-67BBF7D2037A}"/>
              </a:ext>
            </a:extLst>
          </p:cNvPr>
          <p:cNvCxnSpPr>
            <a:cxnSpLocks/>
          </p:cNvCxnSpPr>
          <p:nvPr/>
        </p:nvCxnSpPr>
        <p:spPr>
          <a:xfrm>
            <a:off x="4483414" y="2384427"/>
            <a:ext cx="4235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F1A4433-601E-F746-2593-FAE65298436D}"/>
              </a:ext>
            </a:extLst>
          </p:cNvPr>
          <p:cNvSpPr txBox="1"/>
          <p:nvPr/>
        </p:nvSpPr>
        <p:spPr>
          <a:xfrm>
            <a:off x="-513888" y="2499835"/>
            <a:ext cx="100371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4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10 243 : 8 = 1 280 (dư 3)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đóng được nhiều nhất 1 280 vỉ thuốc và còn thừa ra 3 viên.</a:t>
            </a:r>
          </a:p>
          <a:p>
            <a:pPr algn="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 1280 vỉ thuốc, thừa 3 viên. </a:t>
            </a:r>
          </a:p>
        </p:txBody>
      </p:sp>
    </p:spTree>
    <p:extLst>
      <p:ext uri="{BB962C8B-B14F-4D97-AF65-F5344CB8AC3E}">
        <p14:creationId xmlns:p14="http://schemas.microsoft.com/office/powerpoint/2010/main" val="2582009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648" y="-217714"/>
            <a:ext cx="12286695" cy="6858000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954382" y="510363"/>
            <a:ext cx="10457330" cy="3664608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52670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02" y="1800878"/>
            <a:ext cx="3275552" cy="5171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24E774-FBD8-888A-DDE6-4D2B2F819E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4" y="-89631"/>
            <a:ext cx="1919416" cy="1919416"/>
          </a:xfrm>
          <a:prstGeom prst="rect">
            <a:avLst/>
          </a:prstGeom>
        </p:spPr>
      </p:pic>
      <p:grpSp>
        <p:nvGrpSpPr>
          <p:cNvPr id="7" name="组合 11">
            <a:extLst>
              <a:ext uri="{FF2B5EF4-FFF2-40B4-BE49-F238E27FC236}">
                <a16:creationId xmlns:a16="http://schemas.microsoft.com/office/drawing/2014/main" id="{57787E3D-1D83-8D6E-E6F5-DB68A65A3B43}"/>
              </a:ext>
            </a:extLst>
          </p:cNvPr>
          <p:cNvGrpSpPr/>
          <p:nvPr/>
        </p:nvGrpSpPr>
        <p:grpSpPr>
          <a:xfrm>
            <a:off x="2809905" y="709296"/>
            <a:ext cx="5100339" cy="492443"/>
            <a:chOff x="2796376" y="4181475"/>
            <a:chExt cx="6086572" cy="521421"/>
          </a:xfrm>
        </p:grpSpPr>
        <p:sp>
          <p:nvSpPr>
            <p:cNvPr id="8" name="矩形: 圆角 47">
              <a:extLst>
                <a:ext uri="{FF2B5EF4-FFF2-40B4-BE49-F238E27FC236}">
                  <a16:creationId xmlns:a16="http://schemas.microsoft.com/office/drawing/2014/main" id="{8747DC2A-40E2-CD58-DE42-1F9BEBDD5CC3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9" name="矩形 259">
              <a:extLst>
                <a:ext uri="{FF2B5EF4-FFF2-40B4-BE49-F238E27FC236}">
                  <a16:creationId xmlns:a16="http://schemas.microsoft.com/office/drawing/2014/main" id="{80BC542E-2515-28EC-22FA-3F8CFCEE2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TOÁN 3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302D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235B2DB-9055-4E70-89C2-9976343DB74A}"/>
              </a:ext>
            </a:extLst>
          </p:cNvPr>
          <p:cNvSpPr txBox="1"/>
          <p:nvPr/>
        </p:nvSpPr>
        <p:spPr>
          <a:xfrm>
            <a:off x="1286097" y="1402833"/>
            <a:ext cx="950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CÓ MỘT CHỮ SỐ 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D745C-EE55-E442-F873-0DC6ACD0B290}"/>
              </a:ext>
            </a:extLst>
          </p:cNvPr>
          <p:cNvSpPr txBox="1"/>
          <p:nvPr/>
        </p:nvSpPr>
        <p:spPr>
          <a:xfrm>
            <a:off x="4497572" y="3009014"/>
            <a:ext cx="277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819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BD63EA-3554-2675-8ED7-DBD5CFD37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991" y="1417475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57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2" y="-93489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350875" y="287079"/>
            <a:ext cx="11196084" cy="623067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A2632-C8B6-DDBB-70E0-243820FF4BFD}"/>
              </a:ext>
            </a:extLst>
          </p:cNvPr>
          <p:cNvSpPr txBox="1"/>
          <p:nvPr/>
        </p:nvSpPr>
        <p:spPr>
          <a:xfrm>
            <a:off x="1063257" y="595423"/>
            <a:ext cx="9728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xưởng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10 450 m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 m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139EE6-584C-5AFD-3CD5-6CC011CC8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0434" y="2240396"/>
            <a:ext cx="3428957" cy="1736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4C797-4DC9-02F0-8CCD-84BA1E342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7529" y="0"/>
            <a:ext cx="1714500" cy="6286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C199C3-2196-AD87-4D2A-E19EC5CBA86D}"/>
              </a:ext>
            </a:extLst>
          </p:cNvPr>
          <p:cNvSpPr/>
          <p:nvPr/>
        </p:nvSpPr>
        <p:spPr>
          <a:xfrm>
            <a:off x="1073065" y="4397002"/>
            <a:ext cx="9691514" cy="116382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biết may được nhiều nhất bao nhiêu bộ quần áo như vậy và còn thừa mấy mét vải ta làm như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3C8775-223E-A2D4-A4FD-060FCBA18EA9}"/>
              </a:ext>
            </a:extLst>
          </p:cNvPr>
          <p:cNvSpPr/>
          <p:nvPr/>
        </p:nvSpPr>
        <p:spPr>
          <a:xfrm>
            <a:off x="3612539" y="3222930"/>
            <a:ext cx="3428999" cy="838200"/>
          </a:xfrm>
          <a:prstGeom prst="roundRect">
            <a:avLst>
              <a:gd name="adj" fmla="val 24459"/>
            </a:avLst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</p:spTree>
    <p:extLst>
      <p:ext uri="{BB962C8B-B14F-4D97-AF65-F5344CB8AC3E}">
        <p14:creationId xmlns:p14="http://schemas.microsoft.com/office/powerpoint/2010/main" val="4226490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-1297957" y="-160213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F929FFE5-3474-D6C4-86D0-50A509F3F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49">
            <a:extLst>
              <a:ext uri="{FF2B5EF4-FFF2-40B4-BE49-F238E27FC236}">
                <a16:creationId xmlns:a16="http://schemas.microsoft.com/office/drawing/2014/main" id="{1181C833-234F-351D-5CE2-F4ED9EE40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01006"/>
            <a:ext cx="1513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</a:t>
            </a:r>
          </a:p>
        </p:txBody>
      </p:sp>
      <p:grpSp>
        <p:nvGrpSpPr>
          <p:cNvPr id="30" name="Group 66">
            <a:extLst>
              <a:ext uri="{FF2B5EF4-FFF2-40B4-BE49-F238E27FC236}">
                <a16:creationId xmlns:a16="http://schemas.microsoft.com/office/drawing/2014/main" id="{81C49C22-7DFD-4D5E-DBE6-5BE94328D989}"/>
              </a:ext>
            </a:extLst>
          </p:cNvPr>
          <p:cNvGrpSpPr>
            <a:grpSpLocks/>
          </p:cNvGrpSpPr>
          <p:nvPr/>
        </p:nvGrpSpPr>
        <p:grpSpPr bwMode="auto">
          <a:xfrm>
            <a:off x="2338710" y="1767125"/>
            <a:ext cx="1045599" cy="1690944"/>
            <a:chOff x="2299" y="1252"/>
            <a:chExt cx="438" cy="77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AA0533-6097-0A83-6B68-2F3C720FC442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2560C7-4E1B-6E39-5E2D-3E49A42C31FA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10" cy="775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3" name="TextBox 36">
            <a:extLst>
              <a:ext uri="{FF2B5EF4-FFF2-40B4-BE49-F238E27FC236}">
                <a16:creationId xmlns:a16="http://schemas.microsoft.com/office/drawing/2014/main" id="{225E2C76-2A86-3DAE-C4E8-AA8DDA4E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144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731EE76C-0354-FA1D-4A80-F2C5E325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794" y="205593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TextBox 39">
            <a:extLst>
              <a:ext uri="{FF2B5EF4-FFF2-40B4-BE49-F238E27FC236}">
                <a16:creationId xmlns:a16="http://schemas.microsoft.com/office/drawing/2014/main" id="{9066D052-C10D-82EA-9CC1-548078B0E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310" y="205490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966F7B-9974-B97D-2CBD-D9985DE64AC1}"/>
              </a:ext>
            </a:extLst>
          </p:cNvPr>
          <p:cNvSpPr txBox="1"/>
          <p:nvPr/>
        </p:nvSpPr>
        <p:spPr>
          <a:xfrm>
            <a:off x="3473275" y="1627712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9, 10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FC6C85-1AE2-F491-4691-808FB463C624}"/>
              </a:ext>
            </a:extLst>
          </p:cNvPr>
          <p:cNvSpPr txBox="1"/>
          <p:nvPr/>
        </p:nvSpPr>
        <p:spPr>
          <a:xfrm>
            <a:off x="3310087" y="269002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14; 14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12 ,14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EE80BB72-740A-1C35-C139-A69E24134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922" y="247667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8400F1-BB57-7C2B-394A-C92D1AED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076" y="24786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C87A83CA-97EB-8A2D-3B45-BE8E84334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10" y="2481524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55E7B1D-B632-1C5E-857B-A43335316206}"/>
              </a:ext>
            </a:extLst>
          </p:cNvPr>
          <p:cNvSpPr/>
          <p:nvPr/>
        </p:nvSpPr>
        <p:spPr>
          <a:xfrm>
            <a:off x="3699877" y="5793001"/>
            <a:ext cx="6170436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 : 3 = 3 483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5E9BD205-CC5D-6E40-CD48-070E15AEC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079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7F177B-BE90-BB43-2AD3-8E2B8B7A49F3}"/>
              </a:ext>
            </a:extLst>
          </p:cNvPr>
          <p:cNvSpPr txBox="1"/>
          <p:nvPr/>
        </p:nvSpPr>
        <p:spPr>
          <a:xfrm>
            <a:off x="3088696" y="3708743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25, 25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24, 25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645431A-B71B-45C3-98E1-81BA4766A59E}"/>
              </a:ext>
            </a:extLst>
          </p:cNvPr>
          <p:cNvSpPr/>
          <p:nvPr/>
        </p:nvSpPr>
        <p:spPr>
          <a:xfrm>
            <a:off x="4463144" y="511628"/>
            <a:ext cx="3428999" cy="838200"/>
          </a:xfrm>
          <a:prstGeom prst="roundRect">
            <a:avLst>
              <a:gd name="adj" fmla="val 24459"/>
            </a:avLst>
          </a:prstGeom>
          <a:solidFill>
            <a:sysClr val="window" lastClr="FFFFFF"/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3D908D-383A-CB12-B2BB-F0C8505BB266}"/>
              </a:ext>
            </a:extLst>
          </p:cNvPr>
          <p:cNvSpPr txBox="1"/>
          <p:nvPr/>
        </p:nvSpPr>
        <p:spPr>
          <a:xfrm>
            <a:off x="2861509" y="4632989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10, 10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9, 10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EA178272-7DDE-3FBF-2CDE-B55167335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465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BCA70D0F-D74C-8D1D-DFE7-28BD1CAD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475" y="28749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28AE5C51-3DD3-FFCD-B4C9-A00B1A299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91" y="28749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1A191C8D-C241-F7D8-4602-6B1F9E33D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91" y="33321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C069ED6-3771-722A-9BFA-A049B21F8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23" y="4452937"/>
            <a:ext cx="26098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6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4" grpId="0"/>
      <p:bldP spid="45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228" y="-104503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FFFCE-2BAF-006F-F35E-835579DBFF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289" y="1407645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24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-1329070" y="-123767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C4C49C3-D83B-9868-B0D4-E9E2FE7FA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435429" y="361436"/>
            <a:ext cx="656085" cy="61555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091514" y="308693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E07509-84EE-4C1B-BE62-F56CA82CA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3695" y="1706351"/>
            <a:ext cx="5510521" cy="38108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D165C35-5E92-9EDB-EC52-3714D121C048}"/>
              </a:ext>
            </a:extLst>
          </p:cNvPr>
          <p:cNvGrpSpPr/>
          <p:nvPr/>
        </p:nvGrpSpPr>
        <p:grpSpPr>
          <a:xfrm>
            <a:off x="1252961" y="2655118"/>
            <a:ext cx="2865108" cy="1631502"/>
            <a:chOff x="189403" y="1441024"/>
            <a:chExt cx="2192024" cy="1631502"/>
          </a:xfrm>
        </p:grpSpPr>
        <p:sp>
          <p:nvSpPr>
            <p:cNvPr id="15" name="TextBox 43">
              <a:extLst>
                <a:ext uri="{FF2B5EF4-FFF2-40B4-BE49-F238E27FC236}">
                  <a16:creationId xmlns:a16="http://schemas.microsoft.com/office/drawing/2014/main" id="{75B42C36-A5D0-9E4E-4F9E-CB2189D53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" name="TextBox 49">
              <a:extLst>
                <a:ext uri="{FF2B5EF4-FFF2-40B4-BE49-F238E27FC236}">
                  <a16:creationId xmlns:a16="http://schemas.microsoft.com/office/drawing/2014/main" id="{9E9C9987-DB2F-66D8-7F17-AC2D02944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15 827</a:t>
              </a:r>
            </a:p>
          </p:txBody>
        </p:sp>
        <p:grpSp>
          <p:nvGrpSpPr>
            <p:cNvPr id="17" name="Group 66">
              <a:extLst>
                <a:ext uri="{FF2B5EF4-FFF2-40B4-BE49-F238E27FC236}">
                  <a16:creationId xmlns:a16="http://schemas.microsoft.com/office/drawing/2014/main" id="{4BDD8543-E227-88BE-867D-904018CA5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64B52BC-58B8-0CD6-670A-129DB7929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924CF33-0997-FBA4-79A4-6BA3B44849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7B84028-5313-BF7E-6D11-C943EBB9BA85}"/>
              </a:ext>
            </a:extLst>
          </p:cNvPr>
          <p:cNvSpPr txBox="1"/>
          <p:nvPr/>
        </p:nvSpPr>
        <p:spPr>
          <a:xfrm>
            <a:off x="3026450" y="3509286"/>
            <a:ext cx="78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7E30C7-514F-B993-44EA-6DD1CC71DF6F}"/>
              </a:ext>
            </a:extLst>
          </p:cNvPr>
          <p:cNvSpPr txBox="1"/>
          <p:nvPr/>
        </p:nvSpPr>
        <p:spPr>
          <a:xfrm>
            <a:off x="1996613" y="32381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4ED347-CEF3-C7DC-574E-FAFC2DD3CA35}"/>
              </a:ext>
            </a:extLst>
          </p:cNvPr>
          <p:cNvSpPr txBox="1"/>
          <p:nvPr/>
        </p:nvSpPr>
        <p:spPr>
          <a:xfrm>
            <a:off x="2397232" y="3206098"/>
            <a:ext cx="554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70C31D-67E9-75EF-2ABC-2DDAC729EAC3}"/>
              </a:ext>
            </a:extLst>
          </p:cNvPr>
          <p:cNvSpPr txBox="1"/>
          <p:nvPr/>
        </p:nvSpPr>
        <p:spPr>
          <a:xfrm>
            <a:off x="3379594" y="3479032"/>
            <a:ext cx="87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8383E2-86CC-A838-5B2D-DB6A0AAB7AB1}"/>
              </a:ext>
            </a:extLst>
          </p:cNvPr>
          <p:cNvSpPr txBox="1"/>
          <p:nvPr/>
        </p:nvSpPr>
        <p:spPr>
          <a:xfrm>
            <a:off x="2309481" y="371035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16A10-43B4-AD70-7D6E-E9E16E0356C8}"/>
              </a:ext>
            </a:extLst>
          </p:cNvPr>
          <p:cNvSpPr txBox="1"/>
          <p:nvPr/>
        </p:nvSpPr>
        <p:spPr>
          <a:xfrm>
            <a:off x="3781774" y="3491026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31273D-4B87-A317-2F2D-108E7326CA18}"/>
              </a:ext>
            </a:extLst>
          </p:cNvPr>
          <p:cNvSpPr txBox="1"/>
          <p:nvPr/>
        </p:nvSpPr>
        <p:spPr>
          <a:xfrm>
            <a:off x="2565295" y="37062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222AA2-8218-061E-8782-6DC541483DAF}"/>
              </a:ext>
            </a:extLst>
          </p:cNvPr>
          <p:cNvSpPr txBox="1"/>
          <p:nvPr/>
        </p:nvSpPr>
        <p:spPr>
          <a:xfrm>
            <a:off x="2559852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AABC0B-8AC1-4173-8EC0-8F4C480CC30B}"/>
              </a:ext>
            </a:extLst>
          </p:cNvPr>
          <p:cNvSpPr txBox="1"/>
          <p:nvPr/>
        </p:nvSpPr>
        <p:spPr>
          <a:xfrm>
            <a:off x="2836077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34C95A-1CBF-1D8D-F5D4-7C3D0CB18A92}"/>
              </a:ext>
            </a:extLst>
          </p:cNvPr>
          <p:cNvSpPr txBox="1"/>
          <p:nvPr/>
        </p:nvSpPr>
        <p:spPr>
          <a:xfrm>
            <a:off x="4061322" y="3498112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9B1A39-510C-D10C-88CD-AB06935BF029}"/>
              </a:ext>
            </a:extLst>
          </p:cNvPr>
          <p:cNvSpPr txBox="1"/>
          <p:nvPr/>
        </p:nvSpPr>
        <p:spPr>
          <a:xfrm>
            <a:off x="2855127" y="46682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A1CC3C6-9D05-F95E-288F-5FDBB931C8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2468" y="958941"/>
            <a:ext cx="7028267" cy="940317"/>
          </a:xfrm>
          <a:prstGeom prst="rect">
            <a:avLst/>
          </a:prstGeom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E0FD549-34AC-4CCF-0E69-47CF3A631F0D}"/>
              </a:ext>
            </a:extLst>
          </p:cNvPr>
          <p:cNvSpPr/>
          <p:nvPr/>
        </p:nvSpPr>
        <p:spPr>
          <a:xfrm>
            <a:off x="697984" y="5673131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15 827 : 5 = 3 165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5C350863-11D3-3493-DD52-AB8CEFBBB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84" y="4211417"/>
            <a:ext cx="934477" cy="1516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7AFD58A-9F00-29F7-7145-ADEE8F389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5013" y="1686721"/>
            <a:ext cx="5510521" cy="3810815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05FC071-39FF-9F3B-0A34-9F662ABDF124}"/>
              </a:ext>
            </a:extLst>
          </p:cNvPr>
          <p:cNvGrpSpPr/>
          <p:nvPr/>
        </p:nvGrpSpPr>
        <p:grpSpPr>
          <a:xfrm>
            <a:off x="7272669" y="2801642"/>
            <a:ext cx="2865108" cy="1631502"/>
            <a:chOff x="189403" y="1441024"/>
            <a:chExt cx="2192024" cy="1631502"/>
          </a:xfrm>
        </p:grpSpPr>
        <p:sp>
          <p:nvSpPr>
            <p:cNvPr id="79" name="TextBox 43">
              <a:extLst>
                <a:ext uri="{FF2B5EF4-FFF2-40B4-BE49-F238E27FC236}">
                  <a16:creationId xmlns:a16="http://schemas.microsoft.com/office/drawing/2014/main" id="{8A115471-7608-0442-9C87-428C93D6F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TextBox 49">
              <a:extLst>
                <a:ext uri="{FF2B5EF4-FFF2-40B4-BE49-F238E27FC236}">
                  <a16:creationId xmlns:a16="http://schemas.microsoft.com/office/drawing/2014/main" id="{0C7A3106-C4EF-A047-7ADE-AC08648B1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26 167</a:t>
              </a:r>
            </a:p>
          </p:txBody>
        </p:sp>
        <p:grpSp>
          <p:nvGrpSpPr>
            <p:cNvPr id="81" name="Group 66">
              <a:extLst>
                <a:ext uri="{FF2B5EF4-FFF2-40B4-BE49-F238E27FC236}">
                  <a16:creationId xmlns:a16="http://schemas.microsoft.com/office/drawing/2014/main" id="{752A546A-F9EF-DEA3-3DDC-DB36513EC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AD6CC8F-6F31-F7FE-CF5D-27F4D5510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F315768-204D-7209-19BF-B11027FAB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5967E21C-7994-EB14-7806-6B95CC1468B1}"/>
              </a:ext>
            </a:extLst>
          </p:cNvPr>
          <p:cNvSpPr txBox="1"/>
          <p:nvPr/>
        </p:nvSpPr>
        <p:spPr>
          <a:xfrm>
            <a:off x="8858123" y="345396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21F01B1-A0A4-784B-BF91-EE5E9632FE54}"/>
              </a:ext>
            </a:extLst>
          </p:cNvPr>
          <p:cNvSpPr txBox="1"/>
          <p:nvPr/>
        </p:nvSpPr>
        <p:spPr>
          <a:xfrm>
            <a:off x="7599971" y="31956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DAFF426-EC6B-E355-7F9D-4B4F1928D285}"/>
              </a:ext>
            </a:extLst>
          </p:cNvPr>
          <p:cNvSpPr txBox="1"/>
          <p:nvPr/>
        </p:nvSpPr>
        <p:spPr>
          <a:xfrm>
            <a:off x="7923471" y="319701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EF4210C-E8F3-F252-84C3-80F90EBE1748}"/>
              </a:ext>
            </a:extLst>
          </p:cNvPr>
          <p:cNvSpPr txBox="1"/>
          <p:nvPr/>
        </p:nvSpPr>
        <p:spPr>
          <a:xfrm>
            <a:off x="9142671" y="34365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3A38195-3FF5-7658-B6D7-74B9AC90F828}"/>
              </a:ext>
            </a:extLst>
          </p:cNvPr>
          <p:cNvSpPr txBox="1"/>
          <p:nvPr/>
        </p:nvSpPr>
        <p:spPr>
          <a:xfrm>
            <a:off x="7923471" y="3667822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1350BCF-E1E6-F926-1DFF-2CE7BD5BD62A}"/>
              </a:ext>
            </a:extLst>
          </p:cNvPr>
          <p:cNvSpPr txBox="1"/>
          <p:nvPr/>
        </p:nvSpPr>
        <p:spPr>
          <a:xfrm>
            <a:off x="9395764" y="3448495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59B880-1245-9356-2826-DD7CFF324A37}"/>
              </a:ext>
            </a:extLst>
          </p:cNvPr>
          <p:cNvSpPr txBox="1"/>
          <p:nvPr/>
        </p:nvSpPr>
        <p:spPr>
          <a:xfrm>
            <a:off x="8179285" y="36637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0237EB0-FB50-92B2-6AEA-AC50B129EF3E}"/>
              </a:ext>
            </a:extLst>
          </p:cNvPr>
          <p:cNvSpPr txBox="1"/>
          <p:nvPr/>
        </p:nvSpPr>
        <p:spPr>
          <a:xfrm>
            <a:off x="8173842" y="4159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8A96A74-734C-ABC4-C9E7-05E90DA2F99A}"/>
              </a:ext>
            </a:extLst>
          </p:cNvPr>
          <p:cNvSpPr txBox="1"/>
          <p:nvPr/>
        </p:nvSpPr>
        <p:spPr>
          <a:xfrm>
            <a:off x="8450067" y="4159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6B2E9A5-C2CC-23C7-EEE9-9A784A2EBFA2}"/>
              </a:ext>
            </a:extLst>
          </p:cNvPr>
          <p:cNvSpPr txBox="1"/>
          <p:nvPr/>
        </p:nvSpPr>
        <p:spPr>
          <a:xfrm>
            <a:off x="9675312" y="3455581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AB999C5-87DF-A97A-4D71-136CC9F49547}"/>
              </a:ext>
            </a:extLst>
          </p:cNvPr>
          <p:cNvSpPr txBox="1"/>
          <p:nvPr/>
        </p:nvSpPr>
        <p:spPr>
          <a:xfrm>
            <a:off x="8469117" y="46257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B8A3E340-07D5-F95B-0555-C23B7C2D264F}"/>
              </a:ext>
            </a:extLst>
          </p:cNvPr>
          <p:cNvSpPr/>
          <p:nvPr/>
        </p:nvSpPr>
        <p:spPr>
          <a:xfrm>
            <a:off x="6311974" y="5630600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26 168 : 4 = 6 641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20311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3" grpId="0"/>
      <p:bldP spid="51" grpId="0"/>
      <p:bldP spid="52" grpId="0"/>
      <p:bldP spid="75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180" y="99892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72DC96C-3A5C-8508-5DCB-68E99BE84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86822"/>
              </p:ext>
            </p:extLst>
          </p:nvPr>
        </p:nvGraphicFramePr>
        <p:xfrm>
          <a:off x="1031357" y="1485210"/>
          <a:ext cx="10515600" cy="35072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69405556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035897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2581474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9733922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7529367"/>
                    </a:ext>
                  </a:extLst>
                </a:gridCol>
              </a:tblGrid>
              <a:tr h="8326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Phép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067348"/>
                  </a:ext>
                </a:extLst>
              </a:tr>
              <a:tr h="133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07230"/>
                  </a:ext>
                </a:extLst>
              </a:tr>
              <a:tr h="133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011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0DF504-77CD-7647-8399-6FA3211B3313}"/>
              </a:ext>
            </a:extLst>
          </p:cNvPr>
          <p:cNvSpPr txBox="1"/>
          <p:nvPr/>
        </p:nvSpPr>
        <p:spPr>
          <a:xfrm>
            <a:off x="3296093" y="2445488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15 827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C1867-3F91-AAED-10E6-2B86AE05DBB2}"/>
              </a:ext>
            </a:extLst>
          </p:cNvPr>
          <p:cNvSpPr txBox="1"/>
          <p:nvPr/>
        </p:nvSpPr>
        <p:spPr>
          <a:xfrm>
            <a:off x="5380074" y="2445488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4B1900-3D24-8089-765F-1FD1F792EE5B}"/>
              </a:ext>
            </a:extLst>
          </p:cNvPr>
          <p:cNvSpPr txBox="1"/>
          <p:nvPr/>
        </p:nvSpPr>
        <p:spPr>
          <a:xfrm>
            <a:off x="7357730" y="2371060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3 165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528EDD-E929-FB33-F683-7A9459310CDB}"/>
              </a:ext>
            </a:extLst>
          </p:cNvPr>
          <p:cNvSpPr txBox="1"/>
          <p:nvPr/>
        </p:nvSpPr>
        <p:spPr>
          <a:xfrm>
            <a:off x="9611833" y="238169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69D621-9152-80AA-07FB-8A2018835593}"/>
              </a:ext>
            </a:extLst>
          </p:cNvPr>
          <p:cNvSpPr txBox="1"/>
          <p:nvPr/>
        </p:nvSpPr>
        <p:spPr>
          <a:xfrm>
            <a:off x="3168502" y="3763926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26 167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270D4B-F6F4-6F12-21E7-43AC6E39D795}"/>
              </a:ext>
            </a:extLst>
          </p:cNvPr>
          <p:cNvSpPr txBox="1"/>
          <p:nvPr/>
        </p:nvSpPr>
        <p:spPr>
          <a:xfrm>
            <a:off x="5369441" y="375329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04D504-D200-2D14-05AD-1355A048341F}"/>
              </a:ext>
            </a:extLst>
          </p:cNvPr>
          <p:cNvSpPr txBox="1"/>
          <p:nvPr/>
        </p:nvSpPr>
        <p:spPr>
          <a:xfrm>
            <a:off x="7410892" y="3678866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6 541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7CEF85-8B6F-A76D-9239-047F3FD8EDFA}"/>
              </a:ext>
            </a:extLst>
          </p:cNvPr>
          <p:cNvSpPr txBox="1"/>
          <p:nvPr/>
        </p:nvSpPr>
        <p:spPr>
          <a:xfrm>
            <a:off x="9579935" y="371076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4511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211" y="-42531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46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C8616F-A6B5-EE18-4D6A-7A9A14C549B2}"/>
              </a:ext>
            </a:extLst>
          </p:cNvPr>
          <p:cNvSpPr/>
          <p:nvPr/>
        </p:nvSpPr>
        <p:spPr>
          <a:xfrm>
            <a:off x="1339702" y="1244009"/>
            <a:ext cx="2923954" cy="8825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21 437 : 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F343E3-E09E-60E1-9929-AE205754502B}"/>
              </a:ext>
            </a:extLst>
          </p:cNvPr>
          <p:cNvSpPr/>
          <p:nvPr/>
        </p:nvSpPr>
        <p:spPr>
          <a:xfrm>
            <a:off x="6368902" y="1180214"/>
            <a:ext cx="2923954" cy="8825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36 095 : 8</a:t>
            </a:r>
          </a:p>
        </p:txBody>
      </p:sp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043078E9-8A4A-27CD-EB01-86841650D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60" y="4736464"/>
            <a:ext cx="934477" cy="1516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9096993-6A7F-214D-899E-52391BAB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20" y="2377176"/>
            <a:ext cx="5510521" cy="3810815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6C5AF-AD02-520C-7CCB-3C8ADC0C1D8F}"/>
              </a:ext>
            </a:extLst>
          </p:cNvPr>
          <p:cNvGrpSpPr/>
          <p:nvPr/>
        </p:nvGrpSpPr>
        <p:grpSpPr>
          <a:xfrm>
            <a:off x="1679945" y="3326689"/>
            <a:ext cx="2865108" cy="1631502"/>
            <a:chOff x="189403" y="1441024"/>
            <a:chExt cx="2192024" cy="1631502"/>
          </a:xfrm>
        </p:grpSpPr>
        <p:sp>
          <p:nvSpPr>
            <p:cNvPr id="69" name="TextBox 43">
              <a:extLst>
                <a:ext uri="{FF2B5EF4-FFF2-40B4-BE49-F238E27FC236}">
                  <a16:creationId xmlns:a16="http://schemas.microsoft.com/office/drawing/2014/main" id="{14C108C7-FC4C-2BCE-E117-D5F76D9A7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0" name="TextBox 49">
              <a:extLst>
                <a:ext uri="{FF2B5EF4-FFF2-40B4-BE49-F238E27FC236}">
                  <a16:creationId xmlns:a16="http://schemas.microsoft.com/office/drawing/2014/main" id="{2B2CD306-3897-B54B-25A5-0C9835610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21 437</a:t>
              </a:r>
            </a:p>
          </p:txBody>
        </p:sp>
        <p:grpSp>
          <p:nvGrpSpPr>
            <p:cNvPr id="71" name="Group 66">
              <a:extLst>
                <a:ext uri="{FF2B5EF4-FFF2-40B4-BE49-F238E27FC236}">
                  <a16:creationId xmlns:a16="http://schemas.microsoft.com/office/drawing/2014/main" id="{6BF4FF01-CB7E-DEF2-4E9B-06723A0FD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CB31EF78-726B-2D8C-5471-9A411DC53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DE7E98B-54FB-046A-FEEB-9BF94FA39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286ADF8-A68F-70E7-9E27-8B6FEC0C74F5}"/>
              </a:ext>
            </a:extLst>
          </p:cNvPr>
          <p:cNvSpPr txBox="1"/>
          <p:nvPr/>
        </p:nvSpPr>
        <p:spPr>
          <a:xfrm>
            <a:off x="3265399" y="396838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529C1EF-DFAD-D994-881F-F931B8C263AD}"/>
              </a:ext>
            </a:extLst>
          </p:cNvPr>
          <p:cNvSpPr txBox="1"/>
          <p:nvPr/>
        </p:nvSpPr>
        <p:spPr>
          <a:xfrm>
            <a:off x="2017879" y="3720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657B0B8-4279-710B-4D66-A08050F8A7DE}"/>
              </a:ext>
            </a:extLst>
          </p:cNvPr>
          <p:cNvSpPr txBox="1"/>
          <p:nvPr/>
        </p:nvSpPr>
        <p:spPr>
          <a:xfrm>
            <a:off x="2330747" y="37220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6D40529-C101-73E4-FD09-D5CD652E0DB1}"/>
              </a:ext>
            </a:extLst>
          </p:cNvPr>
          <p:cNvSpPr txBox="1"/>
          <p:nvPr/>
        </p:nvSpPr>
        <p:spPr>
          <a:xfrm>
            <a:off x="3549947" y="39615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0DFECCA-36EC-26AE-C8F7-46D07A74CFAB}"/>
              </a:ext>
            </a:extLst>
          </p:cNvPr>
          <p:cNvSpPr txBox="1"/>
          <p:nvPr/>
        </p:nvSpPr>
        <p:spPr>
          <a:xfrm>
            <a:off x="2309482" y="417160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A6DE7DF-4AC9-86F5-A07C-C30142C576B3}"/>
              </a:ext>
            </a:extLst>
          </p:cNvPr>
          <p:cNvSpPr txBox="1"/>
          <p:nvPr/>
        </p:nvSpPr>
        <p:spPr>
          <a:xfrm>
            <a:off x="3803040" y="397354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54B51D3-300E-A0A7-A69A-ADD050F8730F}"/>
              </a:ext>
            </a:extLst>
          </p:cNvPr>
          <p:cNvSpPr txBox="1"/>
          <p:nvPr/>
        </p:nvSpPr>
        <p:spPr>
          <a:xfrm>
            <a:off x="2586561" y="41887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BEC09A-52D3-EE9E-1313-A3A82C01AE6A}"/>
              </a:ext>
            </a:extLst>
          </p:cNvPr>
          <p:cNvSpPr txBox="1"/>
          <p:nvPr/>
        </p:nvSpPr>
        <p:spPr>
          <a:xfrm>
            <a:off x="2581118" y="46840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E8C9F67-0D91-B07A-D11D-380B38585C10}"/>
              </a:ext>
            </a:extLst>
          </p:cNvPr>
          <p:cNvSpPr txBox="1"/>
          <p:nvPr/>
        </p:nvSpPr>
        <p:spPr>
          <a:xfrm>
            <a:off x="2857343" y="46840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73A6FFE-1A36-1130-FE33-15DA31B69CD5}"/>
              </a:ext>
            </a:extLst>
          </p:cNvPr>
          <p:cNvSpPr txBox="1"/>
          <p:nvPr/>
        </p:nvSpPr>
        <p:spPr>
          <a:xfrm>
            <a:off x="4082588" y="3980628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58C5FAA-4194-CDF6-F2D6-02243F510FBD}"/>
              </a:ext>
            </a:extLst>
          </p:cNvPr>
          <p:cNvSpPr txBox="1"/>
          <p:nvPr/>
        </p:nvSpPr>
        <p:spPr>
          <a:xfrm>
            <a:off x="2876393" y="51508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B2100BA-E36D-2B32-2CDE-2BE0FBD47F15}"/>
              </a:ext>
            </a:extLst>
          </p:cNvPr>
          <p:cNvSpPr/>
          <p:nvPr/>
        </p:nvSpPr>
        <p:spPr>
          <a:xfrm>
            <a:off x="719250" y="6155647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21 437 : 3 = 7 145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108" name="Picture 107" descr="Icon&#10;&#10;Description automatically generated">
            <a:extLst>
              <a:ext uri="{FF2B5EF4-FFF2-40B4-BE49-F238E27FC236}">
                <a16:creationId xmlns:a16="http://schemas.microsoft.com/office/drawing/2014/main" id="{76194CA3-67E0-CBFF-125F-C4675DDA9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50" y="4693933"/>
            <a:ext cx="934477" cy="151661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AA1C6BDE-3E2E-7B55-13C7-3EB11F32D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210" y="2334645"/>
            <a:ext cx="5510521" cy="3810815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CE98E9D-829E-90A6-0162-3935A24B7E33}"/>
              </a:ext>
            </a:extLst>
          </p:cNvPr>
          <p:cNvGrpSpPr/>
          <p:nvPr/>
        </p:nvGrpSpPr>
        <p:grpSpPr>
          <a:xfrm>
            <a:off x="7293935" y="3284158"/>
            <a:ext cx="2865108" cy="1631502"/>
            <a:chOff x="189403" y="1441024"/>
            <a:chExt cx="2192024" cy="1631502"/>
          </a:xfrm>
        </p:grpSpPr>
        <p:sp>
          <p:nvSpPr>
            <p:cNvPr id="111" name="TextBox 43">
              <a:extLst>
                <a:ext uri="{FF2B5EF4-FFF2-40B4-BE49-F238E27FC236}">
                  <a16:creationId xmlns:a16="http://schemas.microsoft.com/office/drawing/2014/main" id="{9D32B44C-F007-DD46-50E9-B34DECFD7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12" name="TextBox 49">
              <a:extLst>
                <a:ext uri="{FF2B5EF4-FFF2-40B4-BE49-F238E27FC236}">
                  <a16:creationId xmlns:a16="http://schemas.microsoft.com/office/drawing/2014/main" id="{4801CEA4-85F8-29B0-4480-F478CBB91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36 095</a:t>
              </a:r>
            </a:p>
          </p:txBody>
        </p:sp>
        <p:grpSp>
          <p:nvGrpSpPr>
            <p:cNvPr id="113" name="Group 66">
              <a:extLst>
                <a:ext uri="{FF2B5EF4-FFF2-40B4-BE49-F238E27FC236}">
                  <a16:creationId xmlns:a16="http://schemas.microsoft.com/office/drawing/2014/main" id="{2466D347-C62C-AF6C-6162-EB8BA1D70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CB73573-6C66-7823-427C-C31CAE0D5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FE2C10F0-D2AA-3D49-7932-6329A763C2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B3BB1F19-8700-BBA3-BDED-823CEE78889E}"/>
              </a:ext>
            </a:extLst>
          </p:cNvPr>
          <p:cNvSpPr txBox="1"/>
          <p:nvPr/>
        </p:nvSpPr>
        <p:spPr>
          <a:xfrm>
            <a:off x="8836859" y="39152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32BA2D-DC61-CBB3-2D65-13D22E47A158}"/>
              </a:ext>
            </a:extLst>
          </p:cNvPr>
          <p:cNvSpPr txBox="1"/>
          <p:nvPr/>
        </p:nvSpPr>
        <p:spPr>
          <a:xfrm>
            <a:off x="7621237" y="367817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873C6A3-B276-37FA-DFA6-45A0380227DC}"/>
              </a:ext>
            </a:extLst>
          </p:cNvPr>
          <p:cNvSpPr txBox="1"/>
          <p:nvPr/>
        </p:nvSpPr>
        <p:spPr>
          <a:xfrm>
            <a:off x="7944737" y="36795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CEF703E-5331-7EA9-ECC3-4F209B850E24}"/>
              </a:ext>
            </a:extLst>
          </p:cNvPr>
          <p:cNvSpPr txBox="1"/>
          <p:nvPr/>
        </p:nvSpPr>
        <p:spPr>
          <a:xfrm>
            <a:off x="9142672" y="392964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A213FDB-A510-6C70-FBD2-1AB7C9DCEAD1}"/>
              </a:ext>
            </a:extLst>
          </p:cNvPr>
          <p:cNvSpPr txBox="1"/>
          <p:nvPr/>
        </p:nvSpPr>
        <p:spPr>
          <a:xfrm>
            <a:off x="7934104" y="412907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BFE640-21E1-B2A9-7219-339A02F55688}"/>
              </a:ext>
            </a:extLst>
          </p:cNvPr>
          <p:cNvSpPr txBox="1"/>
          <p:nvPr/>
        </p:nvSpPr>
        <p:spPr>
          <a:xfrm>
            <a:off x="9417030" y="3931011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16F2B12-EB15-48AF-4522-B0F52654D2BF}"/>
              </a:ext>
            </a:extLst>
          </p:cNvPr>
          <p:cNvSpPr txBox="1"/>
          <p:nvPr/>
        </p:nvSpPr>
        <p:spPr>
          <a:xfrm>
            <a:off x="8200551" y="41462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376EA1C-63A0-4E2F-9C75-6BA446A708A3}"/>
              </a:ext>
            </a:extLst>
          </p:cNvPr>
          <p:cNvSpPr txBox="1"/>
          <p:nvPr/>
        </p:nvSpPr>
        <p:spPr>
          <a:xfrm>
            <a:off x="8195108" y="46415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3C98D5E-E9AB-4395-74BA-FC30FBA7B3D2}"/>
              </a:ext>
            </a:extLst>
          </p:cNvPr>
          <p:cNvSpPr txBox="1"/>
          <p:nvPr/>
        </p:nvSpPr>
        <p:spPr>
          <a:xfrm>
            <a:off x="8471333" y="46415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1B24EC3-8941-99B5-1519-65E84EC73137}"/>
              </a:ext>
            </a:extLst>
          </p:cNvPr>
          <p:cNvSpPr txBox="1"/>
          <p:nvPr/>
        </p:nvSpPr>
        <p:spPr>
          <a:xfrm>
            <a:off x="9707210" y="3916832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986DFE3-01D2-E1AD-4BF8-927B794643FA}"/>
              </a:ext>
            </a:extLst>
          </p:cNvPr>
          <p:cNvSpPr txBox="1"/>
          <p:nvPr/>
        </p:nvSpPr>
        <p:spPr>
          <a:xfrm>
            <a:off x="8490383" y="51082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FD2227DF-8FBA-4020-3D50-4571A4D11D78}"/>
              </a:ext>
            </a:extLst>
          </p:cNvPr>
          <p:cNvSpPr/>
          <p:nvPr/>
        </p:nvSpPr>
        <p:spPr>
          <a:xfrm>
            <a:off x="6333240" y="6113116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36 095 : 8 = 4 5 11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472981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 animBg="1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496</Words>
  <Application>Microsoft Office PowerPoint</Application>
  <PresentationFormat>Widescreen</PresentationFormat>
  <Paragraphs>139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Arial</vt:lpstr>
      <vt:lpstr>Calibri</vt:lpstr>
      <vt:lpstr>Cambria</vt:lpstr>
      <vt:lpstr>等线</vt:lpstr>
      <vt:lpstr>Tahoma</vt:lpstr>
      <vt:lpstr>字魂131号-酷乐潮玩体</vt:lpstr>
      <vt:lpstr>字魂160号-檀宋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30</cp:revision>
  <dcterms:created xsi:type="dcterms:W3CDTF">2023-02-06T07:16:59Z</dcterms:created>
  <dcterms:modified xsi:type="dcterms:W3CDTF">2025-04-19T23:05:08Z</dcterms:modified>
</cp:coreProperties>
</file>