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2" r:id="rId2"/>
    <p:sldId id="265" r:id="rId3"/>
    <p:sldId id="268" r:id="rId4"/>
    <p:sldId id="296" r:id="rId5"/>
    <p:sldId id="309" r:id="rId6"/>
    <p:sldId id="273" r:id="rId7"/>
    <p:sldId id="306" r:id="rId8"/>
    <p:sldId id="307" r:id="rId9"/>
    <p:sldId id="310" r:id="rId10"/>
    <p:sldId id="279" r:id="rId11"/>
    <p:sldId id="280"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84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F42E8-C802-4B77-B22A-B8ED3540045D}" type="datetimeFigureOut">
              <a:rPr lang="en-US" smtClean="0"/>
              <a:t>20/04/2025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2AB35-B713-44AF-884E-3A67C50B2690}" type="slidenum">
              <a:rPr lang="en-US" smtClean="0"/>
              <a:t>‹#›</a:t>
            </a:fld>
            <a:endParaRPr lang="en-US"/>
          </a:p>
        </p:txBody>
      </p:sp>
    </p:spTree>
    <p:extLst>
      <p:ext uri="{BB962C8B-B14F-4D97-AF65-F5344CB8AC3E}">
        <p14:creationId xmlns:p14="http://schemas.microsoft.com/office/powerpoint/2010/main" val="220867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5512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3516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6559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9236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754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49286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22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C987831-B8EE-46D2-A00E-AC621F6F85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700" b="11002"/>
          <a:stretch/>
        </p:blipFill>
        <p:spPr>
          <a:xfrm>
            <a:off x="-1" y="-1"/>
            <a:ext cx="12192001" cy="6858001"/>
          </a:xfrm>
          <a:prstGeom prst="rect">
            <a:avLst/>
          </a:prstGeom>
        </p:spPr>
      </p:pic>
    </p:spTree>
    <p:extLst>
      <p:ext uri="{BB962C8B-B14F-4D97-AF65-F5344CB8AC3E}">
        <p14:creationId xmlns:p14="http://schemas.microsoft.com/office/powerpoint/2010/main" val="12049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4B5BF06-479B-498E-9CDC-A79BB02BC99A}"/>
              </a:ext>
            </a:extLst>
          </p:cNvPr>
          <p:cNvGrpSpPr/>
          <p:nvPr userDrawn="1"/>
        </p:nvGrpSpPr>
        <p:grpSpPr>
          <a:xfrm>
            <a:off x="0" y="-2"/>
            <a:ext cx="12192000" cy="6858003"/>
            <a:chOff x="190500" y="-2"/>
            <a:chExt cx="11468100" cy="6858003"/>
          </a:xfrm>
        </p:grpSpPr>
        <p:pic>
          <p:nvPicPr>
            <p:cNvPr id="13" name="图片 12">
              <a:extLst>
                <a:ext uri="{FF2B5EF4-FFF2-40B4-BE49-F238E27FC236}">
                  <a16:creationId xmlns:a16="http://schemas.microsoft.com/office/drawing/2014/main" id="{E5DE58DE-651D-45DE-8290-B8F3DA1146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837" r="-1" b="11002"/>
            <a:stretch/>
          </p:blipFill>
          <p:spPr>
            <a:xfrm>
              <a:off x="190500" y="0"/>
              <a:ext cx="3695700" cy="6858001"/>
            </a:xfrm>
            <a:prstGeom prst="rect">
              <a:avLst/>
            </a:prstGeom>
          </p:spPr>
        </p:pic>
        <p:pic>
          <p:nvPicPr>
            <p:cNvPr id="15" name="图片 14">
              <a:extLst>
                <a:ext uri="{FF2B5EF4-FFF2-40B4-BE49-F238E27FC236}">
                  <a16:creationId xmlns:a16="http://schemas.microsoft.com/office/drawing/2014/main" id="{1ACDE7DB-72B4-4A1E-A8CE-1EE9DBA546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p:blipFill>
          <p:spPr>
            <a:xfrm>
              <a:off x="3886200" y="-1"/>
              <a:ext cx="3886200" cy="6858001"/>
            </a:xfrm>
            <a:prstGeom prst="rect">
              <a:avLst/>
            </a:prstGeom>
          </p:spPr>
        </p:pic>
        <p:pic>
          <p:nvPicPr>
            <p:cNvPr id="16" name="图片 15">
              <a:extLst>
                <a:ext uri="{FF2B5EF4-FFF2-40B4-BE49-F238E27FC236}">
                  <a16:creationId xmlns:a16="http://schemas.microsoft.com/office/drawing/2014/main" id="{B49F1E61-995F-4387-A053-41672D732C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p:blipFill>
          <p:spPr>
            <a:xfrm>
              <a:off x="7772400" y="-2"/>
              <a:ext cx="3886200" cy="6858001"/>
            </a:xfrm>
            <a:prstGeom prst="rect">
              <a:avLst/>
            </a:prstGeom>
          </p:spPr>
        </p:pic>
      </p:grpSp>
      <p:sp>
        <p:nvSpPr>
          <p:cNvPr id="14" name="标题 9">
            <a:extLst>
              <a:ext uri="{FF2B5EF4-FFF2-40B4-BE49-F238E27FC236}">
                <a16:creationId xmlns:a16="http://schemas.microsoft.com/office/drawing/2014/main" id="{18B2922A-4CAE-42B2-AEB9-B51BDF0E3D8B}"/>
              </a:ext>
            </a:extLst>
          </p:cNvPr>
          <p:cNvSpPr>
            <a:spLocks noGrp="1"/>
          </p:cNvSpPr>
          <p:nvPr>
            <p:ph type="title" hasCustomPrompt="1"/>
          </p:nvPr>
        </p:nvSpPr>
        <p:spPr>
          <a:xfrm>
            <a:off x="5886822" y="1123736"/>
            <a:ext cx="1354217" cy="4514056"/>
          </a:xfrm>
          <a:prstGeom prst="rect">
            <a:avLst/>
          </a:prstGeom>
          <a:noFill/>
        </p:spPr>
        <p:txBody>
          <a:bodyPr vert="eaVert" wrap="none" lIns="0" tIns="0" rIns="0" bIns="0" rtlCol="0">
            <a:spAutoFit/>
          </a:bodyPr>
          <a:lstStyle>
            <a:lvl1pPr>
              <a:lnSpc>
                <a:spcPct val="100000"/>
              </a:lnSpc>
              <a:defRPr lang="zh-CN" altLang="en-US" sz="8800">
                <a:solidFill>
                  <a:schemeClr val="accent2"/>
                </a:solidFill>
                <a:latin typeface="字魂73号-江南手书" panose="00000500000000000000" pitchFamily="2" charset="-122"/>
                <a:ea typeface="字魂80号-萌趣小鱼体" panose="00000500000000000000" pitchFamily="2" charset="-122"/>
                <a:cs typeface="+mn-cs"/>
              </a:defRPr>
            </a:lvl1pPr>
          </a:lstStyle>
          <a:p>
            <a:pPr marL="0" lvl="0" algn="ctr"/>
            <a:r>
              <a:rPr lang="zh-CN" altLang="en-US" dirty="0"/>
              <a:t>编辑标题</a:t>
            </a:r>
          </a:p>
        </p:txBody>
      </p:sp>
      <p:sp>
        <p:nvSpPr>
          <p:cNvPr id="21" name="文本占位符 20">
            <a:extLst>
              <a:ext uri="{FF2B5EF4-FFF2-40B4-BE49-F238E27FC236}">
                <a16:creationId xmlns:a16="http://schemas.microsoft.com/office/drawing/2014/main" id="{381B52A8-16E7-40E6-837E-98A6E856BAF3}"/>
              </a:ext>
            </a:extLst>
          </p:cNvPr>
          <p:cNvSpPr>
            <a:spLocks noGrp="1"/>
          </p:cNvSpPr>
          <p:nvPr>
            <p:ph type="body" sz="quarter" idx="10" hasCustomPrompt="1"/>
          </p:nvPr>
        </p:nvSpPr>
        <p:spPr>
          <a:xfrm>
            <a:off x="5302846" y="971336"/>
            <a:ext cx="626325" cy="2257028"/>
          </a:xfrm>
          <a:prstGeom prst="rect">
            <a:avLst/>
          </a:prstGeom>
          <a:noFill/>
        </p:spPr>
        <p:txBody>
          <a:bodyPr vert="eaVert" wrap="none" lIns="0" tIns="0" rIns="0" bIns="0" rtlCol="0" anchor="ctr" anchorCtr="0">
            <a:spAutoFit/>
          </a:bodyPr>
          <a:lstStyle>
            <a:lvl1pPr marL="0" indent="0">
              <a:buNone/>
              <a:defRPr lang="zh-CN" altLang="en-US" sz="4400" dirty="0" smtClean="0">
                <a:solidFill>
                  <a:schemeClr val="accent2"/>
                </a:solidFill>
                <a:latin typeface="字魂73号-江南手书" panose="00000500000000000000" pitchFamily="2" charset="-122"/>
                <a:ea typeface="字魂80号-萌趣小鱼体" panose="00000500000000000000" pitchFamily="2" charset="-122"/>
              </a:defRPr>
            </a:lvl1pPr>
            <a:lvl2pPr marL="228600" indent="0">
              <a:buNone/>
              <a:defRPr lang="zh-CN" altLang="en-US" sz="1800" dirty="0" smtClean="0"/>
            </a:lvl2pPr>
            <a:lvl3pPr marL="685800" indent="0">
              <a:buNone/>
              <a:defRPr lang="zh-CN" altLang="en-US" sz="1800" dirty="0" smtClean="0"/>
            </a:lvl3pPr>
            <a:lvl4pPr marL="1143000" indent="0">
              <a:buNone/>
              <a:defRPr lang="zh-CN" altLang="en-US" dirty="0" smtClean="0"/>
            </a:lvl4pPr>
            <a:lvl5pPr marL="1600200" indent="0">
              <a:buNone/>
              <a:defRPr lang="zh-CN" altLang="en-US" dirty="0"/>
            </a:lvl5pPr>
          </a:lstStyle>
          <a:p>
            <a:pPr marL="0" lvl="0" algn="ctr"/>
            <a:r>
              <a:rPr lang="zh-CN" altLang="en-US" dirty="0"/>
              <a:t>编辑文本</a:t>
            </a:r>
          </a:p>
        </p:txBody>
      </p:sp>
      <p:pic>
        <p:nvPicPr>
          <p:cNvPr id="19" name="图片 18">
            <a:extLst>
              <a:ext uri="{FF2B5EF4-FFF2-40B4-BE49-F238E27FC236}">
                <a16:creationId xmlns:a16="http://schemas.microsoft.com/office/drawing/2014/main" id="{8664DB24-60C3-41C7-A8FA-5D43D81051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45"/>
          <a:stretch/>
        </p:blipFill>
        <p:spPr>
          <a:xfrm flipH="1">
            <a:off x="496132" y="-2"/>
            <a:ext cx="4591989" cy="3753235"/>
          </a:xfrm>
          <a:prstGeom prst="rect">
            <a:avLst/>
          </a:prstGeom>
        </p:spPr>
      </p:pic>
      <p:pic>
        <p:nvPicPr>
          <p:cNvPr id="11" name="图片 10">
            <a:extLst>
              <a:ext uri="{FF2B5EF4-FFF2-40B4-BE49-F238E27FC236}">
                <a16:creationId xmlns:a16="http://schemas.microsoft.com/office/drawing/2014/main" id="{3C66DCCA-791F-42AC-BEC0-370F024933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5696" y="1389428"/>
            <a:ext cx="1174403" cy="2019298"/>
          </a:xfrm>
          <a:prstGeom prst="rect">
            <a:avLst/>
          </a:prstGeom>
        </p:spPr>
      </p:pic>
      <p:pic>
        <p:nvPicPr>
          <p:cNvPr id="22" name="图片 21">
            <a:extLst>
              <a:ext uri="{FF2B5EF4-FFF2-40B4-BE49-F238E27FC236}">
                <a16:creationId xmlns:a16="http://schemas.microsoft.com/office/drawing/2014/main" id="{1C731C2C-4816-4F62-AD73-090F46835D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02512" y="2323489"/>
            <a:ext cx="571500" cy="1057275"/>
          </a:xfrm>
          <a:prstGeom prst="rect">
            <a:avLst/>
          </a:prstGeom>
        </p:spPr>
      </p:pic>
      <p:grpSp>
        <p:nvGrpSpPr>
          <p:cNvPr id="29" name="组合 28">
            <a:extLst>
              <a:ext uri="{FF2B5EF4-FFF2-40B4-BE49-F238E27FC236}">
                <a16:creationId xmlns:a16="http://schemas.microsoft.com/office/drawing/2014/main" id="{91C836DA-19C3-4403-9761-3CAC2FB65FAB}"/>
              </a:ext>
            </a:extLst>
          </p:cNvPr>
          <p:cNvGrpSpPr/>
          <p:nvPr userDrawn="1"/>
        </p:nvGrpSpPr>
        <p:grpSpPr>
          <a:xfrm>
            <a:off x="7630360" y="1462817"/>
            <a:ext cx="4255476" cy="5066568"/>
            <a:chOff x="7630360" y="1462817"/>
            <a:chExt cx="4255476" cy="5066568"/>
          </a:xfrm>
        </p:grpSpPr>
        <p:pic>
          <p:nvPicPr>
            <p:cNvPr id="28" name="图片 27">
              <a:extLst>
                <a:ext uri="{FF2B5EF4-FFF2-40B4-BE49-F238E27FC236}">
                  <a16:creationId xmlns:a16="http://schemas.microsoft.com/office/drawing/2014/main" id="{F950AFE2-729E-41FA-A501-28B0F5F9D77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a:xfrm>
              <a:off x="7630360" y="3123588"/>
              <a:ext cx="4255476" cy="3405797"/>
            </a:xfrm>
            <a:custGeom>
              <a:avLst/>
              <a:gdLst>
                <a:gd name="connsiteX0" fmla="*/ 0 w 4255476"/>
                <a:gd name="connsiteY0" fmla="*/ 0 h 3405797"/>
                <a:gd name="connsiteX1" fmla="*/ 1796886 w 4255476"/>
                <a:gd name="connsiteY1" fmla="*/ 0 h 3405797"/>
                <a:gd name="connsiteX2" fmla="*/ 1799390 w 4255476"/>
                <a:gd name="connsiteY2" fmla="*/ 12518 h 3405797"/>
                <a:gd name="connsiteX3" fmla="*/ 1806534 w 4255476"/>
                <a:gd name="connsiteY3" fmla="*/ 55381 h 3405797"/>
                <a:gd name="connsiteX4" fmla="*/ 1820821 w 4255476"/>
                <a:gd name="connsiteY4" fmla="*/ 98243 h 3405797"/>
                <a:gd name="connsiteX5" fmla="*/ 1835109 w 4255476"/>
                <a:gd name="connsiteY5" fmla="*/ 155393 h 3405797"/>
                <a:gd name="connsiteX6" fmla="*/ 1849396 w 4255476"/>
                <a:gd name="connsiteY6" fmla="*/ 183968 h 3405797"/>
                <a:gd name="connsiteX7" fmla="*/ 1863684 w 4255476"/>
                <a:gd name="connsiteY7" fmla="*/ 226831 h 3405797"/>
                <a:gd name="connsiteX8" fmla="*/ 1877971 w 4255476"/>
                <a:gd name="connsiteY8" fmla="*/ 248262 h 3405797"/>
                <a:gd name="connsiteX9" fmla="*/ 1885115 w 4255476"/>
                <a:gd name="connsiteY9" fmla="*/ 269693 h 3405797"/>
                <a:gd name="connsiteX10" fmla="*/ 1913690 w 4255476"/>
                <a:gd name="connsiteY10" fmla="*/ 312556 h 3405797"/>
                <a:gd name="connsiteX11" fmla="*/ 1920834 w 4255476"/>
                <a:gd name="connsiteY11" fmla="*/ 333987 h 3405797"/>
                <a:gd name="connsiteX12" fmla="*/ 1963696 w 4255476"/>
                <a:gd name="connsiteY12" fmla="*/ 362562 h 3405797"/>
                <a:gd name="connsiteX13" fmla="*/ 2006559 w 4255476"/>
                <a:gd name="connsiteY13" fmla="*/ 383993 h 3405797"/>
                <a:gd name="connsiteX14" fmla="*/ 2027990 w 4255476"/>
                <a:gd name="connsiteY14" fmla="*/ 398281 h 3405797"/>
                <a:gd name="connsiteX15" fmla="*/ 2056565 w 4255476"/>
                <a:gd name="connsiteY15" fmla="*/ 441143 h 3405797"/>
                <a:gd name="connsiteX16" fmla="*/ 2070853 w 4255476"/>
                <a:gd name="connsiteY16" fmla="*/ 462575 h 3405797"/>
                <a:gd name="connsiteX17" fmla="*/ 2120859 w 4255476"/>
                <a:gd name="connsiteY17" fmla="*/ 526868 h 3405797"/>
                <a:gd name="connsiteX18" fmla="*/ 2135146 w 4255476"/>
                <a:gd name="connsiteY18" fmla="*/ 548300 h 3405797"/>
                <a:gd name="connsiteX19" fmla="*/ 2142290 w 4255476"/>
                <a:gd name="connsiteY19" fmla="*/ 569731 h 3405797"/>
                <a:gd name="connsiteX20" fmla="*/ 2163721 w 4255476"/>
                <a:gd name="connsiteY20" fmla="*/ 584018 h 3405797"/>
                <a:gd name="connsiteX21" fmla="*/ 2208965 w 4255476"/>
                <a:gd name="connsiteY21" fmla="*/ 597592 h 3405797"/>
                <a:gd name="connsiteX22" fmla="*/ 2208965 w 4255476"/>
                <a:gd name="connsiteY22" fmla="*/ 753087 h 3405797"/>
                <a:gd name="connsiteX23" fmla="*/ 4255476 w 4255476"/>
                <a:gd name="connsiteY23" fmla="*/ 753087 h 3405797"/>
                <a:gd name="connsiteX24" fmla="*/ 4255476 w 4255476"/>
                <a:gd name="connsiteY24" fmla="*/ 3405797 h 3405797"/>
                <a:gd name="connsiteX25" fmla="*/ 0 w 4255476"/>
                <a:gd name="connsiteY25" fmla="*/ 3405797 h 34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5476" h="3405797">
                  <a:moveTo>
                    <a:pt x="0" y="0"/>
                  </a:moveTo>
                  <a:lnTo>
                    <a:pt x="1796886" y="0"/>
                  </a:lnTo>
                  <a:lnTo>
                    <a:pt x="1799390" y="12518"/>
                  </a:lnTo>
                  <a:cubicBezTo>
                    <a:pt x="1801981" y="26769"/>
                    <a:pt x="1803021" y="41329"/>
                    <a:pt x="1806534" y="55381"/>
                  </a:cubicBezTo>
                  <a:cubicBezTo>
                    <a:pt x="1810187" y="69991"/>
                    <a:pt x="1817168" y="83633"/>
                    <a:pt x="1820821" y="98243"/>
                  </a:cubicBezTo>
                  <a:cubicBezTo>
                    <a:pt x="1825584" y="117293"/>
                    <a:pt x="1826328" y="137830"/>
                    <a:pt x="1835109" y="155393"/>
                  </a:cubicBezTo>
                  <a:cubicBezTo>
                    <a:pt x="1839871" y="164918"/>
                    <a:pt x="1845441" y="174080"/>
                    <a:pt x="1849396" y="183968"/>
                  </a:cubicBezTo>
                  <a:cubicBezTo>
                    <a:pt x="1854989" y="197951"/>
                    <a:pt x="1855330" y="214300"/>
                    <a:pt x="1863684" y="226831"/>
                  </a:cubicBezTo>
                  <a:cubicBezTo>
                    <a:pt x="1868446" y="233975"/>
                    <a:pt x="1874131" y="240583"/>
                    <a:pt x="1877971" y="248262"/>
                  </a:cubicBezTo>
                  <a:cubicBezTo>
                    <a:pt x="1881339" y="254997"/>
                    <a:pt x="1881458" y="263110"/>
                    <a:pt x="1885115" y="269693"/>
                  </a:cubicBezTo>
                  <a:cubicBezTo>
                    <a:pt x="1893454" y="284704"/>
                    <a:pt x="1908260" y="296266"/>
                    <a:pt x="1913690" y="312556"/>
                  </a:cubicBezTo>
                  <a:cubicBezTo>
                    <a:pt x="1916071" y="319700"/>
                    <a:pt x="1915509" y="328662"/>
                    <a:pt x="1920834" y="333987"/>
                  </a:cubicBezTo>
                  <a:cubicBezTo>
                    <a:pt x="1932976" y="346129"/>
                    <a:pt x="1949409" y="353037"/>
                    <a:pt x="1963696" y="362562"/>
                  </a:cubicBezTo>
                  <a:cubicBezTo>
                    <a:pt x="1991393" y="381027"/>
                    <a:pt x="1976983" y="374135"/>
                    <a:pt x="2006559" y="383993"/>
                  </a:cubicBezTo>
                  <a:cubicBezTo>
                    <a:pt x="2013703" y="388756"/>
                    <a:pt x="2022336" y="391820"/>
                    <a:pt x="2027990" y="398281"/>
                  </a:cubicBezTo>
                  <a:cubicBezTo>
                    <a:pt x="2039297" y="411204"/>
                    <a:pt x="2047040" y="426856"/>
                    <a:pt x="2056565" y="441143"/>
                  </a:cubicBezTo>
                  <a:cubicBezTo>
                    <a:pt x="2061328" y="448287"/>
                    <a:pt x="2064782" y="456504"/>
                    <a:pt x="2070853" y="462575"/>
                  </a:cubicBezTo>
                  <a:cubicBezTo>
                    <a:pt x="2104424" y="496146"/>
                    <a:pt x="2086683" y="475603"/>
                    <a:pt x="2120859" y="526868"/>
                  </a:cubicBezTo>
                  <a:cubicBezTo>
                    <a:pt x="2125622" y="534012"/>
                    <a:pt x="2132431" y="540155"/>
                    <a:pt x="2135146" y="548300"/>
                  </a:cubicBezTo>
                  <a:cubicBezTo>
                    <a:pt x="2137527" y="555444"/>
                    <a:pt x="2137586" y="563851"/>
                    <a:pt x="2142290" y="569731"/>
                  </a:cubicBezTo>
                  <a:cubicBezTo>
                    <a:pt x="2147653" y="576435"/>
                    <a:pt x="2155875" y="580531"/>
                    <a:pt x="2163721" y="584018"/>
                  </a:cubicBezTo>
                  <a:lnTo>
                    <a:pt x="2208965" y="597592"/>
                  </a:lnTo>
                  <a:lnTo>
                    <a:pt x="2208965" y="753087"/>
                  </a:lnTo>
                  <a:lnTo>
                    <a:pt x="4255476" y="753087"/>
                  </a:lnTo>
                  <a:lnTo>
                    <a:pt x="4255476" y="3405797"/>
                  </a:lnTo>
                  <a:lnTo>
                    <a:pt x="0" y="3405797"/>
                  </a:lnTo>
                  <a:close/>
                </a:path>
              </a:pathLst>
            </a:custGeom>
          </p:spPr>
        </p:pic>
        <p:pic>
          <p:nvPicPr>
            <p:cNvPr id="24" name="图片 23">
              <a:extLst>
                <a:ext uri="{FF2B5EF4-FFF2-40B4-BE49-F238E27FC236}">
                  <a16:creationId xmlns:a16="http://schemas.microsoft.com/office/drawing/2014/main" id="{3488973E-2932-49C0-9A8E-282D65D9CFF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24842" y="1462817"/>
              <a:ext cx="1873570" cy="2569062"/>
            </a:xfrm>
            <a:prstGeom prst="rect">
              <a:avLst/>
            </a:prstGeom>
          </p:spPr>
        </p:pic>
      </p:grpSp>
      <p:pic>
        <p:nvPicPr>
          <p:cNvPr id="33" name="图片 32">
            <a:extLst>
              <a:ext uri="{FF2B5EF4-FFF2-40B4-BE49-F238E27FC236}">
                <a16:creationId xmlns:a16="http://schemas.microsoft.com/office/drawing/2014/main" id="{F6604BBC-7EB7-4759-8D5E-E5D1F2F2F91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66307" y="5222133"/>
            <a:ext cx="2513437" cy="1386724"/>
          </a:xfrm>
          <a:prstGeom prst="rect">
            <a:avLst/>
          </a:prstGeom>
        </p:spPr>
      </p:pic>
      <p:pic>
        <p:nvPicPr>
          <p:cNvPr id="37" name="图片 36">
            <a:extLst>
              <a:ext uri="{FF2B5EF4-FFF2-40B4-BE49-F238E27FC236}">
                <a16:creationId xmlns:a16="http://schemas.microsoft.com/office/drawing/2014/main" id="{2EDA4BF6-36ED-47C1-BBC4-CAF6276ACCA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3148863" y="6317365"/>
            <a:ext cx="520080" cy="416064"/>
          </a:xfrm>
          <a:prstGeom prst="rect">
            <a:avLst/>
          </a:prstGeom>
        </p:spPr>
      </p:pic>
    </p:spTree>
    <p:extLst>
      <p:ext uri="{BB962C8B-B14F-4D97-AF65-F5344CB8AC3E}">
        <p14:creationId xmlns:p14="http://schemas.microsoft.com/office/powerpoint/2010/main" val="40214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250" fill="hold"/>
                                        <p:tgtEl>
                                          <p:spTgt spid="29"/>
                                        </p:tgtEl>
                                        <p:attrNameLst>
                                          <p:attrName>ppt_x</p:attrName>
                                        </p:attrNameLst>
                                      </p:cBhvr>
                                      <p:tavLst>
                                        <p:tav tm="0">
                                          <p:val>
                                            <p:strVal val="1+#ppt_w/2"/>
                                          </p:val>
                                        </p:tav>
                                        <p:tav tm="100000">
                                          <p:val>
                                            <p:strVal val="#ppt_x"/>
                                          </p:val>
                                        </p:tav>
                                      </p:tavLst>
                                    </p:anim>
                                    <p:anim calcmode="lin" valueType="num">
                                      <p:cBhvr additive="base">
                                        <p:cTn id="12" dur="1250" fill="hold"/>
                                        <p:tgtEl>
                                          <p:spTgt spid="29"/>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14" presetClass="entr" presetSubtype="5"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vertical)">
                                      <p:cBhvr>
                                        <p:cTn id="26" dur="1000"/>
                                        <p:tgtEl>
                                          <p:spTgt spid="22"/>
                                        </p:tgtEl>
                                      </p:cBhvr>
                                    </p:animEffect>
                                  </p:childTnLst>
                                </p:cTn>
                              </p:par>
                              <p:par>
                                <p:cTn id="27" presetID="14" presetClass="entr" presetSubtype="5" fill="hold"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randombar(vertical)">
                                      <p:cBhvr>
                                        <p:cTn id="29" dur="1000"/>
                                        <p:tgtEl>
                                          <p:spTgt spid="11"/>
                                        </p:tgtEl>
                                      </p:cBhvr>
                                    </p:animEffect>
                                  </p:childTnLst>
                                </p:cTn>
                              </p:par>
                              <p:par>
                                <p:cTn id="30" presetID="55"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ppt_w*0.70"/>
                                          </p:val>
                                        </p:tav>
                                        <p:tav tm="100000">
                                          <p:val>
                                            <p:strVal val="#ppt_w"/>
                                          </p:val>
                                        </p:tav>
                                      </p:tavLst>
                                    </p:anim>
                                    <p:anim calcmode="lin" valueType="num">
                                      <p:cBhvr>
                                        <p:cTn id="33" dur="1000" fill="hold"/>
                                        <p:tgtEl>
                                          <p:spTgt spid="14"/>
                                        </p:tgtEl>
                                        <p:attrNameLst>
                                          <p:attrName>ppt_h</p:attrName>
                                        </p:attrNameLst>
                                      </p:cBhvr>
                                      <p:tavLst>
                                        <p:tav tm="0">
                                          <p:val>
                                            <p:strVal val="#ppt_h"/>
                                          </p:val>
                                        </p:tav>
                                        <p:tav tm="100000">
                                          <p:val>
                                            <p:strVal val="#ppt_h"/>
                                          </p:val>
                                        </p:tav>
                                      </p:tavLst>
                                    </p:anim>
                                    <p:animEffect transition="in" filter="fade">
                                      <p:cBhvr>
                                        <p:cTn id="34" dur="1000"/>
                                        <p:tgtEl>
                                          <p:spTgt spid="14"/>
                                        </p:tgtEl>
                                      </p:cBhvr>
                                    </p:animEffect>
                                  </p:childTnLst>
                                </p:cTn>
                              </p:par>
                              <p:par>
                                <p:cTn id="35" presetID="55" presetClass="entr" presetSubtype="0" fill="hold" grpId="0" nodeType="withEffect">
                                  <p:stCondLst>
                                    <p:cond delay="2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tmplLst>
          <p:tmpl>
            <p:tnLst>
              <p:par>
                <p:cTn presetID="55" presetClass="entr" presetSubtype="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p:cTn dur="1000" fill="hold"/>
                        <p:tgtEl>
                          <p:spTgt spid="21"/>
                        </p:tgtEl>
                        <p:attrNameLst>
                          <p:attrName>ppt_w</p:attrName>
                        </p:attrNameLst>
                      </p:cBhvr>
                      <p:tavLst>
                        <p:tav tm="0">
                          <p:val>
                            <p:strVal val="#ppt_w*0.70"/>
                          </p:val>
                        </p:tav>
                        <p:tav tm="100000">
                          <p:val>
                            <p:strVal val="#ppt_w"/>
                          </p:val>
                        </p:tav>
                      </p:tavLst>
                    </p:anim>
                    <p:anim calcmode="lin" valueType="num">
                      <p:cBhvr>
                        <p:cTn dur="1000" fill="hold"/>
                        <p:tgtEl>
                          <p:spTgt spid="21"/>
                        </p:tgtEl>
                        <p:attrNameLst>
                          <p:attrName>ppt_h</p:attrName>
                        </p:attrNameLst>
                      </p:cBhvr>
                      <p:tavLst>
                        <p:tav tm="0">
                          <p:val>
                            <p:strVal val="#ppt_h"/>
                          </p:val>
                        </p:tav>
                        <p:tav tm="100000">
                          <p:val>
                            <p:strVal val="#ppt_h"/>
                          </p:val>
                        </p:tav>
                      </p:tavLst>
                    </p:anim>
                    <p:animEffect transition="in" filter="fade">
                      <p:cBhvr>
                        <p:cTn dur="1000"/>
                        <p:tgtEl>
                          <p:spTgt spid="2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FAE5318-BEA6-4ACD-A8A1-B316DEA141CD}"/>
              </a:ext>
            </a:extLst>
          </p:cNvPr>
          <p:cNvPicPr>
            <a:picLocks noChangeAspect="1"/>
          </p:cNvPicPr>
          <p:nvPr userDrawn="1"/>
        </p:nvPicPr>
        <p:blipFill rotWithShape="1">
          <a:blip r:embed="rId2"/>
          <a:srcRect t="90694"/>
          <a:stretch/>
        </p:blipFill>
        <p:spPr>
          <a:xfrm>
            <a:off x="0" y="6219825"/>
            <a:ext cx="12192000" cy="638174"/>
          </a:xfrm>
          <a:prstGeom prst="rect">
            <a:avLst/>
          </a:prstGeom>
        </p:spPr>
      </p:pic>
      <p:pic>
        <p:nvPicPr>
          <p:cNvPr id="23" name="图片 22">
            <a:extLst>
              <a:ext uri="{FF2B5EF4-FFF2-40B4-BE49-F238E27FC236}">
                <a16:creationId xmlns:a16="http://schemas.microsoft.com/office/drawing/2014/main" id="{B380EA93-2AD5-430D-9982-E0EC09848C52}"/>
              </a:ext>
            </a:extLst>
          </p:cNvPr>
          <p:cNvPicPr>
            <a:picLocks noChangeAspect="1"/>
          </p:cNvPicPr>
          <p:nvPr userDrawn="1"/>
        </p:nvPicPr>
        <p:blipFill>
          <a:blip r:embed="rId3"/>
          <a:stretch>
            <a:fillRect/>
          </a:stretch>
        </p:blipFill>
        <p:spPr>
          <a:xfrm>
            <a:off x="0" y="0"/>
            <a:ext cx="1085182" cy="1182727"/>
          </a:xfrm>
          <a:prstGeom prst="rect">
            <a:avLst/>
          </a:prstGeom>
        </p:spPr>
      </p:pic>
      <p:sp>
        <p:nvSpPr>
          <p:cNvPr id="2" name="标题 1">
            <a:extLst>
              <a:ext uri="{FF2B5EF4-FFF2-40B4-BE49-F238E27FC236}">
                <a16:creationId xmlns:a16="http://schemas.microsoft.com/office/drawing/2014/main" id="{181D9823-9087-4703-9A44-A3AAC1D332C5}"/>
              </a:ext>
            </a:extLst>
          </p:cNvPr>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p>
        </p:txBody>
      </p:sp>
    </p:spTree>
    <p:extLst>
      <p:ext uri="{BB962C8B-B14F-4D97-AF65-F5344CB8AC3E}">
        <p14:creationId xmlns:p14="http://schemas.microsoft.com/office/powerpoint/2010/main" val="419405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FAE5318-BEA6-4ACD-A8A1-B316DEA141CD}"/>
              </a:ext>
            </a:extLst>
          </p:cNvPr>
          <p:cNvPicPr>
            <a:picLocks noChangeAspect="1"/>
          </p:cNvPicPr>
          <p:nvPr userDrawn="1"/>
        </p:nvPicPr>
        <p:blipFill rotWithShape="1">
          <a:blip r:embed="rId2"/>
          <a:srcRect t="90694"/>
          <a:stretch/>
        </p:blipFill>
        <p:spPr>
          <a:xfrm>
            <a:off x="0" y="6219825"/>
            <a:ext cx="12192000" cy="638174"/>
          </a:xfrm>
          <a:prstGeom prst="rect">
            <a:avLst/>
          </a:prstGeom>
        </p:spPr>
      </p:pic>
      <p:pic>
        <p:nvPicPr>
          <p:cNvPr id="23" name="图片 22">
            <a:extLst>
              <a:ext uri="{FF2B5EF4-FFF2-40B4-BE49-F238E27FC236}">
                <a16:creationId xmlns:a16="http://schemas.microsoft.com/office/drawing/2014/main" id="{B380EA93-2AD5-430D-9982-E0EC09848C52}"/>
              </a:ext>
            </a:extLst>
          </p:cNvPr>
          <p:cNvPicPr>
            <a:picLocks noChangeAspect="1"/>
          </p:cNvPicPr>
          <p:nvPr userDrawn="1"/>
        </p:nvPicPr>
        <p:blipFill>
          <a:blip r:embed="rId3"/>
          <a:stretch>
            <a:fillRect/>
          </a:stretch>
        </p:blipFill>
        <p:spPr>
          <a:xfrm>
            <a:off x="0" y="0"/>
            <a:ext cx="1085182" cy="1182727"/>
          </a:xfrm>
          <a:prstGeom prst="rect">
            <a:avLst/>
          </a:prstGeom>
        </p:spPr>
      </p:pic>
      <p:sp>
        <p:nvSpPr>
          <p:cNvPr id="2" name="标题 1">
            <a:extLst>
              <a:ext uri="{FF2B5EF4-FFF2-40B4-BE49-F238E27FC236}">
                <a16:creationId xmlns:a16="http://schemas.microsoft.com/office/drawing/2014/main" id="{181D9823-9087-4703-9A44-A3AAC1D332C5}"/>
              </a:ext>
            </a:extLst>
          </p:cNvPr>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p>
        </p:txBody>
      </p:sp>
      <p:pic>
        <p:nvPicPr>
          <p:cNvPr id="4" name="图片 3">
            <a:extLst>
              <a:ext uri="{FF2B5EF4-FFF2-40B4-BE49-F238E27FC236}">
                <a16:creationId xmlns:a16="http://schemas.microsoft.com/office/drawing/2014/main" id="{8435619E-B42F-4886-934A-B8DB3BDCAF9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8333"/>
          <a:stretch/>
        </p:blipFill>
        <p:spPr>
          <a:xfrm flipH="1">
            <a:off x="4824032" y="1511679"/>
            <a:ext cx="2543937" cy="206738"/>
          </a:xfrm>
          <a:prstGeom prst="rect">
            <a:avLst/>
          </a:prstGeom>
        </p:spPr>
      </p:pic>
      <p:pic>
        <p:nvPicPr>
          <p:cNvPr id="7" name="图片 6">
            <a:extLst>
              <a:ext uri="{FF2B5EF4-FFF2-40B4-BE49-F238E27FC236}">
                <a16:creationId xmlns:a16="http://schemas.microsoft.com/office/drawing/2014/main" id="{8D48B1CD-3B39-4BCF-8C66-44F32B7AE89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940" y="885504"/>
            <a:ext cx="447722" cy="692628"/>
          </a:xfrm>
          <a:prstGeom prst="rect">
            <a:avLst/>
          </a:prstGeom>
        </p:spPr>
      </p:pic>
      <p:sp>
        <p:nvSpPr>
          <p:cNvPr id="9" name="文本占位符 8">
            <a:extLst>
              <a:ext uri="{FF2B5EF4-FFF2-40B4-BE49-F238E27FC236}">
                <a16:creationId xmlns:a16="http://schemas.microsoft.com/office/drawing/2014/main" id="{FA04D365-15E0-4489-AE55-3DBDE82AC5AA}"/>
              </a:ext>
            </a:extLst>
          </p:cNvPr>
          <p:cNvSpPr>
            <a:spLocks noGrp="1"/>
          </p:cNvSpPr>
          <p:nvPr>
            <p:ph type="body" sz="quarter" idx="10" hasCustomPrompt="1"/>
          </p:nvPr>
        </p:nvSpPr>
        <p:spPr>
          <a:xfrm>
            <a:off x="5412755" y="1070571"/>
            <a:ext cx="1769715" cy="498598"/>
          </a:xfrm>
          <a:prstGeom prst="rect">
            <a:avLst/>
          </a:prstGeom>
        </p:spPr>
        <p:txBody>
          <a:bodyPr wrap="none" lIns="0" tIns="0" rIns="0" bIns="0" anchor="ctr" anchorCtr="0">
            <a:spAutoFit/>
          </a:bodyPr>
          <a:lstStyle>
            <a:lvl1pPr marL="0" indent="0" algn="ctr">
              <a:buNone/>
              <a:defRPr sz="3600" b="0" spc="-150">
                <a:solidFill>
                  <a:schemeClr val="accent2">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a:t>编辑文本</a:t>
            </a:r>
          </a:p>
        </p:txBody>
      </p:sp>
    </p:spTree>
    <p:extLst>
      <p:ext uri="{BB962C8B-B14F-4D97-AF65-F5344CB8AC3E}">
        <p14:creationId xmlns:p14="http://schemas.microsoft.com/office/powerpoint/2010/main" val="3358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9DB"/>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C31C9136-A02D-E2EA-F9CB-A041339BAC8B}"/>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438275" y="209550"/>
            <a:ext cx="1123950" cy="1123950"/>
          </a:xfrm>
          <a:prstGeom prst="rect">
            <a:avLst/>
          </a:prstGeom>
        </p:spPr>
      </p:pic>
    </p:spTree>
    <p:extLst>
      <p:ext uri="{BB962C8B-B14F-4D97-AF65-F5344CB8AC3E}">
        <p14:creationId xmlns:p14="http://schemas.microsoft.com/office/powerpoint/2010/main" val="3882349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7.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10"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68340" y="5576154"/>
            <a:ext cx="778189" cy="1203867"/>
          </a:xfrm>
          <a:prstGeom prst="rect">
            <a:avLst/>
          </a:prstGeom>
        </p:spPr>
      </p:pic>
      <p:pic>
        <p:nvPicPr>
          <p:cNvPr id="11" name="图片 7">
            <a:extLst>
              <a:ext uri="{FF2B5EF4-FFF2-40B4-BE49-F238E27FC236}">
                <a16:creationId xmlns:a16="http://schemas.microsoft.com/office/drawing/2014/main" id="{DEB17272-7614-420F-9390-4B25FCA431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529" y="5976849"/>
            <a:ext cx="434146" cy="803172"/>
          </a:xfrm>
          <a:prstGeom prst="rect">
            <a:avLst/>
          </a:prstGeom>
        </p:spPr>
      </p:pic>
      <p:pic>
        <p:nvPicPr>
          <p:cNvPr id="12" name="图片 5">
            <a:extLst>
              <a:ext uri="{FF2B5EF4-FFF2-40B4-BE49-F238E27FC236}">
                <a16:creationId xmlns:a16="http://schemas.microsoft.com/office/drawing/2014/main" id="{45A9A7DC-1BF6-4D4E-95DC-ABEBC75E9F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350" y="4042698"/>
            <a:ext cx="2065850" cy="2832719"/>
          </a:xfrm>
          <a:prstGeom prst="rect">
            <a:avLst/>
          </a:prstGeom>
        </p:spPr>
      </p:pic>
      <p:pic>
        <p:nvPicPr>
          <p:cNvPr id="18" name="图片 9">
            <a:extLst>
              <a:ext uri="{FF2B5EF4-FFF2-40B4-BE49-F238E27FC236}">
                <a16:creationId xmlns:a16="http://schemas.microsoft.com/office/drawing/2014/main" id="{BF475FCF-C4BF-4BD1-AAB0-49AADA8CE0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5714" y="0"/>
            <a:ext cx="1306286" cy="1008000"/>
          </a:xfrm>
          <a:prstGeom prst="rect">
            <a:avLst/>
          </a:prstGeom>
        </p:spPr>
      </p:pic>
      <p:pic>
        <p:nvPicPr>
          <p:cNvPr id="19" name="图片 10">
            <a:extLst>
              <a:ext uri="{FF2B5EF4-FFF2-40B4-BE49-F238E27FC236}">
                <a16:creationId xmlns:a16="http://schemas.microsoft.com/office/drawing/2014/main" id="{9A3503AB-1F95-4F98-9760-1C7CD59FEA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89989" y="1100378"/>
            <a:ext cx="886629" cy="1207544"/>
          </a:xfrm>
          <a:prstGeom prst="rect">
            <a:avLst/>
          </a:prstGeom>
        </p:spPr>
      </p:pic>
      <p:pic>
        <p:nvPicPr>
          <p:cNvPr id="9" name="Picture 8">
            <a:extLst>
              <a:ext uri="{FF2B5EF4-FFF2-40B4-BE49-F238E27FC236}">
                <a16:creationId xmlns:a16="http://schemas.microsoft.com/office/drawing/2014/main" id="{C7A1F1FA-D9F9-35F3-41B2-D278BE7A9557}"/>
              </a:ext>
            </a:extLst>
          </p:cNvPr>
          <p:cNvPicPr>
            <a:picLocks noChangeAspect="1"/>
          </p:cNvPicPr>
          <p:nvPr/>
        </p:nvPicPr>
        <p:blipFill>
          <a:blip r:embed="rId8"/>
          <a:stretch>
            <a:fillRect/>
          </a:stretch>
        </p:blipFill>
        <p:spPr>
          <a:xfrm>
            <a:off x="6972642" y="-41302"/>
            <a:ext cx="4910338" cy="6238875"/>
          </a:xfrm>
          <a:prstGeom prst="rect">
            <a:avLst/>
          </a:prstGeom>
        </p:spPr>
      </p:pic>
      <p:pic>
        <p:nvPicPr>
          <p:cNvPr id="17" name="Picture 16">
            <a:extLst>
              <a:ext uri="{FF2B5EF4-FFF2-40B4-BE49-F238E27FC236}">
                <a16:creationId xmlns:a16="http://schemas.microsoft.com/office/drawing/2014/main" id="{EAFFB477-5D29-4D17-7CCF-528AFAE3759D}"/>
              </a:ext>
            </a:extLst>
          </p:cNvPr>
          <p:cNvPicPr>
            <a:picLocks noChangeAspect="1"/>
          </p:cNvPicPr>
          <p:nvPr/>
        </p:nvPicPr>
        <p:blipFill>
          <a:blip r:embed="rId9"/>
          <a:stretch>
            <a:fillRect/>
          </a:stretch>
        </p:blipFill>
        <p:spPr>
          <a:xfrm>
            <a:off x="439754" y="1681650"/>
            <a:ext cx="6950042" cy="1932599"/>
          </a:xfrm>
          <a:prstGeom prst="rect">
            <a:avLst/>
          </a:prstGeom>
        </p:spPr>
      </p:pic>
      <p:pic>
        <p:nvPicPr>
          <p:cNvPr id="22" name="Picture 21">
            <a:extLst>
              <a:ext uri="{FF2B5EF4-FFF2-40B4-BE49-F238E27FC236}">
                <a16:creationId xmlns:a16="http://schemas.microsoft.com/office/drawing/2014/main" id="{C09091BC-4B12-1D9B-E0AB-8C67111E66C9}"/>
              </a:ext>
            </a:extLst>
          </p:cNvPr>
          <p:cNvPicPr>
            <a:picLocks noChangeAspect="1"/>
          </p:cNvPicPr>
          <p:nvPr/>
        </p:nvPicPr>
        <p:blipFill>
          <a:blip r:embed="rId10"/>
          <a:stretch>
            <a:fillRect/>
          </a:stretch>
        </p:blipFill>
        <p:spPr>
          <a:xfrm>
            <a:off x="2357132" y="665189"/>
            <a:ext cx="2658086" cy="841321"/>
          </a:xfrm>
          <a:prstGeom prst="rect">
            <a:avLst/>
          </a:prstGeom>
        </p:spPr>
      </p:pic>
      <p:pic>
        <p:nvPicPr>
          <p:cNvPr id="23" name="Picture 22">
            <a:extLst>
              <a:ext uri="{FF2B5EF4-FFF2-40B4-BE49-F238E27FC236}">
                <a16:creationId xmlns:a16="http://schemas.microsoft.com/office/drawing/2014/main" id="{5564E963-E1A9-04FE-D5A9-72B5B89C30CE}"/>
              </a:ext>
            </a:extLst>
          </p:cNvPr>
          <p:cNvPicPr>
            <a:picLocks noChangeAspect="1"/>
          </p:cNvPicPr>
          <p:nvPr/>
        </p:nvPicPr>
        <p:blipFill>
          <a:blip r:embed="rId11">
            <a:duotone>
              <a:schemeClr val="accent6">
                <a:shade val="45000"/>
                <a:satMod val="135000"/>
              </a:schemeClr>
              <a:prstClr val="white"/>
            </a:duotone>
          </a:blip>
          <a:stretch>
            <a:fillRect/>
          </a:stretch>
        </p:blipFill>
        <p:spPr>
          <a:xfrm rot="20464488">
            <a:off x="353707" y="933450"/>
            <a:ext cx="2508126" cy="1786230"/>
          </a:xfrm>
          <a:prstGeom prst="rect">
            <a:avLst/>
          </a:prstGeom>
        </p:spPr>
      </p:pic>
    </p:spTree>
    <p:extLst>
      <p:ext uri="{BB962C8B-B14F-4D97-AF65-F5344CB8AC3E}">
        <p14:creationId xmlns:p14="http://schemas.microsoft.com/office/powerpoint/2010/main" val="23436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8" name="Group 27"/>
          <p:cNvGrpSpPr/>
          <p:nvPr/>
        </p:nvGrpSpPr>
        <p:grpSpPr>
          <a:xfrm>
            <a:off x="1898466" y="1101687"/>
            <a:ext cx="9274360" cy="1200329"/>
            <a:chOff x="165956" y="1130092"/>
            <a:chExt cx="9274360" cy="1200329"/>
          </a:xfrm>
        </p:grpSpPr>
        <p:sp>
          <p:nvSpPr>
            <p:cNvPr id="29" name="Rectangle 28"/>
            <p:cNvSpPr/>
            <p:nvPr/>
          </p:nvSpPr>
          <p:spPr>
            <a:xfrm>
              <a:off x="809302" y="1130092"/>
              <a:ext cx="863101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Những chi tiết nào (ở đầu câu chuyện) cho thấy Bác rất cẩn thận khi qua suối?</a:t>
              </a:r>
            </a:p>
          </p:txBody>
        </p:sp>
        <p:sp>
          <p:nvSpPr>
            <p:cNvPr id="30" name="Oval 29"/>
            <p:cNvSpPr/>
            <p:nvPr/>
          </p:nvSpPr>
          <p:spPr>
            <a:xfrm>
              <a:off x="165956" y="1146362"/>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1</a:t>
              </a:r>
            </a:p>
          </p:txBody>
        </p:sp>
      </p:grpSp>
      <p:sp>
        <p:nvSpPr>
          <p:cNvPr id="12" name="Rectangle 11">
            <a:extLst>
              <a:ext uri="{FF2B5EF4-FFF2-40B4-BE49-F238E27FC236}">
                <a16:creationId xmlns:a16="http://schemas.microsoft.com/office/drawing/2014/main" id="{6580718F-FBF2-47E9-9DE9-883F18CFAE19}"/>
              </a:ext>
            </a:extLst>
          </p:cNvPr>
          <p:cNvSpPr/>
          <p:nvPr/>
        </p:nvSpPr>
        <p:spPr>
          <a:xfrm>
            <a:off x="1955503" y="2709351"/>
            <a:ext cx="9628466" cy="1754326"/>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Những chi tiết cho thấy Bác rất cẩn thận khi qua suối: Bác vừa đi vừa dò mực nước, nhắc các chiến sĩ đi sau đi cẩn thận.</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40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2" name="Group 21"/>
          <p:cNvGrpSpPr/>
          <p:nvPr/>
        </p:nvGrpSpPr>
        <p:grpSpPr>
          <a:xfrm>
            <a:off x="2346839" y="1102637"/>
            <a:ext cx="9378436" cy="646331"/>
            <a:chOff x="148456" y="2068755"/>
            <a:chExt cx="9378436" cy="646331"/>
          </a:xfrm>
        </p:grpSpPr>
        <p:sp>
          <p:nvSpPr>
            <p:cNvPr id="36" name="Rectangle 35"/>
            <p:cNvSpPr/>
            <p:nvPr/>
          </p:nvSpPr>
          <p:spPr>
            <a:xfrm>
              <a:off x="653280" y="2068755"/>
              <a:ext cx="8873612"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Chuyện gì xảy ra khi Bác gần qua được suối?</a:t>
              </a:r>
            </a:p>
          </p:txBody>
        </p:sp>
        <p:sp>
          <p:nvSpPr>
            <p:cNvPr id="37" name="Oval 36"/>
            <p:cNvSpPr/>
            <p:nvPr/>
          </p:nvSpPr>
          <p:spPr>
            <a:xfrm>
              <a:off x="148456" y="2105739"/>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2</a:t>
              </a:r>
            </a:p>
          </p:txBody>
        </p:sp>
      </p:grpSp>
      <p:sp>
        <p:nvSpPr>
          <p:cNvPr id="11" name="Rectangle 10">
            <a:extLst>
              <a:ext uri="{FF2B5EF4-FFF2-40B4-BE49-F238E27FC236}">
                <a16:creationId xmlns:a16="http://schemas.microsoft.com/office/drawing/2014/main" id="{8AB451D9-FF7D-4234-8B0F-36E58E879B77}"/>
              </a:ext>
            </a:extLst>
          </p:cNvPr>
          <p:cNvSpPr/>
          <p:nvPr/>
        </p:nvSpPr>
        <p:spPr>
          <a:xfrm>
            <a:off x="2107903" y="2052126"/>
            <a:ext cx="9628466" cy="1200329"/>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Gần qua được suối, chợt Bác trượt chân, suýt ngã bởi đi qua hòn đá tròn có nhiều rêu trơn.</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495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4"/>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2307771" y="1255337"/>
            <a:ext cx="9588953" cy="646331"/>
            <a:chOff x="-70955" y="3137737"/>
            <a:chExt cx="13726606" cy="646331"/>
          </a:xfrm>
        </p:grpSpPr>
        <p:sp>
          <p:nvSpPr>
            <p:cNvPr id="16" name="Rectangle 15"/>
            <p:cNvSpPr/>
            <p:nvPr/>
          </p:nvSpPr>
          <p:spPr>
            <a:xfrm>
              <a:off x="609452" y="3137737"/>
              <a:ext cx="1304619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Biết hòn đá có rêu trơn Bác đã làm gì?</a:t>
              </a:r>
            </a:p>
          </p:txBody>
        </p:sp>
        <p:sp>
          <p:nvSpPr>
            <p:cNvPr id="17" name="Oval 16"/>
            <p:cNvSpPr/>
            <p:nvPr/>
          </p:nvSpPr>
          <p:spPr>
            <a:xfrm>
              <a:off x="-70955" y="3137737"/>
              <a:ext cx="775413"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3</a:t>
              </a:r>
            </a:p>
          </p:txBody>
        </p:sp>
      </p:grpSp>
      <p:sp>
        <p:nvSpPr>
          <p:cNvPr id="18" name="Rectangle 17">
            <a:extLst>
              <a:ext uri="{FF2B5EF4-FFF2-40B4-BE49-F238E27FC236}">
                <a16:creationId xmlns:a16="http://schemas.microsoft.com/office/drawing/2014/main" id="{271A246D-E8BF-4F7B-97DF-13EB3FE570E9}"/>
              </a:ext>
            </a:extLst>
          </p:cNvPr>
          <p:cNvSpPr/>
          <p:nvPr/>
        </p:nvSpPr>
        <p:spPr>
          <a:xfrm>
            <a:off x="1955503" y="2290251"/>
            <a:ext cx="9628466" cy="1754326"/>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Biết hòn đá có rêu trơn Bác đã cúi xuống, nhặt hòn đá, đặt lên bờ. Bác làm như thế vì muốn tránh cho người khác đi sau khỏi bị ngã.</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25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946" y="1586928"/>
            <a:ext cx="5829300" cy="5829300"/>
          </a:xfrm>
          <a:prstGeom prst="rect">
            <a:avLst/>
          </a:prstGeom>
        </p:spPr>
      </p:pic>
      <p:sp>
        <p:nvSpPr>
          <p:cNvPr id="9" name="TextBox 8">
            <a:extLst>
              <a:ext uri="{FF2B5EF4-FFF2-40B4-BE49-F238E27FC236}">
                <a16:creationId xmlns:a16="http://schemas.microsoft.com/office/drawing/2014/main" id="{EA368E21-218A-4A03-83BE-069CA1E4855A}"/>
              </a:ext>
            </a:extLst>
          </p:cNvPr>
          <p:cNvSpPr txBox="1"/>
          <p:nvPr/>
        </p:nvSpPr>
        <p:spPr>
          <a:xfrm>
            <a:off x="3963490" y="246019"/>
            <a:ext cx="4426213" cy="1107996"/>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FF0000"/>
                </a:solidFill>
                <a:effectLst>
                  <a:outerShdw dist="50800" dir="3600000" algn="t" rotWithShape="0">
                    <a:prstClr val="white"/>
                  </a:outerShdw>
                </a:effectLst>
                <a:uLnTx/>
                <a:uFillTx/>
                <a:latin typeface="iCiel Cadena" panose="02000503000000020004" pitchFamily="50" charset="0"/>
                <a:cs typeface="+mn-cs"/>
              </a:rPr>
              <a:t>KHỞI ĐỘNG</a:t>
            </a:r>
          </a:p>
        </p:txBody>
      </p:sp>
      <p:pic>
        <p:nvPicPr>
          <p:cNvPr id="10" name="图片 11">
            <a:extLst>
              <a:ext uri="{FF2B5EF4-FFF2-40B4-BE49-F238E27FC236}">
                <a16:creationId xmlns:a16="http://schemas.microsoft.com/office/drawing/2014/main" id="{B266541B-EB49-45E0-A63E-27C81B6574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9" y="1859515"/>
            <a:ext cx="2501358" cy="4998485"/>
          </a:xfrm>
          <a:prstGeom prst="rect">
            <a:avLst/>
          </a:prstGeom>
        </p:spPr>
      </p:pic>
      <p:pic>
        <p:nvPicPr>
          <p:cNvPr id="11" name="图片 8">
            <a:extLst>
              <a:ext uri="{FF2B5EF4-FFF2-40B4-BE49-F238E27FC236}">
                <a16:creationId xmlns:a16="http://schemas.microsoft.com/office/drawing/2014/main" id="{91A227F0-4025-40CC-88AF-156BBE3304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454750" y="3386439"/>
            <a:ext cx="1737250" cy="3471561"/>
          </a:xfrm>
          <a:prstGeom prst="rect">
            <a:avLst/>
          </a:prstGeom>
        </p:spPr>
      </p:pic>
    </p:spTree>
    <p:extLst>
      <p:ext uri="{BB962C8B-B14F-4D97-AF65-F5344CB8AC3E}">
        <p14:creationId xmlns:p14="http://schemas.microsoft.com/office/powerpoint/2010/main" val="33369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1419497" y="0"/>
            <a:ext cx="12192000" cy="6858000"/>
          </a:xfrm>
          <a:prstGeom prst="rect">
            <a:avLst/>
          </a:prstGeom>
        </p:spPr>
      </p:pic>
      <p:pic>
        <p:nvPicPr>
          <p:cNvPr id="11" name="Picture 10">
            <a:extLst>
              <a:ext uri="{FF2B5EF4-FFF2-40B4-BE49-F238E27FC236}">
                <a16:creationId xmlns:a16="http://schemas.microsoft.com/office/drawing/2014/main" id="{825634E5-DE3D-9D32-610B-D29DD5575463}"/>
              </a:ext>
            </a:extLst>
          </p:cNvPr>
          <p:cNvPicPr>
            <a:picLocks noChangeAspect="1"/>
          </p:cNvPicPr>
          <p:nvPr/>
        </p:nvPicPr>
        <p:blipFill>
          <a:blip r:embed="rId3"/>
          <a:stretch>
            <a:fillRect/>
          </a:stretch>
        </p:blipFill>
        <p:spPr>
          <a:xfrm>
            <a:off x="8963025" y="452861"/>
            <a:ext cx="3316060" cy="3605690"/>
          </a:xfrm>
          <a:prstGeom prst="rect">
            <a:avLst/>
          </a:prstGeom>
        </p:spPr>
      </p:pic>
      <p:sp>
        <p:nvSpPr>
          <p:cNvPr id="12" name="TextBox 11">
            <a:extLst>
              <a:ext uri="{FF2B5EF4-FFF2-40B4-BE49-F238E27FC236}">
                <a16:creationId xmlns:a16="http://schemas.microsoft.com/office/drawing/2014/main"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1419497" y="452861"/>
            <a:ext cx="10382522" cy="6247864"/>
          </a:xfrm>
          <a:prstGeom prst="rect">
            <a:avLst/>
          </a:prstGeom>
          <a:noFill/>
        </p:spPr>
        <p:txBody>
          <a:bodyPr wrap="square" rtlCol="0">
            <a:spAutoFit/>
          </a:bodyPr>
          <a:lstStyle/>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Chú ngã có đau không?</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Dạ, không sao ạ!</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Bác nói: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algn="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extLst>
      <p:ext uri="{BB962C8B-B14F-4D97-AF65-F5344CB8AC3E}">
        <p14:creationId xmlns:p14="http://schemas.microsoft.com/office/powerpoint/2010/main" val="21197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flipH="1">
            <a:off x="7054" y="8792"/>
            <a:ext cx="12192000" cy="6858000"/>
          </a:xfrm>
          <a:prstGeom prst="rect">
            <a:avLst/>
          </a:prstGeom>
        </p:spPr>
      </p:pic>
      <p:sp>
        <p:nvSpPr>
          <p:cNvPr id="2" name="Rectangle: Rounded Corners 1">
            <a:extLst>
              <a:ext uri="{FF2B5EF4-FFF2-40B4-BE49-F238E27FC236}">
                <a16:creationId xmlns:a16="http://schemas.microsoft.com/office/drawing/2014/main" id="{770C59A3-6595-39E6-A911-D735D168ED92}"/>
              </a:ext>
            </a:extLst>
          </p:cNvPr>
          <p:cNvSpPr/>
          <p:nvPr/>
        </p:nvSpPr>
        <p:spPr>
          <a:xfrm>
            <a:off x="3509756" y="54700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Rounded Corners 2">
            <a:extLst>
              <a:ext uri="{FF2B5EF4-FFF2-40B4-BE49-F238E27FC236}">
                <a16:creationId xmlns:a16="http://schemas.microsoft.com/office/drawing/2014/main" id="{6DE996C1-9C57-4207-5FF7-1D58EAC27346}"/>
              </a:ext>
            </a:extLst>
          </p:cNvPr>
          <p:cNvSpPr/>
          <p:nvPr/>
        </p:nvSpPr>
        <p:spPr>
          <a:xfrm>
            <a:off x="1001593" y="1945015"/>
            <a:ext cx="10323632" cy="2074535"/>
          </a:xfrm>
          <a:custGeom>
            <a:avLst/>
            <a:gdLst>
              <a:gd name="connsiteX0" fmla="*/ 0 w 10323632"/>
              <a:gd name="connsiteY0" fmla="*/ 259960 h 2074535"/>
              <a:gd name="connsiteX1" fmla="*/ 259960 w 10323632"/>
              <a:gd name="connsiteY1" fmla="*/ 0 h 2074535"/>
              <a:gd name="connsiteX2" fmla="*/ 913541 w 10323632"/>
              <a:gd name="connsiteY2" fmla="*/ 0 h 2074535"/>
              <a:gd name="connsiteX3" fmla="*/ 1469084 w 10323632"/>
              <a:gd name="connsiteY3" fmla="*/ 0 h 2074535"/>
              <a:gd name="connsiteX4" fmla="*/ 1828554 w 10323632"/>
              <a:gd name="connsiteY4" fmla="*/ 0 h 2074535"/>
              <a:gd name="connsiteX5" fmla="*/ 2384098 w 10323632"/>
              <a:gd name="connsiteY5" fmla="*/ 0 h 2074535"/>
              <a:gd name="connsiteX6" fmla="*/ 2841604 w 10323632"/>
              <a:gd name="connsiteY6" fmla="*/ 0 h 2074535"/>
              <a:gd name="connsiteX7" fmla="*/ 3201074 w 10323632"/>
              <a:gd name="connsiteY7" fmla="*/ 0 h 2074535"/>
              <a:gd name="connsiteX8" fmla="*/ 4050729 w 10323632"/>
              <a:gd name="connsiteY8" fmla="*/ 0 h 2074535"/>
              <a:gd name="connsiteX9" fmla="*/ 4704309 w 10323632"/>
              <a:gd name="connsiteY9" fmla="*/ 0 h 2074535"/>
              <a:gd name="connsiteX10" fmla="*/ 5259853 w 10323632"/>
              <a:gd name="connsiteY10" fmla="*/ 0 h 2074535"/>
              <a:gd name="connsiteX11" fmla="*/ 6011471 w 10323632"/>
              <a:gd name="connsiteY11" fmla="*/ 0 h 2074535"/>
              <a:gd name="connsiteX12" fmla="*/ 6665052 w 10323632"/>
              <a:gd name="connsiteY12" fmla="*/ 0 h 2074535"/>
              <a:gd name="connsiteX13" fmla="*/ 7220596 w 10323632"/>
              <a:gd name="connsiteY13" fmla="*/ 0 h 2074535"/>
              <a:gd name="connsiteX14" fmla="*/ 7580065 w 10323632"/>
              <a:gd name="connsiteY14" fmla="*/ 0 h 2074535"/>
              <a:gd name="connsiteX15" fmla="*/ 8135609 w 10323632"/>
              <a:gd name="connsiteY15" fmla="*/ 0 h 2074535"/>
              <a:gd name="connsiteX16" fmla="*/ 8691152 w 10323632"/>
              <a:gd name="connsiteY16" fmla="*/ 0 h 2074535"/>
              <a:gd name="connsiteX17" fmla="*/ 9050622 w 10323632"/>
              <a:gd name="connsiteY17" fmla="*/ 0 h 2074535"/>
              <a:gd name="connsiteX18" fmla="*/ 9508128 w 10323632"/>
              <a:gd name="connsiteY18" fmla="*/ 0 h 2074535"/>
              <a:gd name="connsiteX19" fmla="*/ 10063672 w 10323632"/>
              <a:gd name="connsiteY19" fmla="*/ 0 h 2074535"/>
              <a:gd name="connsiteX20" fmla="*/ 10323632 w 10323632"/>
              <a:gd name="connsiteY20" fmla="*/ 259960 h 2074535"/>
              <a:gd name="connsiteX21" fmla="*/ 10323632 w 10323632"/>
              <a:gd name="connsiteY21" fmla="*/ 762619 h 2074535"/>
              <a:gd name="connsiteX22" fmla="*/ 10323632 w 10323632"/>
              <a:gd name="connsiteY22" fmla="*/ 1311916 h 2074535"/>
              <a:gd name="connsiteX23" fmla="*/ 10323632 w 10323632"/>
              <a:gd name="connsiteY23" fmla="*/ 1814575 h 2074535"/>
              <a:gd name="connsiteX24" fmla="*/ 10063672 w 10323632"/>
              <a:gd name="connsiteY24" fmla="*/ 2074535 h 2074535"/>
              <a:gd name="connsiteX25" fmla="*/ 9312054 w 10323632"/>
              <a:gd name="connsiteY25" fmla="*/ 2074535 h 2074535"/>
              <a:gd name="connsiteX26" fmla="*/ 8560436 w 10323632"/>
              <a:gd name="connsiteY26" fmla="*/ 2074535 h 2074535"/>
              <a:gd name="connsiteX27" fmla="*/ 8102930 w 10323632"/>
              <a:gd name="connsiteY27" fmla="*/ 2074535 h 2074535"/>
              <a:gd name="connsiteX28" fmla="*/ 7743460 w 10323632"/>
              <a:gd name="connsiteY28" fmla="*/ 2074535 h 2074535"/>
              <a:gd name="connsiteX29" fmla="*/ 6893805 w 10323632"/>
              <a:gd name="connsiteY29" fmla="*/ 2074535 h 2074535"/>
              <a:gd name="connsiteX30" fmla="*/ 6338261 w 10323632"/>
              <a:gd name="connsiteY30" fmla="*/ 2074535 h 2074535"/>
              <a:gd name="connsiteX31" fmla="*/ 5782718 w 10323632"/>
              <a:gd name="connsiteY31" fmla="*/ 2074535 h 2074535"/>
              <a:gd name="connsiteX32" fmla="*/ 5129137 w 10323632"/>
              <a:gd name="connsiteY32" fmla="*/ 2074535 h 2074535"/>
              <a:gd name="connsiteX33" fmla="*/ 4279482 w 10323632"/>
              <a:gd name="connsiteY33" fmla="*/ 2074535 h 2074535"/>
              <a:gd name="connsiteX34" fmla="*/ 3723938 w 10323632"/>
              <a:gd name="connsiteY34" fmla="*/ 2074535 h 2074535"/>
              <a:gd name="connsiteX35" fmla="*/ 3070357 w 10323632"/>
              <a:gd name="connsiteY35" fmla="*/ 2074535 h 2074535"/>
              <a:gd name="connsiteX36" fmla="*/ 2514814 w 10323632"/>
              <a:gd name="connsiteY36" fmla="*/ 2074535 h 2074535"/>
              <a:gd name="connsiteX37" fmla="*/ 1861233 w 10323632"/>
              <a:gd name="connsiteY37" fmla="*/ 2074535 h 2074535"/>
              <a:gd name="connsiteX38" fmla="*/ 1109615 w 10323632"/>
              <a:gd name="connsiteY38" fmla="*/ 2074535 h 2074535"/>
              <a:gd name="connsiteX39" fmla="*/ 259960 w 10323632"/>
              <a:gd name="connsiteY39" fmla="*/ 2074535 h 2074535"/>
              <a:gd name="connsiteX40" fmla="*/ 0 w 10323632"/>
              <a:gd name="connsiteY40" fmla="*/ 1814575 h 2074535"/>
              <a:gd name="connsiteX41" fmla="*/ 0 w 10323632"/>
              <a:gd name="connsiteY41" fmla="*/ 1280824 h 2074535"/>
              <a:gd name="connsiteX42" fmla="*/ 0 w 10323632"/>
              <a:gd name="connsiteY42" fmla="*/ 731527 h 2074535"/>
              <a:gd name="connsiteX43" fmla="*/ 0 w 10323632"/>
              <a:gd name="connsiteY43" fmla="*/ 259960 h 20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323632" h="2074535" fill="none" extrusionOk="0">
                <a:moveTo>
                  <a:pt x="0" y="259960"/>
                </a:moveTo>
                <a:cubicBezTo>
                  <a:pt x="-5839" y="104055"/>
                  <a:pt x="104085" y="9681"/>
                  <a:pt x="259960" y="0"/>
                </a:cubicBezTo>
                <a:cubicBezTo>
                  <a:pt x="466416" y="16245"/>
                  <a:pt x="600652" y="-32164"/>
                  <a:pt x="913541" y="0"/>
                </a:cubicBezTo>
                <a:cubicBezTo>
                  <a:pt x="1226430" y="32164"/>
                  <a:pt x="1301995" y="-9544"/>
                  <a:pt x="1469084" y="0"/>
                </a:cubicBezTo>
                <a:cubicBezTo>
                  <a:pt x="1636173" y="9544"/>
                  <a:pt x="1682418" y="-89"/>
                  <a:pt x="1828554" y="0"/>
                </a:cubicBezTo>
                <a:cubicBezTo>
                  <a:pt x="1974690" y="89"/>
                  <a:pt x="2187538" y="-8049"/>
                  <a:pt x="2384098" y="0"/>
                </a:cubicBezTo>
                <a:cubicBezTo>
                  <a:pt x="2580658" y="8049"/>
                  <a:pt x="2688112" y="13131"/>
                  <a:pt x="2841604" y="0"/>
                </a:cubicBezTo>
                <a:cubicBezTo>
                  <a:pt x="2995096" y="-13131"/>
                  <a:pt x="3090211" y="-3770"/>
                  <a:pt x="3201074" y="0"/>
                </a:cubicBezTo>
                <a:cubicBezTo>
                  <a:pt x="3311937" y="3770"/>
                  <a:pt x="3728595" y="11733"/>
                  <a:pt x="4050729" y="0"/>
                </a:cubicBezTo>
                <a:cubicBezTo>
                  <a:pt x="4372863" y="-11733"/>
                  <a:pt x="4507309" y="3911"/>
                  <a:pt x="4704309" y="0"/>
                </a:cubicBezTo>
                <a:cubicBezTo>
                  <a:pt x="4901309" y="-3911"/>
                  <a:pt x="5073261" y="7034"/>
                  <a:pt x="5259853" y="0"/>
                </a:cubicBezTo>
                <a:cubicBezTo>
                  <a:pt x="5446445" y="-7034"/>
                  <a:pt x="5653881" y="20042"/>
                  <a:pt x="6011471" y="0"/>
                </a:cubicBezTo>
                <a:cubicBezTo>
                  <a:pt x="6369061" y="-20042"/>
                  <a:pt x="6507255" y="21536"/>
                  <a:pt x="6665052" y="0"/>
                </a:cubicBezTo>
                <a:cubicBezTo>
                  <a:pt x="6822849" y="-21536"/>
                  <a:pt x="7003129" y="9632"/>
                  <a:pt x="7220596" y="0"/>
                </a:cubicBezTo>
                <a:cubicBezTo>
                  <a:pt x="7438063" y="-9632"/>
                  <a:pt x="7473964" y="16639"/>
                  <a:pt x="7580065" y="0"/>
                </a:cubicBezTo>
                <a:cubicBezTo>
                  <a:pt x="7686166" y="-16639"/>
                  <a:pt x="7883109" y="-8462"/>
                  <a:pt x="8135609" y="0"/>
                </a:cubicBezTo>
                <a:cubicBezTo>
                  <a:pt x="8388109" y="8462"/>
                  <a:pt x="8509816" y="-26582"/>
                  <a:pt x="8691152" y="0"/>
                </a:cubicBezTo>
                <a:cubicBezTo>
                  <a:pt x="8872488" y="26582"/>
                  <a:pt x="8901454" y="-7490"/>
                  <a:pt x="9050622" y="0"/>
                </a:cubicBezTo>
                <a:cubicBezTo>
                  <a:pt x="9199790" y="7490"/>
                  <a:pt x="9348151" y="16189"/>
                  <a:pt x="9508128" y="0"/>
                </a:cubicBezTo>
                <a:cubicBezTo>
                  <a:pt x="9668105" y="-16189"/>
                  <a:pt x="9921903" y="-27494"/>
                  <a:pt x="10063672" y="0"/>
                </a:cubicBezTo>
                <a:cubicBezTo>
                  <a:pt x="10202296" y="-1613"/>
                  <a:pt x="10323531" y="112653"/>
                  <a:pt x="10323632" y="259960"/>
                </a:cubicBezTo>
                <a:cubicBezTo>
                  <a:pt x="10321465" y="369369"/>
                  <a:pt x="10333995" y="645328"/>
                  <a:pt x="10323632" y="762619"/>
                </a:cubicBezTo>
                <a:cubicBezTo>
                  <a:pt x="10313269" y="879910"/>
                  <a:pt x="10308109" y="1064776"/>
                  <a:pt x="10323632" y="1311916"/>
                </a:cubicBezTo>
                <a:cubicBezTo>
                  <a:pt x="10339155" y="1559056"/>
                  <a:pt x="10307124" y="1682836"/>
                  <a:pt x="10323632" y="1814575"/>
                </a:cubicBezTo>
                <a:cubicBezTo>
                  <a:pt x="10321910" y="1954766"/>
                  <a:pt x="10235927" y="2087312"/>
                  <a:pt x="10063672" y="2074535"/>
                </a:cubicBezTo>
                <a:cubicBezTo>
                  <a:pt x="9876063" y="2042728"/>
                  <a:pt x="9561219" y="2060918"/>
                  <a:pt x="9312054" y="2074535"/>
                </a:cubicBezTo>
                <a:cubicBezTo>
                  <a:pt x="9062889" y="2088152"/>
                  <a:pt x="8824456" y="2082439"/>
                  <a:pt x="8560436" y="2074535"/>
                </a:cubicBezTo>
                <a:cubicBezTo>
                  <a:pt x="8296416" y="2066631"/>
                  <a:pt x="8213097" y="2053587"/>
                  <a:pt x="8102930" y="2074535"/>
                </a:cubicBezTo>
                <a:cubicBezTo>
                  <a:pt x="7992763" y="2095483"/>
                  <a:pt x="7848790" y="2088865"/>
                  <a:pt x="7743460" y="2074535"/>
                </a:cubicBezTo>
                <a:cubicBezTo>
                  <a:pt x="7638130" y="2060206"/>
                  <a:pt x="7286330" y="2107417"/>
                  <a:pt x="6893805" y="2074535"/>
                </a:cubicBezTo>
                <a:cubicBezTo>
                  <a:pt x="6501281" y="2041653"/>
                  <a:pt x="6543852" y="2063931"/>
                  <a:pt x="6338261" y="2074535"/>
                </a:cubicBezTo>
                <a:cubicBezTo>
                  <a:pt x="6132670" y="2085139"/>
                  <a:pt x="5917604" y="2069459"/>
                  <a:pt x="5782718" y="2074535"/>
                </a:cubicBezTo>
                <a:cubicBezTo>
                  <a:pt x="5647832" y="2079611"/>
                  <a:pt x="5269704" y="2066034"/>
                  <a:pt x="5129137" y="2074535"/>
                </a:cubicBezTo>
                <a:cubicBezTo>
                  <a:pt x="4988570" y="2083036"/>
                  <a:pt x="4469503" y="2050867"/>
                  <a:pt x="4279482" y="2074535"/>
                </a:cubicBezTo>
                <a:cubicBezTo>
                  <a:pt x="4089462" y="2098203"/>
                  <a:pt x="3991866" y="2081178"/>
                  <a:pt x="3723938" y="2074535"/>
                </a:cubicBezTo>
                <a:cubicBezTo>
                  <a:pt x="3456010" y="2067892"/>
                  <a:pt x="3320697" y="2048787"/>
                  <a:pt x="3070357" y="2074535"/>
                </a:cubicBezTo>
                <a:cubicBezTo>
                  <a:pt x="2820017" y="2100283"/>
                  <a:pt x="2781786" y="2088683"/>
                  <a:pt x="2514814" y="2074535"/>
                </a:cubicBezTo>
                <a:cubicBezTo>
                  <a:pt x="2247842" y="2060387"/>
                  <a:pt x="2182859" y="2075536"/>
                  <a:pt x="1861233" y="2074535"/>
                </a:cubicBezTo>
                <a:cubicBezTo>
                  <a:pt x="1539607" y="2073534"/>
                  <a:pt x="1295109" y="2044337"/>
                  <a:pt x="1109615" y="2074535"/>
                </a:cubicBezTo>
                <a:cubicBezTo>
                  <a:pt x="924121" y="2104733"/>
                  <a:pt x="468249" y="2040331"/>
                  <a:pt x="259960" y="2074535"/>
                </a:cubicBezTo>
                <a:cubicBezTo>
                  <a:pt x="122047" y="2092647"/>
                  <a:pt x="-3510" y="1959150"/>
                  <a:pt x="0" y="1814575"/>
                </a:cubicBezTo>
                <a:cubicBezTo>
                  <a:pt x="26200" y="1664821"/>
                  <a:pt x="-7362" y="1522312"/>
                  <a:pt x="0" y="1280824"/>
                </a:cubicBezTo>
                <a:cubicBezTo>
                  <a:pt x="7362" y="1039336"/>
                  <a:pt x="9708" y="844498"/>
                  <a:pt x="0" y="731527"/>
                </a:cubicBezTo>
                <a:cubicBezTo>
                  <a:pt x="-9708" y="618556"/>
                  <a:pt x="-13790" y="356011"/>
                  <a:pt x="0" y="259960"/>
                </a:cubicBezTo>
                <a:close/>
              </a:path>
              <a:path w="10323632" h="2074535" stroke="0" extrusionOk="0">
                <a:moveTo>
                  <a:pt x="0" y="259960"/>
                </a:moveTo>
                <a:cubicBezTo>
                  <a:pt x="753" y="139410"/>
                  <a:pt x="131554" y="27100"/>
                  <a:pt x="259960" y="0"/>
                </a:cubicBezTo>
                <a:cubicBezTo>
                  <a:pt x="444003" y="12601"/>
                  <a:pt x="697161" y="6266"/>
                  <a:pt x="1011578" y="0"/>
                </a:cubicBezTo>
                <a:cubicBezTo>
                  <a:pt x="1325995" y="-6266"/>
                  <a:pt x="1271750" y="6444"/>
                  <a:pt x="1469084" y="0"/>
                </a:cubicBezTo>
                <a:cubicBezTo>
                  <a:pt x="1666418" y="-6444"/>
                  <a:pt x="1808047" y="15362"/>
                  <a:pt x="1926591" y="0"/>
                </a:cubicBezTo>
                <a:cubicBezTo>
                  <a:pt x="2045135" y="-15362"/>
                  <a:pt x="2431225" y="23924"/>
                  <a:pt x="2678209" y="0"/>
                </a:cubicBezTo>
                <a:cubicBezTo>
                  <a:pt x="2925193" y="-23924"/>
                  <a:pt x="3119671" y="8732"/>
                  <a:pt x="3233753" y="0"/>
                </a:cubicBezTo>
                <a:cubicBezTo>
                  <a:pt x="3347835" y="-8732"/>
                  <a:pt x="3854100" y="25336"/>
                  <a:pt x="4083408" y="0"/>
                </a:cubicBezTo>
                <a:cubicBezTo>
                  <a:pt x="4312716" y="-25336"/>
                  <a:pt x="4623926" y="-22832"/>
                  <a:pt x="4933063" y="0"/>
                </a:cubicBezTo>
                <a:cubicBezTo>
                  <a:pt x="5242200" y="22832"/>
                  <a:pt x="5355982" y="23375"/>
                  <a:pt x="5684681" y="0"/>
                </a:cubicBezTo>
                <a:cubicBezTo>
                  <a:pt x="6013380" y="-23375"/>
                  <a:pt x="5961464" y="8582"/>
                  <a:pt x="6142187" y="0"/>
                </a:cubicBezTo>
                <a:cubicBezTo>
                  <a:pt x="6322910" y="-8582"/>
                  <a:pt x="6366073" y="9091"/>
                  <a:pt x="6501657" y="0"/>
                </a:cubicBezTo>
                <a:cubicBezTo>
                  <a:pt x="6637241" y="-9091"/>
                  <a:pt x="6947061" y="12019"/>
                  <a:pt x="7351312" y="0"/>
                </a:cubicBezTo>
                <a:cubicBezTo>
                  <a:pt x="7755563" y="-12019"/>
                  <a:pt x="7770528" y="3474"/>
                  <a:pt x="8004892" y="0"/>
                </a:cubicBezTo>
                <a:cubicBezTo>
                  <a:pt x="8239256" y="-3474"/>
                  <a:pt x="8370889" y="-31773"/>
                  <a:pt x="8658473" y="0"/>
                </a:cubicBezTo>
                <a:cubicBezTo>
                  <a:pt x="8946057" y="31773"/>
                  <a:pt x="8994128" y="19817"/>
                  <a:pt x="9115980" y="0"/>
                </a:cubicBezTo>
                <a:cubicBezTo>
                  <a:pt x="9237832" y="-19817"/>
                  <a:pt x="9743823" y="353"/>
                  <a:pt x="10063672" y="0"/>
                </a:cubicBezTo>
                <a:cubicBezTo>
                  <a:pt x="10218035" y="2449"/>
                  <a:pt x="10314661" y="113419"/>
                  <a:pt x="10323632" y="259960"/>
                </a:cubicBezTo>
                <a:cubicBezTo>
                  <a:pt x="10332642" y="457343"/>
                  <a:pt x="10309747" y="626520"/>
                  <a:pt x="10323632" y="747073"/>
                </a:cubicBezTo>
                <a:cubicBezTo>
                  <a:pt x="10337517" y="867626"/>
                  <a:pt x="10313483" y="1101565"/>
                  <a:pt x="10323632" y="1296370"/>
                </a:cubicBezTo>
                <a:cubicBezTo>
                  <a:pt x="10333781" y="1491175"/>
                  <a:pt x="10338704" y="1563377"/>
                  <a:pt x="10323632" y="1814575"/>
                </a:cubicBezTo>
                <a:cubicBezTo>
                  <a:pt x="10343879" y="1952641"/>
                  <a:pt x="10221898" y="2081995"/>
                  <a:pt x="10063672" y="2074535"/>
                </a:cubicBezTo>
                <a:cubicBezTo>
                  <a:pt x="9853183" y="2088100"/>
                  <a:pt x="9772279" y="2074764"/>
                  <a:pt x="9606165" y="2074535"/>
                </a:cubicBezTo>
                <a:cubicBezTo>
                  <a:pt x="9440051" y="2074306"/>
                  <a:pt x="9047058" y="2054854"/>
                  <a:pt x="8756510" y="2074535"/>
                </a:cubicBezTo>
                <a:cubicBezTo>
                  <a:pt x="8465963" y="2094216"/>
                  <a:pt x="8336933" y="2073575"/>
                  <a:pt x="8200967" y="2074535"/>
                </a:cubicBezTo>
                <a:cubicBezTo>
                  <a:pt x="8065001" y="2075495"/>
                  <a:pt x="7729216" y="2116308"/>
                  <a:pt x="7351312" y="2074535"/>
                </a:cubicBezTo>
                <a:cubicBezTo>
                  <a:pt x="6973408" y="2032762"/>
                  <a:pt x="6925238" y="2038117"/>
                  <a:pt x="6501657" y="2074535"/>
                </a:cubicBezTo>
                <a:cubicBezTo>
                  <a:pt x="6078077" y="2110953"/>
                  <a:pt x="6084729" y="2054245"/>
                  <a:pt x="5946113" y="2074535"/>
                </a:cubicBezTo>
                <a:cubicBezTo>
                  <a:pt x="5807497" y="2094825"/>
                  <a:pt x="5739072" y="2065714"/>
                  <a:pt x="5586644" y="2074535"/>
                </a:cubicBezTo>
                <a:cubicBezTo>
                  <a:pt x="5434216" y="2083356"/>
                  <a:pt x="5260246" y="2065220"/>
                  <a:pt x="5129137" y="2074535"/>
                </a:cubicBezTo>
                <a:cubicBezTo>
                  <a:pt x="4998028" y="2083850"/>
                  <a:pt x="4896134" y="2059559"/>
                  <a:pt x="4671630" y="2074535"/>
                </a:cubicBezTo>
                <a:cubicBezTo>
                  <a:pt x="4447126" y="2089511"/>
                  <a:pt x="4189485" y="2099878"/>
                  <a:pt x="3920012" y="2074535"/>
                </a:cubicBezTo>
                <a:cubicBezTo>
                  <a:pt x="3650539" y="2049192"/>
                  <a:pt x="3675853" y="2086854"/>
                  <a:pt x="3560543" y="2074535"/>
                </a:cubicBezTo>
                <a:cubicBezTo>
                  <a:pt x="3445233" y="2062216"/>
                  <a:pt x="3326629" y="2078654"/>
                  <a:pt x="3103036" y="2074535"/>
                </a:cubicBezTo>
                <a:cubicBezTo>
                  <a:pt x="2879443" y="2070416"/>
                  <a:pt x="2444086" y="2100651"/>
                  <a:pt x="2253381" y="2074535"/>
                </a:cubicBezTo>
                <a:cubicBezTo>
                  <a:pt x="2062677" y="2048419"/>
                  <a:pt x="2010304" y="2080314"/>
                  <a:pt x="1893912" y="2074535"/>
                </a:cubicBezTo>
                <a:cubicBezTo>
                  <a:pt x="1777520" y="2068756"/>
                  <a:pt x="1665877" y="2080412"/>
                  <a:pt x="1534443" y="2074535"/>
                </a:cubicBezTo>
                <a:cubicBezTo>
                  <a:pt x="1403009" y="2068658"/>
                  <a:pt x="1278101" y="2084592"/>
                  <a:pt x="1174973" y="2074535"/>
                </a:cubicBezTo>
                <a:cubicBezTo>
                  <a:pt x="1071845" y="2064479"/>
                  <a:pt x="594814" y="2085264"/>
                  <a:pt x="259960" y="2074535"/>
                </a:cubicBezTo>
                <a:cubicBezTo>
                  <a:pt x="124399" y="2069662"/>
                  <a:pt x="22938" y="1966790"/>
                  <a:pt x="0" y="1814575"/>
                </a:cubicBezTo>
                <a:cubicBezTo>
                  <a:pt x="-15755" y="1627924"/>
                  <a:pt x="17830" y="1483549"/>
                  <a:pt x="0" y="1296370"/>
                </a:cubicBezTo>
                <a:cubicBezTo>
                  <a:pt x="-17830" y="1109191"/>
                  <a:pt x="17919" y="970525"/>
                  <a:pt x="0" y="778165"/>
                </a:cubicBezTo>
                <a:cubicBezTo>
                  <a:pt x="-17919" y="585805"/>
                  <a:pt x="-19275" y="425059"/>
                  <a:pt x="0" y="259960"/>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 lời Bác,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anh chiến sĩ vội quay lại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kê hòn đácho chắc chắn.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318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600075" y="645094"/>
            <a:ext cx="11430000"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
        <p:nvSpPr>
          <p:cNvPr id="5" name="Rectangle: Rounded Corners 4">
            <a:extLst>
              <a:ext uri="{FF2B5EF4-FFF2-40B4-BE49-F238E27FC236}">
                <a16:creationId xmlns:a16="http://schemas.microsoft.com/office/drawing/2014/main" id="{0D334FEF-DAE8-B996-E083-F83B41EC58F7}"/>
              </a:ext>
            </a:extLst>
          </p:cNvPr>
          <p:cNvSpPr/>
          <p:nvPr/>
        </p:nvSpPr>
        <p:spPr>
          <a:xfrm>
            <a:off x="1" y="0"/>
            <a:ext cx="3638550" cy="628650"/>
          </a:xfrm>
          <a:custGeom>
            <a:avLst/>
            <a:gdLst>
              <a:gd name="connsiteX0" fmla="*/ 0 w 3638550"/>
              <a:gd name="connsiteY0" fmla="*/ 314325 h 628650"/>
              <a:gd name="connsiteX1" fmla="*/ 314325 w 3638550"/>
              <a:gd name="connsiteY1" fmla="*/ 0 h 628650"/>
              <a:gd name="connsiteX2" fmla="*/ 856107 w 3638550"/>
              <a:gd name="connsiteY2" fmla="*/ 0 h 628650"/>
              <a:gd name="connsiteX3" fmla="*/ 1427988 w 3638550"/>
              <a:gd name="connsiteY3" fmla="*/ 0 h 628650"/>
              <a:gd name="connsiteX4" fmla="*/ 1969770 w 3638550"/>
              <a:gd name="connsiteY4" fmla="*/ 0 h 628650"/>
              <a:gd name="connsiteX5" fmla="*/ 2631948 w 3638550"/>
              <a:gd name="connsiteY5" fmla="*/ 0 h 628650"/>
              <a:gd name="connsiteX6" fmla="*/ 3324225 w 3638550"/>
              <a:gd name="connsiteY6" fmla="*/ 0 h 628650"/>
              <a:gd name="connsiteX7" fmla="*/ 3638550 w 3638550"/>
              <a:gd name="connsiteY7" fmla="*/ 314325 h 628650"/>
              <a:gd name="connsiteX8" fmla="*/ 3638550 w 3638550"/>
              <a:gd name="connsiteY8" fmla="*/ 314325 h 628650"/>
              <a:gd name="connsiteX9" fmla="*/ 3324225 w 3638550"/>
              <a:gd name="connsiteY9" fmla="*/ 628650 h 628650"/>
              <a:gd name="connsiteX10" fmla="*/ 2782443 w 3638550"/>
              <a:gd name="connsiteY10" fmla="*/ 628650 h 628650"/>
              <a:gd name="connsiteX11" fmla="*/ 2210562 w 3638550"/>
              <a:gd name="connsiteY11" fmla="*/ 628650 h 628650"/>
              <a:gd name="connsiteX12" fmla="*/ 1668780 w 3638550"/>
              <a:gd name="connsiteY12" fmla="*/ 628650 h 628650"/>
              <a:gd name="connsiteX13" fmla="*/ 1157097 w 3638550"/>
              <a:gd name="connsiteY13" fmla="*/ 628650 h 628650"/>
              <a:gd name="connsiteX14" fmla="*/ 314325 w 3638550"/>
              <a:gd name="connsiteY14" fmla="*/ 628650 h 628650"/>
              <a:gd name="connsiteX15" fmla="*/ 0 w 3638550"/>
              <a:gd name="connsiteY15" fmla="*/ 314325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38550" h="628650" fill="none" extrusionOk="0">
                <a:moveTo>
                  <a:pt x="0" y="314325"/>
                </a:moveTo>
                <a:cubicBezTo>
                  <a:pt x="23528" y="148191"/>
                  <a:pt x="110680" y="6994"/>
                  <a:pt x="314325" y="0"/>
                </a:cubicBezTo>
                <a:cubicBezTo>
                  <a:pt x="513421" y="-11627"/>
                  <a:pt x="740876" y="-18642"/>
                  <a:pt x="856107" y="0"/>
                </a:cubicBezTo>
                <a:cubicBezTo>
                  <a:pt x="971338" y="18642"/>
                  <a:pt x="1281502" y="-21296"/>
                  <a:pt x="1427988" y="0"/>
                </a:cubicBezTo>
                <a:cubicBezTo>
                  <a:pt x="1574474" y="21296"/>
                  <a:pt x="1818109" y="1987"/>
                  <a:pt x="1969770" y="0"/>
                </a:cubicBezTo>
                <a:cubicBezTo>
                  <a:pt x="2121431" y="-1987"/>
                  <a:pt x="2349631" y="-21693"/>
                  <a:pt x="2631948" y="0"/>
                </a:cubicBezTo>
                <a:cubicBezTo>
                  <a:pt x="2914265" y="21693"/>
                  <a:pt x="3081911" y="-29516"/>
                  <a:pt x="3324225" y="0"/>
                </a:cubicBezTo>
                <a:cubicBezTo>
                  <a:pt x="3466036" y="-9653"/>
                  <a:pt x="3620514" y="152569"/>
                  <a:pt x="3638550" y="314325"/>
                </a:cubicBezTo>
                <a:lnTo>
                  <a:pt x="3638550" y="314325"/>
                </a:lnTo>
                <a:cubicBezTo>
                  <a:pt x="3628167" y="511405"/>
                  <a:pt x="3494698" y="652704"/>
                  <a:pt x="3324225" y="628650"/>
                </a:cubicBezTo>
                <a:cubicBezTo>
                  <a:pt x="3149424" y="647178"/>
                  <a:pt x="2910478" y="617246"/>
                  <a:pt x="2782443" y="628650"/>
                </a:cubicBezTo>
                <a:cubicBezTo>
                  <a:pt x="2654408" y="640054"/>
                  <a:pt x="2384871" y="625523"/>
                  <a:pt x="2210562" y="628650"/>
                </a:cubicBezTo>
                <a:cubicBezTo>
                  <a:pt x="2036253" y="631777"/>
                  <a:pt x="1794153" y="617153"/>
                  <a:pt x="1668780" y="628650"/>
                </a:cubicBezTo>
                <a:cubicBezTo>
                  <a:pt x="1543407" y="640147"/>
                  <a:pt x="1351133" y="618805"/>
                  <a:pt x="1157097" y="628650"/>
                </a:cubicBezTo>
                <a:cubicBezTo>
                  <a:pt x="963061" y="638495"/>
                  <a:pt x="549817" y="603970"/>
                  <a:pt x="314325" y="628650"/>
                </a:cubicBezTo>
                <a:cubicBezTo>
                  <a:pt x="116179" y="659179"/>
                  <a:pt x="7635" y="467562"/>
                  <a:pt x="0" y="314325"/>
                </a:cubicBezTo>
                <a:close/>
              </a:path>
              <a:path w="3638550" h="628650" stroke="0" extrusionOk="0">
                <a:moveTo>
                  <a:pt x="0" y="314325"/>
                </a:moveTo>
                <a:cubicBezTo>
                  <a:pt x="-16036" y="157559"/>
                  <a:pt x="143968" y="13707"/>
                  <a:pt x="314325" y="0"/>
                </a:cubicBezTo>
                <a:cubicBezTo>
                  <a:pt x="434640" y="2228"/>
                  <a:pt x="664660" y="-10080"/>
                  <a:pt x="856107" y="0"/>
                </a:cubicBezTo>
                <a:cubicBezTo>
                  <a:pt x="1047554" y="10080"/>
                  <a:pt x="1170366" y="24737"/>
                  <a:pt x="1427988" y="0"/>
                </a:cubicBezTo>
                <a:cubicBezTo>
                  <a:pt x="1685610" y="-24737"/>
                  <a:pt x="1719127" y="15885"/>
                  <a:pt x="1939671" y="0"/>
                </a:cubicBezTo>
                <a:cubicBezTo>
                  <a:pt x="2160215" y="-15885"/>
                  <a:pt x="2403793" y="21384"/>
                  <a:pt x="2571750" y="0"/>
                </a:cubicBezTo>
                <a:cubicBezTo>
                  <a:pt x="2739707" y="-21384"/>
                  <a:pt x="3076695" y="-2751"/>
                  <a:pt x="3324225" y="0"/>
                </a:cubicBezTo>
                <a:cubicBezTo>
                  <a:pt x="3494179" y="33759"/>
                  <a:pt x="3653961" y="142260"/>
                  <a:pt x="3638550" y="314325"/>
                </a:cubicBezTo>
                <a:lnTo>
                  <a:pt x="3638550" y="314325"/>
                </a:lnTo>
                <a:cubicBezTo>
                  <a:pt x="3661008" y="459166"/>
                  <a:pt x="3486278" y="644362"/>
                  <a:pt x="3324225" y="628650"/>
                </a:cubicBezTo>
                <a:cubicBezTo>
                  <a:pt x="3151373" y="629101"/>
                  <a:pt x="2955525" y="643245"/>
                  <a:pt x="2812542" y="628650"/>
                </a:cubicBezTo>
                <a:cubicBezTo>
                  <a:pt x="2669559" y="614055"/>
                  <a:pt x="2475929" y="640493"/>
                  <a:pt x="2180463" y="628650"/>
                </a:cubicBezTo>
                <a:cubicBezTo>
                  <a:pt x="1884997" y="616807"/>
                  <a:pt x="1901995" y="638562"/>
                  <a:pt x="1668780" y="628650"/>
                </a:cubicBezTo>
                <a:cubicBezTo>
                  <a:pt x="1435565" y="618738"/>
                  <a:pt x="1321503" y="619427"/>
                  <a:pt x="1126998" y="628650"/>
                </a:cubicBezTo>
                <a:cubicBezTo>
                  <a:pt x="932493" y="637873"/>
                  <a:pt x="512255" y="640411"/>
                  <a:pt x="314325" y="628650"/>
                </a:cubicBezTo>
                <a:cubicBezTo>
                  <a:pt x="156411" y="623165"/>
                  <a:pt x="18404" y="475856"/>
                  <a:pt x="0" y="314325"/>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xmln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36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6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176DB840-0418-7BB5-0115-CD0B617FC5F3}"/>
              </a:ext>
            </a:extLst>
          </p:cNvPr>
          <p:cNvSpPr/>
          <p:nvPr/>
        </p:nvSpPr>
        <p:spPr>
          <a:xfrm>
            <a:off x="600075" y="733426"/>
            <a:ext cx="11391900" cy="876300"/>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7" name="Group 6">
            <a:extLst>
              <a:ext uri="{FF2B5EF4-FFF2-40B4-BE49-F238E27FC236}">
                <a16:creationId xmlns:a16="http://schemas.microsoft.com/office/drawing/2014/main" id="{4B6EE942-BE94-0DA1-6697-DE8ACB8CFE59}"/>
              </a:ext>
            </a:extLst>
          </p:cNvPr>
          <p:cNvGrpSpPr/>
          <p:nvPr/>
        </p:nvGrpSpPr>
        <p:grpSpPr>
          <a:xfrm>
            <a:off x="0" y="504489"/>
            <a:ext cx="828675"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id="{11CFA419-0AC9-67EB-F4E7-D2CE3C8B64B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id="{52D459CA-3CE7-8ACA-023A-18FE6FBBE5A7}"/>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sp>
        <p:nvSpPr>
          <p:cNvPr id="10" name="Rectangle 9">
            <a:extLst>
              <a:ext uri="{FF2B5EF4-FFF2-40B4-BE49-F238E27FC236}">
                <a16:creationId xmlns:a16="http://schemas.microsoft.com/office/drawing/2014/main" id="{7FD049DE-3897-676E-66AA-4489EF7F3B59}"/>
              </a:ext>
            </a:extLst>
          </p:cNvPr>
          <p:cNvSpPr/>
          <p:nvPr/>
        </p:nvSpPr>
        <p:spPr>
          <a:xfrm>
            <a:off x="600075" y="1666875"/>
            <a:ext cx="11401425" cy="1485899"/>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14" name="Group 13">
            <a:extLst>
              <a:ext uri="{FF2B5EF4-FFF2-40B4-BE49-F238E27FC236}">
                <a16:creationId xmlns:a16="http://schemas.microsoft.com/office/drawing/2014/main" id="{99429F98-DB79-4CA9-50E7-9E7F3230DE53}"/>
              </a:ext>
            </a:extLst>
          </p:cNvPr>
          <p:cNvGrpSpPr/>
          <p:nvPr/>
        </p:nvGrpSpPr>
        <p:grpSpPr>
          <a:xfrm>
            <a:off x="0" y="1437939"/>
            <a:ext cx="828675" cy="809961"/>
            <a:chOff x="-93175" y="1999914"/>
            <a:chExt cx="931530" cy="931530"/>
          </a:xfrm>
        </p:grpSpPr>
        <p:pic>
          <p:nvPicPr>
            <p:cNvPr id="15" name="Picture 14" descr="A picture containing vector graphics&#10;&#10;Description automatically generated">
              <a:extLst>
                <a:ext uri="{FF2B5EF4-FFF2-40B4-BE49-F238E27FC236}">
                  <a16:creationId xmlns:a16="http://schemas.microsoft.com/office/drawing/2014/main" id="{14C600FC-8ED0-7E4E-C162-4FDE324C907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6" name="TextBox 15">
              <a:extLst>
                <a:ext uri="{FF2B5EF4-FFF2-40B4-BE49-F238E27FC236}">
                  <a16:creationId xmlns:a16="http://schemas.microsoft.com/office/drawing/2014/main" id="{9D88D691-0FED-E198-E96C-47D3F57788C1}"/>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sp>
        <p:nvSpPr>
          <p:cNvPr id="17" name="Rectangle 16">
            <a:extLst>
              <a:ext uri="{FF2B5EF4-FFF2-40B4-BE49-F238E27FC236}">
                <a16:creationId xmlns:a16="http://schemas.microsoft.com/office/drawing/2014/main" id="{58ED0F72-2154-11B0-5C17-C980AC995A22}"/>
              </a:ext>
            </a:extLst>
          </p:cNvPr>
          <p:cNvSpPr/>
          <p:nvPr/>
        </p:nvSpPr>
        <p:spPr>
          <a:xfrm>
            <a:off x="638175" y="3200400"/>
            <a:ext cx="11401425" cy="300037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grpSp>
        <p:nvGrpSpPr>
          <p:cNvPr id="18" name="Group 17">
            <a:extLst>
              <a:ext uri="{FF2B5EF4-FFF2-40B4-BE49-F238E27FC236}">
                <a16:creationId xmlns:a16="http://schemas.microsoft.com/office/drawing/2014/main" id="{DF35B37D-F3DD-D80D-C946-0C8688C1DA01}"/>
              </a:ext>
            </a:extLst>
          </p:cNvPr>
          <p:cNvGrpSpPr/>
          <p:nvPr/>
        </p:nvGrpSpPr>
        <p:grpSpPr>
          <a:xfrm>
            <a:off x="-133350" y="2961939"/>
            <a:ext cx="828675" cy="809961"/>
            <a:chOff x="-93175" y="1999914"/>
            <a:chExt cx="931530" cy="931530"/>
          </a:xfrm>
        </p:grpSpPr>
        <p:pic>
          <p:nvPicPr>
            <p:cNvPr id="19" name="Picture 18" descr="A picture containing vector graphics&#10;&#10;Description automatically generated">
              <a:extLst>
                <a:ext uri="{FF2B5EF4-FFF2-40B4-BE49-F238E27FC236}">
                  <a16:creationId xmlns:a16="http://schemas.microsoft.com/office/drawing/2014/main" id="{505C65CC-1BEB-E8FF-9637-1A858BFDE4A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0" name="TextBox 19">
              <a:extLst>
                <a:ext uri="{FF2B5EF4-FFF2-40B4-BE49-F238E27FC236}">
                  <a16:creationId xmlns:a16="http://schemas.microsoft.com/office/drawing/2014/main" id="{5D555DE7-08B5-4FEA-E158-D589C767CDE0}"/>
                </a:ext>
              </a:extLst>
            </p:cNvPr>
            <p:cNvSpPr txBox="1"/>
            <p:nvPr/>
          </p:nvSpPr>
          <p:spPr>
            <a:xfrm>
              <a:off x="-46532" y="2204069"/>
              <a:ext cx="826010" cy="601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spTree>
    <p:extLst>
      <p:ext uri="{BB962C8B-B14F-4D97-AF65-F5344CB8AC3E}">
        <p14:creationId xmlns:p14="http://schemas.microsoft.com/office/powerpoint/2010/main" val="133106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7">
            <a:extLst>
              <a:ext uri="{FF2B5EF4-FFF2-40B4-BE49-F238E27FC236}">
                <a16:creationId xmlns:a16="http://schemas.microsoft.com/office/drawing/2014/main" id="{3CFC7863-6BF8-474F-A72D-9CE742396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8077" y="4581525"/>
            <a:ext cx="1323975" cy="2276475"/>
          </a:xfrm>
          <a:prstGeom prst="rect">
            <a:avLst/>
          </a:prstGeom>
        </p:spPr>
      </p:pic>
      <p:grpSp>
        <p:nvGrpSpPr>
          <p:cNvPr id="11" name="Group 10"/>
          <p:cNvGrpSpPr/>
          <p:nvPr/>
        </p:nvGrpSpPr>
        <p:grpSpPr>
          <a:xfrm>
            <a:off x="1542610" y="73073"/>
            <a:ext cx="3962399" cy="684000"/>
            <a:chOff x="3521613" y="0"/>
            <a:chExt cx="3962399" cy="684000"/>
          </a:xfrm>
        </p:grpSpPr>
        <p:grpSp>
          <p:nvGrpSpPr>
            <p:cNvPr id="12" name="Group 11"/>
            <p:cNvGrpSpPr/>
            <p:nvPr/>
          </p:nvGrpSpPr>
          <p:grpSpPr>
            <a:xfrm>
              <a:off x="3521613" y="0"/>
              <a:ext cx="3962399" cy="684000"/>
              <a:chOff x="3770142" y="1493446"/>
              <a:chExt cx="3962399" cy="684000"/>
            </a:xfrm>
          </p:grpSpPr>
          <p:sp>
            <p:nvSpPr>
              <p:cNvPr id="17" name="Flowchart: Alternate Process 16"/>
              <p:cNvSpPr/>
              <p:nvPr/>
            </p:nvSpPr>
            <p:spPr>
              <a:xfrm>
                <a:off x="3840480" y="1547446"/>
                <a:ext cx="3892061" cy="576000"/>
              </a:xfrm>
              <a:prstGeom prst="flowChartAlternateProcess">
                <a:avLst/>
              </a:prstGeom>
              <a:solidFill>
                <a:srgbClr val="FFC000"/>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cs typeface="+mn-cs"/>
                </a:endParaRPr>
              </a:p>
            </p:txBody>
          </p:sp>
          <p:pic>
            <p:nvPicPr>
              <p:cNvPr id="18" name="Picture 17"/>
              <p:cNvPicPr>
                <a:picLocks noChangeAspect="1"/>
              </p:cNvPicPr>
              <p:nvPr/>
            </p:nvPicPr>
            <p:blipFill>
              <a:blip r:embed="rId4"/>
              <a:stretch>
                <a:fillRect/>
              </a:stretch>
            </p:blipFill>
            <p:spPr>
              <a:xfrm rot="16200000">
                <a:off x="3751426" y="1512162"/>
                <a:ext cx="684000" cy="646568"/>
              </a:xfrm>
              <a:prstGeom prst="rect">
                <a:avLst/>
              </a:prstGeom>
            </p:spPr>
          </p:pic>
        </p:grpSp>
        <p:sp>
          <p:nvSpPr>
            <p:cNvPr id="13" name="TextBox 3"/>
            <p:cNvSpPr txBox="1"/>
            <p:nvPr/>
          </p:nvSpPr>
          <p:spPr>
            <a:xfrm>
              <a:off x="4235988" y="41910"/>
              <a:ext cx="3133725"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charset="0"/>
                  <a:cs typeface="Calibri" panose="020F0502020204030204" charset="0"/>
                </a:rPr>
                <a:t>Luyện đọc nhóm</a:t>
              </a:r>
            </a:p>
          </p:txBody>
        </p:sp>
      </p:grpSp>
      <p:sp>
        <p:nvSpPr>
          <p:cNvPr id="26" name="Rectangle 25"/>
          <p:cNvSpPr/>
          <p:nvPr/>
        </p:nvSpPr>
        <p:spPr>
          <a:xfrm>
            <a:off x="1612948" y="1365055"/>
            <a:ext cx="5599812" cy="275152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0000"/>
                </a:solidFill>
                <a:effectLst/>
                <a:uLnTx/>
                <a:uFillTx/>
                <a:latin typeface="iCiel Pony" panose="02000000000000000000" pitchFamily="2" charset="0"/>
                <a:cs typeface="Calibri" panose="020F0502020204030204" pitchFamily="34" charset="0"/>
                <a:sym typeface="Arial"/>
              </a:rPr>
              <a:t>Yêu</a:t>
            </a:r>
            <a:r>
              <a:rPr kumimoji="0" lang="zh-CN" altLang="en-US" sz="3600" b="1" i="0" u="none" strike="noStrike" kern="1200" cap="none" spc="0" normalizeH="0" baseline="0" noProof="0" dirty="0">
                <a:ln>
                  <a:noFill/>
                </a:ln>
                <a:solidFill>
                  <a:srgbClr val="FF0000"/>
                </a:solidFill>
                <a:effectLst/>
                <a:uLnTx/>
                <a:uFillTx/>
                <a:latin typeface="iCiel Pony" panose="02000000000000000000" pitchFamily="2" charset="0"/>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0000"/>
                </a:solidFill>
                <a:effectLst/>
                <a:uLnTx/>
                <a:uFillTx/>
                <a:latin typeface="iCiel Pony" panose="02000000000000000000" pitchFamily="2" charset="0"/>
                <a:cs typeface="Calibri" panose="020F0502020204030204" pitchFamily="34" charset="0"/>
                <a:sym typeface="Arial"/>
              </a:rPr>
              <a:t>cầu</a:t>
            </a:r>
            <a:endParaRPr kumimoji="0" lang="zh-CN" altLang="en-US" sz="3600" b="1" i="0" u="none" strike="noStrike" kern="1200" cap="none" spc="0" normalizeH="0" baseline="0" noProof="0" dirty="0">
              <a:ln>
                <a:noFill/>
              </a:ln>
              <a:solidFill>
                <a:srgbClr val="FF0000"/>
              </a:solidFill>
              <a:effectLst/>
              <a:uLnTx/>
              <a:uFillTx/>
              <a:latin typeface="iCiel Pony" panose="02000000000000000000" pitchFamily="2"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Phân</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công</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đọc</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theo</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đoạn</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Tất</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cả</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thành</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viên</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đều</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đọc</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Giải</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nghĩa</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từ</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cùng</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nhau</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p:txBody>
      </p:sp>
      <p:pic>
        <p:nvPicPr>
          <p:cNvPr id="27" name="Picture 26"/>
          <p:cNvPicPr>
            <a:picLocks noChangeAspect="1"/>
          </p:cNvPicPr>
          <p:nvPr/>
        </p:nvPicPr>
        <p:blipFill>
          <a:blip r:embed="rId5"/>
          <a:stretch>
            <a:fillRect/>
          </a:stretch>
        </p:blipFill>
        <p:spPr>
          <a:xfrm>
            <a:off x="7126602" y="1466626"/>
            <a:ext cx="5065398" cy="2548381"/>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ackgroundRemoval t="9607" b="100000" l="0" r="100000">
                        <a14:foregroundMark x1="3250" y1="68996" x2="3625" y2="70742"/>
                        <a14:foregroundMark x1="2875" y1="68122" x2="3125" y2="69432"/>
                        <a14:foregroundMark x1="34375" y1="37336" x2="43250" y2="51528"/>
                        <a14:foregroundMark x1="42375" y1="62009" x2="45250" y2="58734"/>
                        <a14:foregroundMark x1="45625" y1="60699" x2="47250" y2="58515"/>
                        <a14:foregroundMark x1="47000" y1="59389" x2="47625" y2="61572"/>
                        <a14:backgroundMark x1="42750" y1="58515" x2="45375" y2="54803"/>
                        <a14:backgroundMark x1="56375" y1="69214" x2="61875" y2="69651"/>
                        <a14:backgroundMark x1="77000" y1="78821" x2="80500" y2="82969"/>
                        <a14:backgroundMark x1="6625" y1="75764" x2="7625" y2="77511"/>
                      </a14:backgroundRemoval>
                    </a14:imgEffect>
                  </a14:imgLayer>
                </a14:imgProps>
              </a:ext>
            </a:extLst>
          </a:blip>
          <a:stretch>
            <a:fillRect/>
          </a:stretch>
        </p:blipFill>
        <p:spPr>
          <a:xfrm>
            <a:off x="3412440" y="3662570"/>
            <a:ext cx="5581537" cy="3195430"/>
          </a:xfrm>
          <a:prstGeom prst="rect">
            <a:avLst/>
          </a:prstGeom>
        </p:spPr>
      </p:pic>
    </p:spTree>
    <p:extLst>
      <p:ext uri="{BB962C8B-B14F-4D97-AF65-F5344CB8AC3E}">
        <p14:creationId xmlns:p14="http://schemas.microsoft.com/office/powerpoint/2010/main" val="409958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extLst>
      <p:ext uri="{BB962C8B-B14F-4D97-AF65-F5344CB8AC3E}">
        <p14:creationId xmlns:p14="http://schemas.microsoft.com/office/powerpoint/2010/main" val="342361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825634E5-DE3D-9D32-610B-D29DD5575463}"/>
              </a:ext>
            </a:extLst>
          </p:cNvPr>
          <p:cNvPicPr>
            <a:picLocks noChangeAspect="1"/>
          </p:cNvPicPr>
          <p:nvPr/>
        </p:nvPicPr>
        <p:blipFill>
          <a:blip r:embed="rId3"/>
          <a:stretch>
            <a:fillRect/>
          </a:stretch>
        </p:blipFill>
        <p:spPr>
          <a:xfrm>
            <a:off x="7858124" y="3252310"/>
            <a:ext cx="4333876" cy="3605690"/>
          </a:xfrm>
          <a:prstGeom prst="rect">
            <a:avLst/>
          </a:prstGeom>
        </p:spPr>
      </p:pic>
      <p:sp>
        <p:nvSpPr>
          <p:cNvPr id="12" name="TextBox 11">
            <a:extLst>
              <a:ext uri="{FF2B5EF4-FFF2-40B4-BE49-F238E27FC236}">
                <a16:creationId xmlns:a16="http://schemas.microsoft.com/office/drawing/2014/main"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180975" y="645094"/>
            <a:ext cx="118491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Chú ngã có đau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Dạ, không sao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extLst>
      <p:ext uri="{BB962C8B-B14F-4D97-AF65-F5344CB8AC3E}">
        <p14:creationId xmlns:p14="http://schemas.microsoft.com/office/powerpoint/2010/main" val="361197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3344D53A-C023-48D2-B53F-9B098828E079}"/>
              </a:ext>
            </a:extLst>
          </p:cNvPr>
          <p:cNvGrpSpPr/>
          <p:nvPr/>
        </p:nvGrpSpPr>
        <p:grpSpPr>
          <a:xfrm>
            <a:off x="372571" y="134405"/>
            <a:ext cx="3678925" cy="683895"/>
            <a:chOff x="3519993" y="0"/>
            <a:chExt cx="3545728" cy="684000"/>
          </a:xfrm>
        </p:grpSpPr>
        <p:grpSp>
          <p:nvGrpSpPr>
            <p:cNvPr id="12" name="Group 11">
              <a:extLst>
                <a:ext uri="{FF2B5EF4-FFF2-40B4-BE49-F238E27FC236}">
                  <a16:creationId xmlns:a16="http://schemas.microsoft.com/office/drawing/2014/main" id="{C0150C2F-DD83-49D4-AE27-31C47DEBE939}"/>
                </a:ext>
              </a:extLst>
            </p:cNvPr>
            <p:cNvGrpSpPr/>
            <p:nvPr/>
          </p:nvGrpSpPr>
          <p:grpSpPr>
            <a:xfrm>
              <a:off x="3521613" y="0"/>
              <a:ext cx="2965498" cy="684000"/>
              <a:chOff x="3770142" y="1493446"/>
              <a:chExt cx="2965498" cy="684000"/>
            </a:xfrm>
          </p:grpSpPr>
          <p:sp>
            <p:nvSpPr>
              <p:cNvPr id="15" name="Flowchart: Alternate Process 14">
                <a:extLst>
                  <a:ext uri="{FF2B5EF4-FFF2-40B4-BE49-F238E27FC236}">
                    <a16:creationId xmlns:a16="http://schemas.microsoft.com/office/drawing/2014/main" id="{A96A8603-4814-4573-B830-E24E89E33FF4}"/>
                  </a:ext>
                </a:extLst>
              </p:cNvPr>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F76DFA10-1A5D-431A-8C5C-26C557570C99}"/>
                  </a:ext>
                </a:extLst>
              </p:cNvPr>
              <p:cNvPicPr>
                <a:picLocks noChangeAspect="1"/>
              </p:cNvPicPr>
              <p:nvPr/>
            </p:nvPicPr>
            <p:blipFill>
              <a:blip r:embed="rId2"/>
              <a:stretch>
                <a:fillRect/>
              </a:stretch>
            </p:blipFill>
            <p:spPr>
              <a:xfrm rot="16200000">
                <a:off x="3751426" y="1512162"/>
                <a:ext cx="684000" cy="646568"/>
              </a:xfrm>
              <a:prstGeom prst="rect">
                <a:avLst/>
              </a:prstGeom>
            </p:spPr>
          </p:pic>
        </p:grpSp>
        <p:sp>
          <p:nvSpPr>
            <p:cNvPr id="14" name="TextBox 13">
              <a:extLst>
                <a:ext uri="{FF2B5EF4-FFF2-40B4-BE49-F238E27FC236}">
                  <a16:creationId xmlns:a16="http://schemas.microsoft.com/office/drawing/2014/main" id="{00713048-DCF6-44D9-9520-38F4B2DDFD42}"/>
                </a:ext>
              </a:extLst>
            </p:cNvPr>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90E5C52A-BDBA-35AE-CBE9-61D2BEAE1710}"/>
              </a:ext>
            </a:extLst>
          </p:cNvPr>
          <p:cNvSpPr txBox="1"/>
          <p:nvPr/>
        </p:nvSpPr>
        <p:spPr>
          <a:xfrm>
            <a:off x="3197650" y="260267"/>
            <a:ext cx="6331655" cy="1200329"/>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Kênh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lệch</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cân</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phẳng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EE5EA4DB-0B6E-82FA-68E3-95BA79054205}"/>
              </a:ext>
            </a:extLst>
          </p:cNvPr>
          <p:cNvPicPr>
            <a:picLocks noChangeAspect="1"/>
          </p:cNvPicPr>
          <p:nvPr/>
        </p:nvPicPr>
        <p:blipFill>
          <a:blip r:embed="rId3"/>
          <a:stretch>
            <a:fillRect/>
          </a:stretch>
        </p:blipFill>
        <p:spPr>
          <a:xfrm>
            <a:off x="3009900" y="1924049"/>
            <a:ext cx="7143750" cy="328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326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主题​​">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0">
      <a:majorFont>
        <a:latin typeface="Times New Roman"/>
        <a:ea typeface="字魂47号-三分行楷"/>
        <a:cs typeface=""/>
      </a:majorFont>
      <a:minorFont>
        <a:latin typeface="Times New Roman"/>
        <a:ea typeface="字魂47号-三分行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75000"/>
          </a:schemeClr>
        </a:solidFill>
        <a:ln>
          <a:noFill/>
        </a:ln>
      </a:spPr>
      <a:bodyPr rtlCol="0" anchor="ctr"/>
      <a:lstStyle>
        <a:defPPr algn="ctr">
          <a:defRPr sz="3200" dirty="0" smtClean="0">
            <a:solidFill>
              <a:srgbClr val="4CB9D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769</Words>
  <Application>Microsoft Office PowerPoint</Application>
  <PresentationFormat>Widescreen</PresentationFormat>
  <Paragraphs>93</Paragraphs>
  <Slides>12</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Arial-Rounded</vt:lpstr>
      <vt:lpstr>Calibri</vt:lpstr>
      <vt:lpstr>等线</vt:lpstr>
      <vt:lpstr>iCiel Cadena</vt:lpstr>
      <vt:lpstr>iCiel Pony</vt:lpstr>
      <vt:lpstr>Times New Roman</vt:lpstr>
      <vt:lpstr>字魂47号-三分行楷</vt:lpstr>
      <vt:lpstr>字魂73号-江南手书</vt:lpstr>
      <vt:lpstr>字魂80号-萌趣小鱼体</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26</cp:revision>
  <dcterms:created xsi:type="dcterms:W3CDTF">2023-02-01T08:38:48Z</dcterms:created>
  <dcterms:modified xsi:type="dcterms:W3CDTF">2025-04-19T22:01:02Z</dcterms:modified>
</cp:coreProperties>
</file>