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1"/>
  </p:notesMasterIdLst>
  <p:sldIdLst>
    <p:sldId id="257" r:id="rId3"/>
    <p:sldId id="282" r:id="rId4"/>
    <p:sldId id="283" r:id="rId5"/>
    <p:sldId id="264" r:id="rId6"/>
    <p:sldId id="275" r:id="rId7"/>
    <p:sldId id="284" r:id="rId8"/>
    <p:sldId id="285" r:id="rId9"/>
    <p:sldId id="28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82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37D96-4261-4F28-BD45-C03ABCDB883C}" type="datetimeFigureOut">
              <a:rPr lang="en-US" smtClean="0"/>
              <a:t>20/04/2025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F8D7B1-A8D5-4629-BB1D-01430F7C4495}" type="slidenum">
              <a:rPr lang="en-US" smtClean="0"/>
              <a:t>‹#›</a:t>
            </a:fld>
            <a:endParaRPr lang="en-US"/>
          </a:p>
        </p:txBody>
      </p:sp>
    </p:spTree>
    <p:extLst>
      <p:ext uri="{BB962C8B-B14F-4D97-AF65-F5344CB8AC3E}">
        <p14:creationId xmlns:p14="http://schemas.microsoft.com/office/powerpoint/2010/main" val="515140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CA0D5E-D873-461B-BC87-5A6ABF2C018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AA06DF7-BA6F-4E05-A54F-C7926E81B93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41A0699-7BF5-4022-988F-84A1B136ACF2}"/>
              </a:ext>
            </a:extLst>
          </p:cNvPr>
          <p:cNvSpPr>
            <a:spLocks noGrp="1"/>
          </p:cNvSpPr>
          <p:nvPr>
            <p:ph type="dt" sz="half" idx="10"/>
          </p:nvPr>
        </p:nvSpPr>
        <p:spPr>
          <a:xfrm>
            <a:off x="838200" y="6356350"/>
            <a:ext cx="2743200" cy="365125"/>
          </a:xfrm>
          <a:prstGeom prst="rect">
            <a:avLst/>
          </a:prstGeom>
        </p:spPr>
        <p:txBody>
          <a:bodyPr/>
          <a:lstStyle/>
          <a:p>
            <a:fld id="{2046BDAA-152C-48CC-BFE5-06EC42B489D2}" type="datetimeFigureOut">
              <a:rPr lang="zh-CN" altLang="en-US" smtClean="0"/>
              <a:t>2025/4/20</a:t>
            </a:fld>
            <a:endParaRPr lang="zh-CN" altLang="en-US"/>
          </a:p>
        </p:txBody>
      </p:sp>
      <p:sp>
        <p:nvSpPr>
          <p:cNvPr id="5" name="页脚占位符 4">
            <a:extLst>
              <a:ext uri="{FF2B5EF4-FFF2-40B4-BE49-F238E27FC236}">
                <a16:creationId xmlns:a16="http://schemas.microsoft.com/office/drawing/2014/main" id="{7C816552-C82D-47A0-9B12-FF45B08A6A8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C7678A9-41E2-496D-8F4D-337377BAFB21}"/>
              </a:ext>
            </a:extLst>
          </p:cNvPr>
          <p:cNvSpPr>
            <a:spLocks noGrp="1"/>
          </p:cNvSpPr>
          <p:nvPr>
            <p:ph type="sldNum" sz="quarter" idx="12"/>
          </p:nvPr>
        </p:nvSpPr>
        <p:spPr>
          <a:xfrm>
            <a:off x="8610600" y="6356350"/>
            <a:ext cx="2743200" cy="365125"/>
          </a:xfrm>
          <a:prstGeom prst="rect">
            <a:avLst/>
          </a:prstGeom>
        </p:spPr>
        <p:txBody>
          <a:bodyPr/>
          <a:lstStyle/>
          <a:p>
            <a:fld id="{55B81E69-9BEF-4BB1-9040-00288E3551AA}" type="slidenum">
              <a:rPr lang="zh-CN" altLang="en-US" smtClean="0"/>
              <a:t>‹#›</a:t>
            </a:fld>
            <a:endParaRPr lang="zh-CN" altLang="en-US"/>
          </a:p>
        </p:txBody>
      </p:sp>
    </p:spTree>
    <p:extLst>
      <p:ext uri="{BB962C8B-B14F-4D97-AF65-F5344CB8AC3E}">
        <p14:creationId xmlns:p14="http://schemas.microsoft.com/office/powerpoint/2010/main" val="253060743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CC7BD4-D003-4193-BBD3-C72A105CF1B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E04C7AD-E1E6-4D36-AB25-2918480D65E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22051EE-3BF2-4364-B376-2EF446CBDCBE}"/>
              </a:ext>
            </a:extLst>
          </p:cNvPr>
          <p:cNvSpPr>
            <a:spLocks noGrp="1"/>
          </p:cNvSpPr>
          <p:nvPr>
            <p:ph type="dt" sz="half" idx="10"/>
          </p:nvPr>
        </p:nvSpPr>
        <p:spPr>
          <a:xfrm>
            <a:off x="838200" y="6356350"/>
            <a:ext cx="2743200" cy="365125"/>
          </a:xfrm>
          <a:prstGeom prst="rect">
            <a:avLst/>
          </a:prstGeom>
        </p:spPr>
        <p:txBody>
          <a:bodyPr/>
          <a:lstStyle/>
          <a:p>
            <a:fld id="{2046BDAA-152C-48CC-BFE5-06EC42B489D2}" type="datetimeFigureOut">
              <a:rPr lang="zh-CN" altLang="en-US" smtClean="0"/>
              <a:t>2025/4/20</a:t>
            </a:fld>
            <a:endParaRPr lang="zh-CN" altLang="en-US"/>
          </a:p>
        </p:txBody>
      </p:sp>
      <p:sp>
        <p:nvSpPr>
          <p:cNvPr id="5" name="页脚占位符 4">
            <a:extLst>
              <a:ext uri="{FF2B5EF4-FFF2-40B4-BE49-F238E27FC236}">
                <a16:creationId xmlns:a16="http://schemas.microsoft.com/office/drawing/2014/main" id="{DB3227EC-AF84-4228-B024-225DC51ED4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DE6F87A-E846-4BD5-84AF-EC64F8B95CC4}"/>
              </a:ext>
            </a:extLst>
          </p:cNvPr>
          <p:cNvSpPr>
            <a:spLocks noGrp="1"/>
          </p:cNvSpPr>
          <p:nvPr>
            <p:ph type="sldNum" sz="quarter" idx="12"/>
          </p:nvPr>
        </p:nvSpPr>
        <p:spPr>
          <a:xfrm>
            <a:off x="8610600" y="6356350"/>
            <a:ext cx="2743200" cy="365125"/>
          </a:xfrm>
          <a:prstGeom prst="rect">
            <a:avLst/>
          </a:prstGeom>
        </p:spPr>
        <p:txBody>
          <a:bodyPr/>
          <a:lstStyle/>
          <a:p>
            <a:fld id="{55B81E69-9BEF-4BB1-9040-00288E3551AA}" type="slidenum">
              <a:rPr lang="zh-CN" altLang="en-US" smtClean="0"/>
              <a:t>‹#›</a:t>
            </a:fld>
            <a:endParaRPr lang="zh-CN" altLang="en-US"/>
          </a:p>
        </p:txBody>
      </p:sp>
    </p:spTree>
    <p:extLst>
      <p:ext uri="{BB962C8B-B14F-4D97-AF65-F5344CB8AC3E}">
        <p14:creationId xmlns:p14="http://schemas.microsoft.com/office/powerpoint/2010/main" val="40444896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1FF5A81-31DA-4AF1-83B4-1B3C4405D888}"/>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6616135-A943-42A2-B08F-BF863C744860}"/>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ECBFDF3-07A5-474C-9CA3-B306A65347FC}"/>
              </a:ext>
            </a:extLst>
          </p:cNvPr>
          <p:cNvSpPr>
            <a:spLocks noGrp="1"/>
          </p:cNvSpPr>
          <p:nvPr>
            <p:ph type="dt" sz="half" idx="10"/>
          </p:nvPr>
        </p:nvSpPr>
        <p:spPr>
          <a:xfrm>
            <a:off x="838200" y="6356350"/>
            <a:ext cx="2743200" cy="365125"/>
          </a:xfrm>
          <a:prstGeom prst="rect">
            <a:avLst/>
          </a:prstGeom>
        </p:spPr>
        <p:txBody>
          <a:bodyPr/>
          <a:lstStyle/>
          <a:p>
            <a:fld id="{2046BDAA-152C-48CC-BFE5-06EC42B489D2}" type="datetimeFigureOut">
              <a:rPr lang="zh-CN" altLang="en-US" smtClean="0"/>
              <a:t>2025/4/20</a:t>
            </a:fld>
            <a:endParaRPr lang="zh-CN" altLang="en-US"/>
          </a:p>
        </p:txBody>
      </p:sp>
      <p:sp>
        <p:nvSpPr>
          <p:cNvPr id="5" name="页脚占位符 4">
            <a:extLst>
              <a:ext uri="{FF2B5EF4-FFF2-40B4-BE49-F238E27FC236}">
                <a16:creationId xmlns:a16="http://schemas.microsoft.com/office/drawing/2014/main" id="{F5E30C78-1F12-47F2-97F5-870D15C24F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BD311E40-64AF-43D8-8AEC-80CE959617E4}"/>
              </a:ext>
            </a:extLst>
          </p:cNvPr>
          <p:cNvSpPr>
            <a:spLocks noGrp="1"/>
          </p:cNvSpPr>
          <p:nvPr>
            <p:ph type="sldNum" sz="quarter" idx="12"/>
          </p:nvPr>
        </p:nvSpPr>
        <p:spPr>
          <a:xfrm>
            <a:off x="8610600" y="6356350"/>
            <a:ext cx="2743200" cy="365125"/>
          </a:xfrm>
          <a:prstGeom prst="rect">
            <a:avLst/>
          </a:prstGeom>
        </p:spPr>
        <p:txBody>
          <a:bodyPr/>
          <a:lstStyle/>
          <a:p>
            <a:fld id="{55B81E69-9BEF-4BB1-9040-00288E3551AA}" type="slidenum">
              <a:rPr lang="zh-CN" altLang="en-US" smtClean="0"/>
              <a:t>‹#›</a:t>
            </a:fld>
            <a:endParaRPr lang="zh-CN" altLang="en-US"/>
          </a:p>
        </p:txBody>
      </p:sp>
    </p:spTree>
    <p:extLst>
      <p:ext uri="{BB962C8B-B14F-4D97-AF65-F5344CB8AC3E}">
        <p14:creationId xmlns:p14="http://schemas.microsoft.com/office/powerpoint/2010/main" val="377371204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623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095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2025/4/20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658087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2025/4/20</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88781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2025/4/20</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830681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2025/4/20</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755827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2025/4/20</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289692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2025/4/20</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269726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DAAE18-5E3D-4F27-B73B-D24487B070D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26AD75-12FD-4D75-958D-599B5101F03A}"/>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04C8247-4BF3-4E46-9984-2969F9F80B6B}"/>
              </a:ext>
            </a:extLst>
          </p:cNvPr>
          <p:cNvSpPr>
            <a:spLocks noGrp="1"/>
          </p:cNvSpPr>
          <p:nvPr>
            <p:ph type="dt" sz="half" idx="10"/>
          </p:nvPr>
        </p:nvSpPr>
        <p:spPr>
          <a:xfrm>
            <a:off x="838200" y="6356350"/>
            <a:ext cx="2743200" cy="365125"/>
          </a:xfrm>
          <a:prstGeom prst="rect">
            <a:avLst/>
          </a:prstGeom>
        </p:spPr>
        <p:txBody>
          <a:bodyPr/>
          <a:lstStyle/>
          <a:p>
            <a:fld id="{2046BDAA-152C-48CC-BFE5-06EC42B489D2}" type="datetimeFigureOut">
              <a:rPr lang="zh-CN" altLang="en-US" smtClean="0"/>
              <a:t>2025/4/20</a:t>
            </a:fld>
            <a:endParaRPr lang="zh-CN" altLang="en-US"/>
          </a:p>
        </p:txBody>
      </p:sp>
      <p:sp>
        <p:nvSpPr>
          <p:cNvPr id="5" name="页脚占位符 4">
            <a:extLst>
              <a:ext uri="{FF2B5EF4-FFF2-40B4-BE49-F238E27FC236}">
                <a16:creationId xmlns:a16="http://schemas.microsoft.com/office/drawing/2014/main" id="{84A3227A-E87A-439B-9F16-26B7BDED5FF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C9E32D-1840-4243-AEB1-47544283427D}"/>
              </a:ext>
            </a:extLst>
          </p:cNvPr>
          <p:cNvSpPr>
            <a:spLocks noGrp="1"/>
          </p:cNvSpPr>
          <p:nvPr>
            <p:ph type="sldNum" sz="quarter" idx="12"/>
          </p:nvPr>
        </p:nvSpPr>
        <p:spPr>
          <a:xfrm>
            <a:off x="8610600" y="6356350"/>
            <a:ext cx="2743200" cy="365125"/>
          </a:xfrm>
          <a:prstGeom prst="rect">
            <a:avLst/>
          </a:prstGeom>
        </p:spPr>
        <p:txBody>
          <a:bodyPr/>
          <a:lstStyle/>
          <a:p>
            <a:fld id="{55B81E69-9BEF-4BB1-9040-00288E3551AA}" type="slidenum">
              <a:rPr lang="zh-CN" altLang="en-US" smtClean="0"/>
              <a:t>‹#›</a:t>
            </a:fld>
            <a:endParaRPr lang="zh-CN" altLang="en-US"/>
          </a:p>
        </p:txBody>
      </p:sp>
    </p:spTree>
    <p:extLst>
      <p:ext uri="{BB962C8B-B14F-4D97-AF65-F5344CB8AC3E}">
        <p14:creationId xmlns:p14="http://schemas.microsoft.com/office/powerpoint/2010/main" val="1051153043"/>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2025/4/20</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72952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2025/4/20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98374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2025/4/20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132692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4434DC-8C2D-4EC5-97E1-34C134B7344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F6BB20A-4B94-4B7D-AA15-184B7DE01D8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0D48A10-7A73-4FBF-BF47-60593A6CE21D}"/>
              </a:ext>
            </a:extLst>
          </p:cNvPr>
          <p:cNvSpPr>
            <a:spLocks noGrp="1"/>
          </p:cNvSpPr>
          <p:nvPr>
            <p:ph type="dt" sz="half" idx="10"/>
          </p:nvPr>
        </p:nvSpPr>
        <p:spPr>
          <a:xfrm>
            <a:off x="838200" y="6356350"/>
            <a:ext cx="2743200" cy="365125"/>
          </a:xfrm>
          <a:prstGeom prst="rect">
            <a:avLst/>
          </a:prstGeom>
        </p:spPr>
        <p:txBody>
          <a:bodyPr/>
          <a:lstStyle/>
          <a:p>
            <a:fld id="{2046BDAA-152C-48CC-BFE5-06EC42B489D2}" type="datetimeFigureOut">
              <a:rPr lang="zh-CN" altLang="en-US" smtClean="0"/>
              <a:t>2025/4/20</a:t>
            </a:fld>
            <a:endParaRPr lang="zh-CN" altLang="en-US"/>
          </a:p>
        </p:txBody>
      </p:sp>
      <p:sp>
        <p:nvSpPr>
          <p:cNvPr id="5" name="页脚占位符 4">
            <a:extLst>
              <a:ext uri="{FF2B5EF4-FFF2-40B4-BE49-F238E27FC236}">
                <a16:creationId xmlns:a16="http://schemas.microsoft.com/office/drawing/2014/main" id="{269753D1-914C-451B-A43E-98D27E5DBA2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8E5D87F-1CA6-4C75-B4A3-BE690A7BD78A}"/>
              </a:ext>
            </a:extLst>
          </p:cNvPr>
          <p:cNvSpPr>
            <a:spLocks noGrp="1"/>
          </p:cNvSpPr>
          <p:nvPr>
            <p:ph type="sldNum" sz="quarter" idx="12"/>
          </p:nvPr>
        </p:nvSpPr>
        <p:spPr>
          <a:xfrm>
            <a:off x="8610600" y="6356350"/>
            <a:ext cx="2743200" cy="365125"/>
          </a:xfrm>
          <a:prstGeom prst="rect">
            <a:avLst/>
          </a:prstGeom>
        </p:spPr>
        <p:txBody>
          <a:bodyPr/>
          <a:lstStyle/>
          <a:p>
            <a:fld id="{55B81E69-9BEF-4BB1-9040-00288E3551AA}" type="slidenum">
              <a:rPr lang="zh-CN" altLang="en-US" smtClean="0"/>
              <a:t>‹#›</a:t>
            </a:fld>
            <a:endParaRPr lang="zh-CN" altLang="en-US"/>
          </a:p>
        </p:txBody>
      </p:sp>
    </p:spTree>
    <p:extLst>
      <p:ext uri="{BB962C8B-B14F-4D97-AF65-F5344CB8AC3E}">
        <p14:creationId xmlns:p14="http://schemas.microsoft.com/office/powerpoint/2010/main" val="332620627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78E75D-8978-445B-AF3B-F8126C8A552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722DB7E-1398-443F-B9FC-50F3D6FB375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E4FB926-C733-4608-A8F0-2EBAB5F63794}"/>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2605C79-447E-49A2-9103-E409628BEC69}"/>
              </a:ext>
            </a:extLst>
          </p:cNvPr>
          <p:cNvSpPr>
            <a:spLocks noGrp="1"/>
          </p:cNvSpPr>
          <p:nvPr>
            <p:ph type="dt" sz="half" idx="10"/>
          </p:nvPr>
        </p:nvSpPr>
        <p:spPr>
          <a:xfrm>
            <a:off x="838200" y="6356350"/>
            <a:ext cx="2743200" cy="365125"/>
          </a:xfrm>
          <a:prstGeom prst="rect">
            <a:avLst/>
          </a:prstGeom>
        </p:spPr>
        <p:txBody>
          <a:bodyPr/>
          <a:lstStyle/>
          <a:p>
            <a:fld id="{2046BDAA-152C-48CC-BFE5-06EC42B489D2}" type="datetimeFigureOut">
              <a:rPr lang="zh-CN" altLang="en-US" smtClean="0"/>
              <a:t>2025/4/20</a:t>
            </a:fld>
            <a:endParaRPr lang="zh-CN" altLang="en-US"/>
          </a:p>
        </p:txBody>
      </p:sp>
      <p:sp>
        <p:nvSpPr>
          <p:cNvPr id="6" name="页脚占位符 5">
            <a:extLst>
              <a:ext uri="{FF2B5EF4-FFF2-40B4-BE49-F238E27FC236}">
                <a16:creationId xmlns:a16="http://schemas.microsoft.com/office/drawing/2014/main" id="{04C60EA9-3673-4697-A5DF-65A9A5BDE36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455617A-0DC2-4746-B1A8-30EEB9D808F5}"/>
              </a:ext>
            </a:extLst>
          </p:cNvPr>
          <p:cNvSpPr>
            <a:spLocks noGrp="1"/>
          </p:cNvSpPr>
          <p:nvPr>
            <p:ph type="sldNum" sz="quarter" idx="12"/>
          </p:nvPr>
        </p:nvSpPr>
        <p:spPr>
          <a:xfrm>
            <a:off x="8610600" y="6356350"/>
            <a:ext cx="2743200" cy="365125"/>
          </a:xfrm>
          <a:prstGeom prst="rect">
            <a:avLst/>
          </a:prstGeom>
        </p:spPr>
        <p:txBody>
          <a:bodyPr/>
          <a:lstStyle/>
          <a:p>
            <a:fld id="{55B81E69-9BEF-4BB1-9040-00288E3551AA}" type="slidenum">
              <a:rPr lang="zh-CN" altLang="en-US" smtClean="0"/>
              <a:t>‹#›</a:t>
            </a:fld>
            <a:endParaRPr lang="zh-CN" altLang="en-US"/>
          </a:p>
        </p:txBody>
      </p:sp>
    </p:spTree>
    <p:extLst>
      <p:ext uri="{BB962C8B-B14F-4D97-AF65-F5344CB8AC3E}">
        <p14:creationId xmlns:p14="http://schemas.microsoft.com/office/powerpoint/2010/main" val="181585529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A9481C-E5E0-480F-B54F-EEC371AA418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968ED4E-94D3-419A-8A7D-69652086A59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209878A-3FC6-4694-A046-142405C708A9}"/>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E0DD568-104B-43AE-83D4-0CC6EBB2E6B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36FF974-003D-4F6D-9302-775B7AAF0256}"/>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568ED03-2103-4E57-9DC4-DA48AD71188D}"/>
              </a:ext>
            </a:extLst>
          </p:cNvPr>
          <p:cNvSpPr>
            <a:spLocks noGrp="1"/>
          </p:cNvSpPr>
          <p:nvPr>
            <p:ph type="dt" sz="half" idx="10"/>
          </p:nvPr>
        </p:nvSpPr>
        <p:spPr>
          <a:xfrm>
            <a:off x="838200" y="6356350"/>
            <a:ext cx="2743200" cy="365125"/>
          </a:xfrm>
          <a:prstGeom prst="rect">
            <a:avLst/>
          </a:prstGeom>
        </p:spPr>
        <p:txBody>
          <a:bodyPr/>
          <a:lstStyle/>
          <a:p>
            <a:fld id="{2046BDAA-152C-48CC-BFE5-06EC42B489D2}" type="datetimeFigureOut">
              <a:rPr lang="zh-CN" altLang="en-US" smtClean="0"/>
              <a:t>2025/4/20</a:t>
            </a:fld>
            <a:endParaRPr lang="zh-CN" altLang="en-US"/>
          </a:p>
        </p:txBody>
      </p:sp>
      <p:sp>
        <p:nvSpPr>
          <p:cNvPr id="8" name="页脚占位符 7">
            <a:extLst>
              <a:ext uri="{FF2B5EF4-FFF2-40B4-BE49-F238E27FC236}">
                <a16:creationId xmlns:a16="http://schemas.microsoft.com/office/drawing/2014/main" id="{D6A918B1-55A7-4C9C-8E39-6658222D560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1AA53E4-A01D-4369-8B8D-3C1A0494C9ED}"/>
              </a:ext>
            </a:extLst>
          </p:cNvPr>
          <p:cNvSpPr>
            <a:spLocks noGrp="1"/>
          </p:cNvSpPr>
          <p:nvPr>
            <p:ph type="sldNum" sz="quarter" idx="12"/>
          </p:nvPr>
        </p:nvSpPr>
        <p:spPr>
          <a:xfrm>
            <a:off x="8610600" y="6356350"/>
            <a:ext cx="2743200" cy="365125"/>
          </a:xfrm>
          <a:prstGeom prst="rect">
            <a:avLst/>
          </a:prstGeom>
        </p:spPr>
        <p:txBody>
          <a:bodyPr/>
          <a:lstStyle/>
          <a:p>
            <a:fld id="{55B81E69-9BEF-4BB1-9040-00288E3551AA}" type="slidenum">
              <a:rPr lang="zh-CN" altLang="en-US" smtClean="0"/>
              <a:t>‹#›</a:t>
            </a:fld>
            <a:endParaRPr lang="zh-CN" altLang="en-US"/>
          </a:p>
        </p:txBody>
      </p:sp>
    </p:spTree>
    <p:extLst>
      <p:ext uri="{BB962C8B-B14F-4D97-AF65-F5344CB8AC3E}">
        <p14:creationId xmlns:p14="http://schemas.microsoft.com/office/powerpoint/2010/main" val="256001372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D44F0E-2AE0-4C06-A73C-5A9F570829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5CCB9B0-0C9D-4C64-93F5-F263F334BA0A}"/>
              </a:ext>
            </a:extLst>
          </p:cNvPr>
          <p:cNvSpPr>
            <a:spLocks noGrp="1"/>
          </p:cNvSpPr>
          <p:nvPr>
            <p:ph type="dt" sz="half" idx="10"/>
          </p:nvPr>
        </p:nvSpPr>
        <p:spPr>
          <a:xfrm>
            <a:off x="838200" y="6356350"/>
            <a:ext cx="2743200" cy="365125"/>
          </a:xfrm>
          <a:prstGeom prst="rect">
            <a:avLst/>
          </a:prstGeom>
        </p:spPr>
        <p:txBody>
          <a:bodyPr/>
          <a:lstStyle/>
          <a:p>
            <a:fld id="{2046BDAA-152C-48CC-BFE5-06EC42B489D2}" type="datetimeFigureOut">
              <a:rPr lang="zh-CN" altLang="en-US" smtClean="0"/>
              <a:t>2025/4/20</a:t>
            </a:fld>
            <a:endParaRPr lang="zh-CN" altLang="en-US"/>
          </a:p>
        </p:txBody>
      </p:sp>
      <p:sp>
        <p:nvSpPr>
          <p:cNvPr id="4" name="页脚占位符 3">
            <a:extLst>
              <a:ext uri="{FF2B5EF4-FFF2-40B4-BE49-F238E27FC236}">
                <a16:creationId xmlns:a16="http://schemas.microsoft.com/office/drawing/2014/main" id="{DD57BCBB-337A-484B-A7BC-4AC3A094FF7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41489238-0D5D-4170-8F22-CA78A4388CB6}"/>
              </a:ext>
            </a:extLst>
          </p:cNvPr>
          <p:cNvSpPr>
            <a:spLocks noGrp="1"/>
          </p:cNvSpPr>
          <p:nvPr>
            <p:ph type="sldNum" sz="quarter" idx="12"/>
          </p:nvPr>
        </p:nvSpPr>
        <p:spPr>
          <a:xfrm>
            <a:off x="8610600" y="6356350"/>
            <a:ext cx="2743200" cy="365125"/>
          </a:xfrm>
          <a:prstGeom prst="rect">
            <a:avLst/>
          </a:prstGeom>
        </p:spPr>
        <p:txBody>
          <a:bodyPr/>
          <a:lstStyle/>
          <a:p>
            <a:fld id="{55B81E69-9BEF-4BB1-9040-00288E3551AA}" type="slidenum">
              <a:rPr lang="zh-CN" altLang="en-US" smtClean="0"/>
              <a:t>‹#›</a:t>
            </a:fld>
            <a:endParaRPr lang="zh-CN" altLang="en-US"/>
          </a:p>
        </p:txBody>
      </p:sp>
    </p:spTree>
    <p:extLst>
      <p:ext uri="{BB962C8B-B14F-4D97-AF65-F5344CB8AC3E}">
        <p14:creationId xmlns:p14="http://schemas.microsoft.com/office/powerpoint/2010/main" val="23472177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0ABCF45-FD2F-435D-A150-7EE2A4C4EC9D}"/>
              </a:ext>
            </a:extLst>
          </p:cNvPr>
          <p:cNvSpPr/>
          <p:nvPr userDrawn="1"/>
        </p:nvSpPr>
        <p:spPr>
          <a:xfrm>
            <a:off x="0" y="855407"/>
            <a:ext cx="12192000" cy="6002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8112889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EAE5FA-02AC-4942-960D-7DF636554DE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A7BEFCB-B36B-41EA-9D06-5A7B31AEFC0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88DFBA22-7CCE-4179-BA8C-05AA9FEC80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881BA4B-0823-4F50-A445-99F924379187}"/>
              </a:ext>
            </a:extLst>
          </p:cNvPr>
          <p:cNvSpPr>
            <a:spLocks noGrp="1"/>
          </p:cNvSpPr>
          <p:nvPr>
            <p:ph type="dt" sz="half" idx="10"/>
          </p:nvPr>
        </p:nvSpPr>
        <p:spPr>
          <a:xfrm>
            <a:off x="838200" y="6356350"/>
            <a:ext cx="2743200" cy="365125"/>
          </a:xfrm>
          <a:prstGeom prst="rect">
            <a:avLst/>
          </a:prstGeom>
        </p:spPr>
        <p:txBody>
          <a:bodyPr/>
          <a:lstStyle/>
          <a:p>
            <a:fld id="{2046BDAA-152C-48CC-BFE5-06EC42B489D2}" type="datetimeFigureOut">
              <a:rPr lang="zh-CN" altLang="en-US" smtClean="0"/>
              <a:t>2025/4/20</a:t>
            </a:fld>
            <a:endParaRPr lang="zh-CN" altLang="en-US"/>
          </a:p>
        </p:txBody>
      </p:sp>
      <p:sp>
        <p:nvSpPr>
          <p:cNvPr id="6" name="页脚占位符 5">
            <a:extLst>
              <a:ext uri="{FF2B5EF4-FFF2-40B4-BE49-F238E27FC236}">
                <a16:creationId xmlns:a16="http://schemas.microsoft.com/office/drawing/2014/main" id="{EDDCEDEF-86A4-45F9-BADF-4DD4FFBA37A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A59523-EF0C-4903-8098-75893DC5FD60}"/>
              </a:ext>
            </a:extLst>
          </p:cNvPr>
          <p:cNvSpPr>
            <a:spLocks noGrp="1"/>
          </p:cNvSpPr>
          <p:nvPr>
            <p:ph type="sldNum" sz="quarter" idx="12"/>
          </p:nvPr>
        </p:nvSpPr>
        <p:spPr>
          <a:xfrm>
            <a:off x="8610600" y="6356350"/>
            <a:ext cx="2743200" cy="365125"/>
          </a:xfrm>
          <a:prstGeom prst="rect">
            <a:avLst/>
          </a:prstGeom>
        </p:spPr>
        <p:txBody>
          <a:bodyPr/>
          <a:lstStyle/>
          <a:p>
            <a:fld id="{55B81E69-9BEF-4BB1-9040-00288E3551AA}" type="slidenum">
              <a:rPr lang="zh-CN" altLang="en-US" smtClean="0"/>
              <a:t>‹#›</a:t>
            </a:fld>
            <a:endParaRPr lang="zh-CN" altLang="en-US"/>
          </a:p>
        </p:txBody>
      </p:sp>
    </p:spTree>
    <p:extLst>
      <p:ext uri="{BB962C8B-B14F-4D97-AF65-F5344CB8AC3E}">
        <p14:creationId xmlns:p14="http://schemas.microsoft.com/office/powerpoint/2010/main" val="184928731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B3F6D5-11DD-4145-A9E3-1CF602D53E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AA82EAA-17DA-416C-8978-3C281CA26A0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15B7404-4E30-4E24-AFA7-2B9D891FA8C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4108704-5FC7-431C-9BCD-1E27617DE136}"/>
              </a:ext>
            </a:extLst>
          </p:cNvPr>
          <p:cNvSpPr>
            <a:spLocks noGrp="1"/>
          </p:cNvSpPr>
          <p:nvPr>
            <p:ph type="dt" sz="half" idx="10"/>
          </p:nvPr>
        </p:nvSpPr>
        <p:spPr>
          <a:xfrm>
            <a:off x="838200" y="6356350"/>
            <a:ext cx="2743200" cy="365125"/>
          </a:xfrm>
          <a:prstGeom prst="rect">
            <a:avLst/>
          </a:prstGeom>
        </p:spPr>
        <p:txBody>
          <a:bodyPr/>
          <a:lstStyle/>
          <a:p>
            <a:fld id="{2046BDAA-152C-48CC-BFE5-06EC42B489D2}" type="datetimeFigureOut">
              <a:rPr lang="zh-CN" altLang="en-US" smtClean="0"/>
              <a:t>2025/4/20</a:t>
            </a:fld>
            <a:endParaRPr lang="zh-CN" altLang="en-US"/>
          </a:p>
        </p:txBody>
      </p:sp>
      <p:sp>
        <p:nvSpPr>
          <p:cNvPr id="6" name="页脚占位符 5">
            <a:extLst>
              <a:ext uri="{FF2B5EF4-FFF2-40B4-BE49-F238E27FC236}">
                <a16:creationId xmlns:a16="http://schemas.microsoft.com/office/drawing/2014/main" id="{F1341A02-1598-4195-B86D-793384CD87B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7B6E48C-7680-496D-85E7-7AA5C1CCD358}"/>
              </a:ext>
            </a:extLst>
          </p:cNvPr>
          <p:cNvSpPr>
            <a:spLocks noGrp="1"/>
          </p:cNvSpPr>
          <p:nvPr>
            <p:ph type="sldNum" sz="quarter" idx="12"/>
          </p:nvPr>
        </p:nvSpPr>
        <p:spPr>
          <a:xfrm>
            <a:off x="8610600" y="6356350"/>
            <a:ext cx="2743200" cy="365125"/>
          </a:xfrm>
          <a:prstGeom prst="rect">
            <a:avLst/>
          </a:prstGeom>
        </p:spPr>
        <p:txBody>
          <a:bodyPr/>
          <a:lstStyle/>
          <a:p>
            <a:fld id="{55B81E69-9BEF-4BB1-9040-00288E3551AA}" type="slidenum">
              <a:rPr lang="zh-CN" altLang="en-US" smtClean="0"/>
              <a:t>‹#›</a:t>
            </a:fld>
            <a:endParaRPr lang="zh-CN" altLang="en-US"/>
          </a:p>
        </p:txBody>
      </p:sp>
    </p:spTree>
    <p:extLst>
      <p:ext uri="{BB962C8B-B14F-4D97-AF65-F5344CB8AC3E}">
        <p14:creationId xmlns:p14="http://schemas.microsoft.com/office/powerpoint/2010/main" val="38082348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D262E8F6-4A27-E0E2-8357-A946D424C0D3}"/>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381126" y="76199"/>
            <a:ext cx="1228725" cy="1228725"/>
          </a:xfrm>
          <a:prstGeom prst="rect">
            <a:avLst/>
          </a:prstGeom>
        </p:spPr>
      </p:pic>
    </p:spTree>
    <p:extLst>
      <p:ext uri="{BB962C8B-B14F-4D97-AF65-F5344CB8AC3E}">
        <p14:creationId xmlns:p14="http://schemas.microsoft.com/office/powerpoint/2010/main" val="2389616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a:fillRect/>
          </a:stretch>
        </p:blipFill>
        <p:spPr>
          <a:xfrm>
            <a:off x="0" y="3045"/>
            <a:ext cx="12184782" cy="6851909"/>
          </a:xfrm>
          <a:prstGeom prst="rect">
            <a:avLst/>
          </a:prstGeom>
          <a:noFill/>
          <a:ln>
            <a:noFill/>
          </a:ln>
        </p:spPr>
      </p:pic>
    </p:spTree>
    <p:extLst>
      <p:ext uri="{BB962C8B-B14F-4D97-AF65-F5344CB8AC3E}">
        <p14:creationId xmlns:p14="http://schemas.microsoft.com/office/powerpoint/2010/main" val="25063529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2FDF8EBD-67FF-48D9-BFDB-031899BAE009}"/>
              </a:ext>
            </a:extLst>
          </p:cNvPr>
          <p:cNvGrpSpPr/>
          <p:nvPr/>
        </p:nvGrpSpPr>
        <p:grpSpPr>
          <a:xfrm>
            <a:off x="0" y="0"/>
            <a:ext cx="12192000" cy="6858000"/>
            <a:chOff x="0" y="0"/>
            <a:chExt cx="12192000" cy="6858000"/>
          </a:xfrm>
        </p:grpSpPr>
        <p:pic>
          <p:nvPicPr>
            <p:cNvPr id="6" name="图片 5" descr="卡通人物&#10;&#10;中度可信度描述已自动生成">
              <a:extLst>
                <a:ext uri="{FF2B5EF4-FFF2-40B4-BE49-F238E27FC236}">
                  <a16:creationId xmlns:a16="http://schemas.microsoft.com/office/drawing/2014/main" id="{057423EA-3EBE-4DEC-B84E-561D341E6C26}"/>
                </a:ext>
              </a:extLst>
            </p:cNvPr>
            <p:cNvPicPr>
              <a:picLocks noChangeAspect="1"/>
            </p:cNvPicPr>
            <p:nvPr/>
          </p:nvPicPr>
          <p:blipFill rotWithShape="1">
            <a:blip r:embed="rId2">
              <a:extLst>
                <a:ext uri="{28A0092B-C50C-407E-A947-70E740481C1C}">
                  <a14:useLocalDpi xmlns:a14="http://schemas.microsoft.com/office/drawing/2010/main" val="0"/>
                </a:ext>
              </a:extLst>
            </a:blip>
            <a:srcRect t="15000" b="626"/>
            <a:stretch/>
          </p:blipFill>
          <p:spPr>
            <a:xfrm>
              <a:off x="0" y="0"/>
              <a:ext cx="12192000" cy="6858000"/>
            </a:xfrm>
            <a:prstGeom prst="rect">
              <a:avLst/>
            </a:prstGeom>
          </p:spPr>
        </p:pic>
        <p:pic>
          <p:nvPicPr>
            <p:cNvPr id="7" name="图片 6" descr="徽标&#10;&#10;描述已自动生成">
              <a:extLst>
                <a:ext uri="{FF2B5EF4-FFF2-40B4-BE49-F238E27FC236}">
                  <a16:creationId xmlns:a16="http://schemas.microsoft.com/office/drawing/2014/main" id="{08132269-A8C5-4984-9916-652BC7B893C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6567" r="26567" b="57299"/>
            <a:stretch/>
          </p:blipFill>
          <p:spPr>
            <a:xfrm>
              <a:off x="6868818" y="239844"/>
              <a:ext cx="1513608" cy="1379094"/>
            </a:xfrm>
            <a:prstGeom prst="rect">
              <a:avLst/>
            </a:prstGeom>
          </p:spPr>
        </p:pic>
      </p:grpSp>
      <p:pic>
        <p:nvPicPr>
          <p:cNvPr id="3" name="Picture 2">
            <a:extLst>
              <a:ext uri="{FF2B5EF4-FFF2-40B4-BE49-F238E27FC236}">
                <a16:creationId xmlns:a16="http://schemas.microsoft.com/office/drawing/2014/main" id="{69A7AC24-25EA-A822-282F-33011E21844C}"/>
              </a:ext>
            </a:extLst>
          </p:cNvPr>
          <p:cNvPicPr>
            <a:picLocks noChangeAspect="1"/>
          </p:cNvPicPr>
          <p:nvPr/>
        </p:nvPicPr>
        <p:blipFill>
          <a:blip r:embed="rId4"/>
          <a:stretch>
            <a:fillRect/>
          </a:stretch>
        </p:blipFill>
        <p:spPr>
          <a:xfrm>
            <a:off x="2334627" y="211785"/>
            <a:ext cx="3255546" cy="1176630"/>
          </a:xfrm>
          <a:prstGeom prst="rect">
            <a:avLst/>
          </a:prstGeom>
        </p:spPr>
      </p:pic>
      <p:pic>
        <p:nvPicPr>
          <p:cNvPr id="9" name="Picture 8">
            <a:extLst>
              <a:ext uri="{FF2B5EF4-FFF2-40B4-BE49-F238E27FC236}">
                <a16:creationId xmlns:a16="http://schemas.microsoft.com/office/drawing/2014/main" id="{A03DD80F-88EE-1DC0-59F7-0766235A9CCA}"/>
              </a:ext>
            </a:extLst>
          </p:cNvPr>
          <p:cNvPicPr>
            <a:picLocks noChangeAspect="1"/>
          </p:cNvPicPr>
          <p:nvPr/>
        </p:nvPicPr>
        <p:blipFill>
          <a:blip r:embed="rId5"/>
          <a:stretch>
            <a:fillRect/>
          </a:stretch>
        </p:blipFill>
        <p:spPr>
          <a:xfrm rot="19714347">
            <a:off x="177442" y="915895"/>
            <a:ext cx="2426418" cy="682811"/>
          </a:xfrm>
          <a:prstGeom prst="rect">
            <a:avLst/>
          </a:prstGeom>
        </p:spPr>
      </p:pic>
      <p:pic>
        <p:nvPicPr>
          <p:cNvPr id="10" name="Picture 9">
            <a:extLst>
              <a:ext uri="{FF2B5EF4-FFF2-40B4-BE49-F238E27FC236}">
                <a16:creationId xmlns:a16="http://schemas.microsoft.com/office/drawing/2014/main" id="{AB3EE9D4-B0F1-F112-82DC-86B0D54B4848}"/>
              </a:ext>
            </a:extLst>
          </p:cNvPr>
          <p:cNvPicPr>
            <a:picLocks noChangeAspect="1"/>
          </p:cNvPicPr>
          <p:nvPr/>
        </p:nvPicPr>
        <p:blipFill>
          <a:blip r:embed="rId6"/>
          <a:stretch>
            <a:fillRect/>
          </a:stretch>
        </p:blipFill>
        <p:spPr>
          <a:xfrm>
            <a:off x="719794" y="1160417"/>
            <a:ext cx="6828112" cy="2517866"/>
          </a:xfrm>
          <a:prstGeom prst="rect">
            <a:avLst/>
          </a:prstGeom>
        </p:spPr>
      </p:pic>
    </p:spTree>
    <p:extLst>
      <p:ext uri="{BB962C8B-B14F-4D97-AF65-F5344CB8AC3E}">
        <p14:creationId xmlns:p14="http://schemas.microsoft.com/office/powerpoint/2010/main" val="10960341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2FDF8EBD-67FF-48D9-BFDB-031899BAE009}"/>
              </a:ext>
            </a:extLst>
          </p:cNvPr>
          <p:cNvGrpSpPr/>
          <p:nvPr/>
        </p:nvGrpSpPr>
        <p:grpSpPr>
          <a:xfrm>
            <a:off x="0" y="0"/>
            <a:ext cx="12192000" cy="6858000"/>
            <a:chOff x="0" y="0"/>
            <a:chExt cx="12192000" cy="6858000"/>
          </a:xfrm>
        </p:grpSpPr>
        <p:pic>
          <p:nvPicPr>
            <p:cNvPr id="6" name="图片 5" descr="卡通人物&#10;&#10;中度可信度描述已自动生成">
              <a:extLst>
                <a:ext uri="{FF2B5EF4-FFF2-40B4-BE49-F238E27FC236}">
                  <a16:creationId xmlns:a16="http://schemas.microsoft.com/office/drawing/2014/main" id="{057423EA-3EBE-4DEC-B84E-561D341E6C26}"/>
                </a:ext>
              </a:extLst>
            </p:cNvPr>
            <p:cNvPicPr>
              <a:picLocks noChangeAspect="1"/>
            </p:cNvPicPr>
            <p:nvPr/>
          </p:nvPicPr>
          <p:blipFill rotWithShape="1">
            <a:blip r:embed="rId2">
              <a:extLst>
                <a:ext uri="{28A0092B-C50C-407E-A947-70E740481C1C}">
                  <a14:useLocalDpi xmlns:a14="http://schemas.microsoft.com/office/drawing/2010/main" val="0"/>
                </a:ext>
              </a:extLst>
            </a:blip>
            <a:srcRect t="15000" b="626"/>
            <a:stretch/>
          </p:blipFill>
          <p:spPr>
            <a:xfrm>
              <a:off x="0" y="0"/>
              <a:ext cx="12192000" cy="6858000"/>
            </a:xfrm>
            <a:prstGeom prst="rect">
              <a:avLst/>
            </a:prstGeom>
          </p:spPr>
        </p:pic>
        <p:pic>
          <p:nvPicPr>
            <p:cNvPr id="7" name="图片 6" descr="徽标&#10;&#10;描述已自动生成">
              <a:extLst>
                <a:ext uri="{FF2B5EF4-FFF2-40B4-BE49-F238E27FC236}">
                  <a16:creationId xmlns:a16="http://schemas.microsoft.com/office/drawing/2014/main" id="{08132269-A8C5-4984-9916-652BC7B893C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6567" r="26567" b="57299"/>
            <a:stretch/>
          </p:blipFill>
          <p:spPr>
            <a:xfrm>
              <a:off x="6868818" y="239844"/>
              <a:ext cx="1513608" cy="1379094"/>
            </a:xfrm>
            <a:prstGeom prst="rect">
              <a:avLst/>
            </a:prstGeom>
          </p:spPr>
        </p:pic>
      </p:grpSp>
      <p:pic>
        <p:nvPicPr>
          <p:cNvPr id="12" name="Picture 11">
            <a:extLst>
              <a:ext uri="{FF2B5EF4-FFF2-40B4-BE49-F238E27FC236}">
                <a16:creationId xmlns:a16="http://schemas.microsoft.com/office/drawing/2014/main" id="{36D2B186-BAB7-C1D4-FA31-C6630697486D}"/>
              </a:ext>
            </a:extLst>
          </p:cNvPr>
          <p:cNvPicPr>
            <a:picLocks noChangeAspect="1"/>
          </p:cNvPicPr>
          <p:nvPr/>
        </p:nvPicPr>
        <p:blipFill>
          <a:blip r:embed="rId4"/>
          <a:stretch>
            <a:fillRect/>
          </a:stretch>
        </p:blipFill>
        <p:spPr>
          <a:xfrm>
            <a:off x="1185077" y="1222870"/>
            <a:ext cx="4925995" cy="3231160"/>
          </a:xfrm>
          <a:prstGeom prst="rect">
            <a:avLst/>
          </a:prstGeom>
        </p:spPr>
      </p:pic>
    </p:spTree>
    <p:extLst>
      <p:ext uri="{BB962C8B-B14F-4D97-AF65-F5344CB8AC3E}">
        <p14:creationId xmlns:p14="http://schemas.microsoft.com/office/powerpoint/2010/main" val="28954505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1DF495-0083-A0EF-CB0E-61B981090BC5}"/>
              </a:ext>
            </a:extLst>
          </p:cNvPr>
          <p:cNvPicPr>
            <a:picLocks noChangeAspect="1"/>
          </p:cNvPicPr>
          <p:nvPr/>
        </p:nvPicPr>
        <p:blipFill>
          <a:blip r:embed="rId3"/>
          <a:stretch>
            <a:fillRect/>
          </a:stretch>
        </p:blipFill>
        <p:spPr>
          <a:xfrm>
            <a:off x="-1402080" y="0"/>
            <a:ext cx="7584081" cy="3877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Speech Bubble: Rectangle with Corners Rounded 10">
            <a:extLst>
              <a:ext uri="{FF2B5EF4-FFF2-40B4-BE49-F238E27FC236}">
                <a16:creationId xmlns:a16="http://schemas.microsoft.com/office/drawing/2014/main" id="{0D204B5E-A177-B145-C6F4-0BFCCCE57AB9}"/>
              </a:ext>
            </a:extLst>
          </p:cNvPr>
          <p:cNvSpPr/>
          <p:nvPr/>
        </p:nvSpPr>
        <p:spPr>
          <a:xfrm>
            <a:off x="7267575" y="447675"/>
            <a:ext cx="4924425" cy="1457325"/>
          </a:xfrm>
          <a:custGeom>
            <a:avLst/>
            <a:gdLst>
              <a:gd name="connsiteX0" fmla="*/ 0 w 4924425"/>
              <a:gd name="connsiteY0" fmla="*/ 242892 h 1457325"/>
              <a:gd name="connsiteX1" fmla="*/ 242892 w 4924425"/>
              <a:gd name="connsiteY1" fmla="*/ 0 h 1457325"/>
              <a:gd name="connsiteX2" fmla="*/ 820738 w 4924425"/>
              <a:gd name="connsiteY2" fmla="*/ 0 h 1457325"/>
              <a:gd name="connsiteX3" fmla="*/ 820738 w 4924425"/>
              <a:gd name="connsiteY3" fmla="*/ 0 h 1457325"/>
              <a:gd name="connsiteX4" fmla="*/ 2051844 w 4924425"/>
              <a:gd name="connsiteY4" fmla="*/ 0 h 1457325"/>
              <a:gd name="connsiteX5" fmla="*/ 4681533 w 4924425"/>
              <a:gd name="connsiteY5" fmla="*/ 0 h 1457325"/>
              <a:gd name="connsiteX6" fmla="*/ 4924425 w 4924425"/>
              <a:gd name="connsiteY6" fmla="*/ 242892 h 1457325"/>
              <a:gd name="connsiteX7" fmla="*/ 4924425 w 4924425"/>
              <a:gd name="connsiteY7" fmla="*/ 242888 h 1457325"/>
              <a:gd name="connsiteX8" fmla="*/ 4924425 w 4924425"/>
              <a:gd name="connsiteY8" fmla="*/ 242888 h 1457325"/>
              <a:gd name="connsiteX9" fmla="*/ 4924425 w 4924425"/>
              <a:gd name="connsiteY9" fmla="*/ 607219 h 1457325"/>
              <a:gd name="connsiteX10" fmla="*/ 4924425 w 4924425"/>
              <a:gd name="connsiteY10" fmla="*/ 1214433 h 1457325"/>
              <a:gd name="connsiteX11" fmla="*/ 4681533 w 4924425"/>
              <a:gd name="connsiteY11" fmla="*/ 1457325 h 1457325"/>
              <a:gd name="connsiteX12" fmla="*/ 2051844 w 4924425"/>
              <a:gd name="connsiteY12" fmla="*/ 1457325 h 1457325"/>
              <a:gd name="connsiteX13" fmla="*/ 820738 w 4924425"/>
              <a:gd name="connsiteY13" fmla="*/ 1457325 h 1457325"/>
              <a:gd name="connsiteX14" fmla="*/ 820738 w 4924425"/>
              <a:gd name="connsiteY14" fmla="*/ 1457325 h 1457325"/>
              <a:gd name="connsiteX15" fmla="*/ 242892 w 4924425"/>
              <a:gd name="connsiteY15" fmla="*/ 1457325 h 1457325"/>
              <a:gd name="connsiteX16" fmla="*/ 0 w 4924425"/>
              <a:gd name="connsiteY16" fmla="*/ 1214433 h 1457325"/>
              <a:gd name="connsiteX17" fmla="*/ 0 w 4924425"/>
              <a:gd name="connsiteY17" fmla="*/ 607219 h 1457325"/>
              <a:gd name="connsiteX18" fmla="*/ -503522 w 4924425"/>
              <a:gd name="connsiteY18" fmla="*/ 612776 h 1457325"/>
              <a:gd name="connsiteX19" fmla="*/ 0 w 4924425"/>
              <a:gd name="connsiteY19" fmla="*/ 242888 h 1457325"/>
              <a:gd name="connsiteX20" fmla="*/ 0 w 4924425"/>
              <a:gd name="connsiteY20" fmla="*/ 242892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24425" h="1457325" fill="none" extrusionOk="0">
                <a:moveTo>
                  <a:pt x="0" y="242892"/>
                </a:moveTo>
                <a:cubicBezTo>
                  <a:pt x="-21299" y="118077"/>
                  <a:pt x="133250" y="2963"/>
                  <a:pt x="242892" y="0"/>
                </a:cubicBezTo>
                <a:cubicBezTo>
                  <a:pt x="492664" y="7127"/>
                  <a:pt x="617928" y="-21418"/>
                  <a:pt x="820738" y="0"/>
                </a:cubicBezTo>
                <a:lnTo>
                  <a:pt x="820738" y="0"/>
                </a:lnTo>
                <a:cubicBezTo>
                  <a:pt x="1118775" y="96553"/>
                  <a:pt x="1619514" y="34573"/>
                  <a:pt x="2051844" y="0"/>
                </a:cubicBezTo>
                <a:cubicBezTo>
                  <a:pt x="2819176" y="-157665"/>
                  <a:pt x="3449292" y="-122053"/>
                  <a:pt x="4681533" y="0"/>
                </a:cubicBezTo>
                <a:cubicBezTo>
                  <a:pt x="4809909" y="-13303"/>
                  <a:pt x="4919968" y="131676"/>
                  <a:pt x="4924425" y="242892"/>
                </a:cubicBezTo>
                <a:lnTo>
                  <a:pt x="4924425" y="242888"/>
                </a:lnTo>
                <a:lnTo>
                  <a:pt x="4924425" y="242888"/>
                </a:lnTo>
                <a:cubicBezTo>
                  <a:pt x="4913136" y="314891"/>
                  <a:pt x="4932558" y="435211"/>
                  <a:pt x="4924425" y="607219"/>
                </a:cubicBezTo>
                <a:cubicBezTo>
                  <a:pt x="4946021" y="873246"/>
                  <a:pt x="4904180" y="1004173"/>
                  <a:pt x="4924425" y="1214433"/>
                </a:cubicBezTo>
                <a:cubicBezTo>
                  <a:pt x="4945445" y="1335285"/>
                  <a:pt x="4806880" y="1437899"/>
                  <a:pt x="4681533" y="1457325"/>
                </a:cubicBezTo>
                <a:cubicBezTo>
                  <a:pt x="3496912" y="1310256"/>
                  <a:pt x="3023997" y="1322065"/>
                  <a:pt x="2051844" y="1457325"/>
                </a:cubicBezTo>
                <a:cubicBezTo>
                  <a:pt x="1481755" y="1559046"/>
                  <a:pt x="1067660" y="1494773"/>
                  <a:pt x="820738" y="1457325"/>
                </a:cubicBezTo>
                <a:lnTo>
                  <a:pt x="820738" y="1457325"/>
                </a:lnTo>
                <a:cubicBezTo>
                  <a:pt x="722651" y="1425515"/>
                  <a:pt x="453483" y="1435690"/>
                  <a:pt x="242892" y="1457325"/>
                </a:cubicBezTo>
                <a:cubicBezTo>
                  <a:pt x="104868" y="1459742"/>
                  <a:pt x="14521" y="1348923"/>
                  <a:pt x="0" y="1214433"/>
                </a:cubicBezTo>
                <a:cubicBezTo>
                  <a:pt x="-45906" y="1072114"/>
                  <a:pt x="12623" y="882507"/>
                  <a:pt x="0" y="607219"/>
                </a:cubicBezTo>
                <a:cubicBezTo>
                  <a:pt x="-153375" y="636098"/>
                  <a:pt x="-401275" y="619160"/>
                  <a:pt x="-503522" y="612776"/>
                </a:cubicBezTo>
                <a:cubicBezTo>
                  <a:pt x="-415689" y="613122"/>
                  <a:pt x="-73360" y="354861"/>
                  <a:pt x="0" y="242888"/>
                </a:cubicBezTo>
                <a:lnTo>
                  <a:pt x="0" y="242892"/>
                </a:lnTo>
                <a:close/>
              </a:path>
              <a:path w="4924425" h="1457325" stroke="0" extrusionOk="0">
                <a:moveTo>
                  <a:pt x="0" y="242892"/>
                </a:moveTo>
                <a:cubicBezTo>
                  <a:pt x="22286" y="100702"/>
                  <a:pt x="114089" y="3107"/>
                  <a:pt x="242892" y="0"/>
                </a:cubicBezTo>
                <a:cubicBezTo>
                  <a:pt x="431124" y="43055"/>
                  <a:pt x="671379" y="-16121"/>
                  <a:pt x="820738" y="0"/>
                </a:cubicBezTo>
                <a:lnTo>
                  <a:pt x="820738" y="0"/>
                </a:lnTo>
                <a:cubicBezTo>
                  <a:pt x="1055813" y="-37858"/>
                  <a:pt x="1600876" y="71341"/>
                  <a:pt x="2051844" y="0"/>
                </a:cubicBezTo>
                <a:cubicBezTo>
                  <a:pt x="2738178" y="-50308"/>
                  <a:pt x="3683033" y="-85446"/>
                  <a:pt x="4681533" y="0"/>
                </a:cubicBezTo>
                <a:cubicBezTo>
                  <a:pt x="4821960" y="-14624"/>
                  <a:pt x="4926448" y="130516"/>
                  <a:pt x="4924425" y="242892"/>
                </a:cubicBezTo>
                <a:lnTo>
                  <a:pt x="4924425" y="242888"/>
                </a:lnTo>
                <a:lnTo>
                  <a:pt x="4924425" y="242888"/>
                </a:lnTo>
                <a:cubicBezTo>
                  <a:pt x="4928549" y="395063"/>
                  <a:pt x="4944219" y="484229"/>
                  <a:pt x="4924425" y="607219"/>
                </a:cubicBezTo>
                <a:cubicBezTo>
                  <a:pt x="4906268" y="892488"/>
                  <a:pt x="4917786" y="982837"/>
                  <a:pt x="4924425" y="1214433"/>
                </a:cubicBezTo>
                <a:cubicBezTo>
                  <a:pt x="4937272" y="1345370"/>
                  <a:pt x="4814521" y="1471561"/>
                  <a:pt x="4681533" y="1457325"/>
                </a:cubicBezTo>
                <a:cubicBezTo>
                  <a:pt x="3774581" y="1505357"/>
                  <a:pt x="3295103" y="1495475"/>
                  <a:pt x="2051844" y="1457325"/>
                </a:cubicBezTo>
                <a:cubicBezTo>
                  <a:pt x="1527663" y="1437395"/>
                  <a:pt x="1317508" y="1549752"/>
                  <a:pt x="820738" y="1457325"/>
                </a:cubicBezTo>
                <a:lnTo>
                  <a:pt x="820738" y="1457325"/>
                </a:lnTo>
                <a:cubicBezTo>
                  <a:pt x="622645" y="1461757"/>
                  <a:pt x="449172" y="1494533"/>
                  <a:pt x="242892" y="1457325"/>
                </a:cubicBezTo>
                <a:cubicBezTo>
                  <a:pt x="106374" y="1453123"/>
                  <a:pt x="-5065" y="1345204"/>
                  <a:pt x="0" y="1214433"/>
                </a:cubicBezTo>
                <a:cubicBezTo>
                  <a:pt x="31593" y="929690"/>
                  <a:pt x="25165" y="879175"/>
                  <a:pt x="0" y="607219"/>
                </a:cubicBezTo>
                <a:cubicBezTo>
                  <a:pt x="-78698" y="578411"/>
                  <a:pt x="-263283" y="618226"/>
                  <a:pt x="-503522" y="612776"/>
                </a:cubicBezTo>
                <a:cubicBezTo>
                  <a:pt x="-409157" y="494480"/>
                  <a:pt x="-242220" y="353387"/>
                  <a:pt x="0" y="242888"/>
                </a:cubicBezTo>
                <a:lnTo>
                  <a:pt x="0" y="242892"/>
                </a:lnTo>
                <a:close/>
              </a:path>
            </a:pathLst>
          </a:custGeom>
          <a:solidFill>
            <a:srgbClr val="CCFF99"/>
          </a:solidFill>
          <a:ln w="38100">
            <a:solidFill>
              <a:srgbClr val="002060"/>
            </a:solidFill>
            <a:extLst>
              <a:ext uri="{C807C97D-BFC1-408E-A445-0C87EB9F89A2}">
                <ask:lineSketchStyleProps xmlns:ask="http://schemas.microsoft.com/office/drawing/2018/sketchyshapes" xmlns="" sd="3918538157">
                  <a:prstGeom prst="wedgeRoundRectCallout">
                    <a:avLst>
                      <a:gd name="adj1" fmla="val -60225"/>
                      <a:gd name="adj2" fmla="val -7952"/>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002060"/>
                </a:solidFill>
                <a:latin typeface="Calibri" panose="020F0502020204030204"/>
              </a:rPr>
              <a:t>Em biết cờ của những nước nào trong bức tranh dưới đây? </a:t>
            </a:r>
          </a:p>
        </p:txBody>
      </p:sp>
      <p:sp>
        <p:nvSpPr>
          <p:cNvPr id="13" name="TextBox 12">
            <a:extLst>
              <a:ext uri="{FF2B5EF4-FFF2-40B4-BE49-F238E27FC236}">
                <a16:creationId xmlns:a16="http://schemas.microsoft.com/office/drawing/2014/main" id="{4F71D486-8405-A3CB-973C-B1C3DD10F06A}"/>
              </a:ext>
            </a:extLst>
          </p:cNvPr>
          <p:cNvSpPr txBox="1"/>
          <p:nvPr/>
        </p:nvSpPr>
        <p:spPr>
          <a:xfrm>
            <a:off x="7591425" y="2219325"/>
            <a:ext cx="4419600" cy="1384995"/>
          </a:xfrm>
          <a:prstGeom prst="rect">
            <a:avLst/>
          </a:prstGeom>
          <a:noFill/>
        </p:spPr>
        <p:txBody>
          <a:bodyPr wrap="square" rtlCol="0">
            <a:spAutoFit/>
          </a:bodyPr>
          <a:lstStyle/>
          <a:p>
            <a:pPr algn="just"/>
            <a:r>
              <a:rPr lang="en-US" sz="2800" b="1" dirty="0" err="1">
                <a:solidFill>
                  <a:srgbClr val="FF0000"/>
                </a:solidFill>
                <a:latin typeface="Calibri" panose="020F0502020204030204" pitchFamily="34" charset="0"/>
                <a:cs typeface="Calibri" panose="020F0502020204030204" pitchFamily="34" charset="0"/>
              </a:rPr>
              <a:t>Trong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tranh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có</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cờ</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của</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Việt</a:t>
            </a:r>
            <a:r>
              <a:rPr lang="en-US" sz="2800" b="1" dirty="0">
                <a:solidFill>
                  <a:srgbClr val="FF0000"/>
                </a:solidFill>
                <a:latin typeface="Calibri" panose="020F0502020204030204" pitchFamily="34" charset="0"/>
                <a:cs typeface="Calibri" panose="020F0502020204030204" pitchFamily="34" charset="0"/>
              </a:rPr>
              <a:t> Nam, </a:t>
            </a:r>
            <a:r>
              <a:rPr lang="en-US" sz="2800" b="1" dirty="0" err="1">
                <a:solidFill>
                  <a:srgbClr val="FF0000"/>
                </a:solidFill>
                <a:latin typeface="Calibri" panose="020F0502020204030204" pitchFamily="34" charset="0"/>
                <a:cs typeface="Calibri" panose="020F0502020204030204" pitchFamily="34" charset="0"/>
              </a:rPr>
              <a:t>Nhật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Bản</a:t>
            </a:r>
            <a:r>
              <a:rPr lang="en-US" sz="2800" b="1" dirty="0">
                <a:solidFill>
                  <a:srgbClr val="FF0000"/>
                </a:solidFill>
                <a:latin typeface="Calibri" panose="020F0502020204030204" pitchFamily="34" charset="0"/>
                <a:cs typeface="Calibri" panose="020F0502020204030204" pitchFamily="34" charset="0"/>
              </a:rPr>
              <a:t>, Cambodia, </a:t>
            </a:r>
            <a:r>
              <a:rPr lang="en-US" sz="2800" b="1" dirty="0" err="1">
                <a:solidFill>
                  <a:srgbClr val="FF0000"/>
                </a:solidFill>
                <a:latin typeface="Calibri" panose="020F0502020204030204" pitchFamily="34" charset="0"/>
                <a:cs typeface="Calibri" panose="020F0502020204030204" pitchFamily="34" charset="0"/>
              </a:rPr>
              <a:t>Mianma</a:t>
            </a:r>
            <a:r>
              <a:rPr lang="en-US" sz="2800" b="1" dirty="0">
                <a:solidFill>
                  <a:srgbClr val="FF0000"/>
                </a:solidFill>
                <a:latin typeface="Calibri" panose="020F0502020204030204" pitchFamily="34" charset="0"/>
                <a:cs typeface="Calibri" panose="020F0502020204030204" pitchFamily="34" charset="0"/>
              </a:rPr>
              <a:t>, Malaysia. </a:t>
            </a:r>
          </a:p>
        </p:txBody>
      </p:sp>
      <p:sp>
        <p:nvSpPr>
          <p:cNvPr id="14" name="Speech Bubble: Rectangle with Corners Rounded 13">
            <a:extLst>
              <a:ext uri="{FF2B5EF4-FFF2-40B4-BE49-F238E27FC236}">
                <a16:creationId xmlns:a16="http://schemas.microsoft.com/office/drawing/2014/main" id="{58C13EDE-36B1-8032-2F2E-FC5B065E7647}"/>
              </a:ext>
            </a:extLst>
          </p:cNvPr>
          <p:cNvSpPr/>
          <p:nvPr/>
        </p:nvSpPr>
        <p:spPr>
          <a:xfrm>
            <a:off x="7267575" y="3752850"/>
            <a:ext cx="4924425" cy="1457325"/>
          </a:xfrm>
          <a:custGeom>
            <a:avLst/>
            <a:gdLst>
              <a:gd name="connsiteX0" fmla="*/ 0 w 4924425"/>
              <a:gd name="connsiteY0" fmla="*/ 242892 h 1457325"/>
              <a:gd name="connsiteX1" fmla="*/ 242892 w 4924425"/>
              <a:gd name="connsiteY1" fmla="*/ 0 h 1457325"/>
              <a:gd name="connsiteX2" fmla="*/ 820738 w 4924425"/>
              <a:gd name="connsiteY2" fmla="*/ 0 h 1457325"/>
              <a:gd name="connsiteX3" fmla="*/ 820738 w 4924425"/>
              <a:gd name="connsiteY3" fmla="*/ 0 h 1457325"/>
              <a:gd name="connsiteX4" fmla="*/ 2051844 w 4924425"/>
              <a:gd name="connsiteY4" fmla="*/ 0 h 1457325"/>
              <a:gd name="connsiteX5" fmla="*/ 4681533 w 4924425"/>
              <a:gd name="connsiteY5" fmla="*/ 0 h 1457325"/>
              <a:gd name="connsiteX6" fmla="*/ 4924425 w 4924425"/>
              <a:gd name="connsiteY6" fmla="*/ 242892 h 1457325"/>
              <a:gd name="connsiteX7" fmla="*/ 4924425 w 4924425"/>
              <a:gd name="connsiteY7" fmla="*/ 242888 h 1457325"/>
              <a:gd name="connsiteX8" fmla="*/ 4924425 w 4924425"/>
              <a:gd name="connsiteY8" fmla="*/ 242888 h 1457325"/>
              <a:gd name="connsiteX9" fmla="*/ 4924425 w 4924425"/>
              <a:gd name="connsiteY9" fmla="*/ 607219 h 1457325"/>
              <a:gd name="connsiteX10" fmla="*/ 4924425 w 4924425"/>
              <a:gd name="connsiteY10" fmla="*/ 1214433 h 1457325"/>
              <a:gd name="connsiteX11" fmla="*/ 4681533 w 4924425"/>
              <a:gd name="connsiteY11" fmla="*/ 1457325 h 1457325"/>
              <a:gd name="connsiteX12" fmla="*/ 2051844 w 4924425"/>
              <a:gd name="connsiteY12" fmla="*/ 1457325 h 1457325"/>
              <a:gd name="connsiteX13" fmla="*/ 820738 w 4924425"/>
              <a:gd name="connsiteY13" fmla="*/ 1457325 h 1457325"/>
              <a:gd name="connsiteX14" fmla="*/ 820738 w 4924425"/>
              <a:gd name="connsiteY14" fmla="*/ 1457325 h 1457325"/>
              <a:gd name="connsiteX15" fmla="*/ 242892 w 4924425"/>
              <a:gd name="connsiteY15" fmla="*/ 1457325 h 1457325"/>
              <a:gd name="connsiteX16" fmla="*/ 0 w 4924425"/>
              <a:gd name="connsiteY16" fmla="*/ 1214433 h 1457325"/>
              <a:gd name="connsiteX17" fmla="*/ 0 w 4924425"/>
              <a:gd name="connsiteY17" fmla="*/ 607219 h 1457325"/>
              <a:gd name="connsiteX18" fmla="*/ -503522 w 4924425"/>
              <a:gd name="connsiteY18" fmla="*/ 612776 h 1457325"/>
              <a:gd name="connsiteX19" fmla="*/ 0 w 4924425"/>
              <a:gd name="connsiteY19" fmla="*/ 242888 h 1457325"/>
              <a:gd name="connsiteX20" fmla="*/ 0 w 4924425"/>
              <a:gd name="connsiteY20" fmla="*/ 242892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24425" h="1457325" fill="none" extrusionOk="0">
                <a:moveTo>
                  <a:pt x="0" y="242892"/>
                </a:moveTo>
                <a:cubicBezTo>
                  <a:pt x="-21299" y="118077"/>
                  <a:pt x="133250" y="2963"/>
                  <a:pt x="242892" y="0"/>
                </a:cubicBezTo>
                <a:cubicBezTo>
                  <a:pt x="492664" y="7127"/>
                  <a:pt x="617928" y="-21418"/>
                  <a:pt x="820738" y="0"/>
                </a:cubicBezTo>
                <a:lnTo>
                  <a:pt x="820738" y="0"/>
                </a:lnTo>
                <a:cubicBezTo>
                  <a:pt x="1118775" y="96553"/>
                  <a:pt x="1619514" y="34573"/>
                  <a:pt x="2051844" y="0"/>
                </a:cubicBezTo>
                <a:cubicBezTo>
                  <a:pt x="2819176" y="-157665"/>
                  <a:pt x="3449292" y="-122053"/>
                  <a:pt x="4681533" y="0"/>
                </a:cubicBezTo>
                <a:cubicBezTo>
                  <a:pt x="4809909" y="-13303"/>
                  <a:pt x="4919968" y="131676"/>
                  <a:pt x="4924425" y="242892"/>
                </a:cubicBezTo>
                <a:lnTo>
                  <a:pt x="4924425" y="242888"/>
                </a:lnTo>
                <a:lnTo>
                  <a:pt x="4924425" y="242888"/>
                </a:lnTo>
                <a:cubicBezTo>
                  <a:pt x="4913136" y="314891"/>
                  <a:pt x="4932558" y="435211"/>
                  <a:pt x="4924425" y="607219"/>
                </a:cubicBezTo>
                <a:cubicBezTo>
                  <a:pt x="4946021" y="873246"/>
                  <a:pt x="4904180" y="1004173"/>
                  <a:pt x="4924425" y="1214433"/>
                </a:cubicBezTo>
                <a:cubicBezTo>
                  <a:pt x="4945445" y="1335285"/>
                  <a:pt x="4806880" y="1437899"/>
                  <a:pt x="4681533" y="1457325"/>
                </a:cubicBezTo>
                <a:cubicBezTo>
                  <a:pt x="3496912" y="1310256"/>
                  <a:pt x="3023997" y="1322065"/>
                  <a:pt x="2051844" y="1457325"/>
                </a:cubicBezTo>
                <a:cubicBezTo>
                  <a:pt x="1481755" y="1559046"/>
                  <a:pt x="1067660" y="1494773"/>
                  <a:pt x="820738" y="1457325"/>
                </a:cubicBezTo>
                <a:lnTo>
                  <a:pt x="820738" y="1457325"/>
                </a:lnTo>
                <a:cubicBezTo>
                  <a:pt x="722651" y="1425515"/>
                  <a:pt x="453483" y="1435690"/>
                  <a:pt x="242892" y="1457325"/>
                </a:cubicBezTo>
                <a:cubicBezTo>
                  <a:pt x="104868" y="1459742"/>
                  <a:pt x="14521" y="1348923"/>
                  <a:pt x="0" y="1214433"/>
                </a:cubicBezTo>
                <a:cubicBezTo>
                  <a:pt x="-45906" y="1072114"/>
                  <a:pt x="12623" y="882507"/>
                  <a:pt x="0" y="607219"/>
                </a:cubicBezTo>
                <a:cubicBezTo>
                  <a:pt x="-153375" y="636098"/>
                  <a:pt x="-401275" y="619160"/>
                  <a:pt x="-503522" y="612776"/>
                </a:cubicBezTo>
                <a:cubicBezTo>
                  <a:pt x="-415689" y="613122"/>
                  <a:pt x="-73360" y="354861"/>
                  <a:pt x="0" y="242888"/>
                </a:cubicBezTo>
                <a:lnTo>
                  <a:pt x="0" y="242892"/>
                </a:lnTo>
                <a:close/>
              </a:path>
              <a:path w="4924425" h="1457325" stroke="0" extrusionOk="0">
                <a:moveTo>
                  <a:pt x="0" y="242892"/>
                </a:moveTo>
                <a:cubicBezTo>
                  <a:pt x="22286" y="100702"/>
                  <a:pt x="114089" y="3107"/>
                  <a:pt x="242892" y="0"/>
                </a:cubicBezTo>
                <a:cubicBezTo>
                  <a:pt x="431124" y="43055"/>
                  <a:pt x="671379" y="-16121"/>
                  <a:pt x="820738" y="0"/>
                </a:cubicBezTo>
                <a:lnTo>
                  <a:pt x="820738" y="0"/>
                </a:lnTo>
                <a:cubicBezTo>
                  <a:pt x="1055813" y="-37858"/>
                  <a:pt x="1600876" y="71341"/>
                  <a:pt x="2051844" y="0"/>
                </a:cubicBezTo>
                <a:cubicBezTo>
                  <a:pt x="2738178" y="-50308"/>
                  <a:pt x="3683033" y="-85446"/>
                  <a:pt x="4681533" y="0"/>
                </a:cubicBezTo>
                <a:cubicBezTo>
                  <a:pt x="4821960" y="-14624"/>
                  <a:pt x="4926448" y="130516"/>
                  <a:pt x="4924425" y="242892"/>
                </a:cubicBezTo>
                <a:lnTo>
                  <a:pt x="4924425" y="242888"/>
                </a:lnTo>
                <a:lnTo>
                  <a:pt x="4924425" y="242888"/>
                </a:lnTo>
                <a:cubicBezTo>
                  <a:pt x="4928549" y="395063"/>
                  <a:pt x="4944219" y="484229"/>
                  <a:pt x="4924425" y="607219"/>
                </a:cubicBezTo>
                <a:cubicBezTo>
                  <a:pt x="4906268" y="892488"/>
                  <a:pt x="4917786" y="982837"/>
                  <a:pt x="4924425" y="1214433"/>
                </a:cubicBezTo>
                <a:cubicBezTo>
                  <a:pt x="4937272" y="1345370"/>
                  <a:pt x="4814521" y="1471561"/>
                  <a:pt x="4681533" y="1457325"/>
                </a:cubicBezTo>
                <a:cubicBezTo>
                  <a:pt x="3774581" y="1505357"/>
                  <a:pt x="3295103" y="1495475"/>
                  <a:pt x="2051844" y="1457325"/>
                </a:cubicBezTo>
                <a:cubicBezTo>
                  <a:pt x="1527663" y="1437395"/>
                  <a:pt x="1317508" y="1549752"/>
                  <a:pt x="820738" y="1457325"/>
                </a:cubicBezTo>
                <a:lnTo>
                  <a:pt x="820738" y="1457325"/>
                </a:lnTo>
                <a:cubicBezTo>
                  <a:pt x="622645" y="1461757"/>
                  <a:pt x="449172" y="1494533"/>
                  <a:pt x="242892" y="1457325"/>
                </a:cubicBezTo>
                <a:cubicBezTo>
                  <a:pt x="106374" y="1453123"/>
                  <a:pt x="-5065" y="1345204"/>
                  <a:pt x="0" y="1214433"/>
                </a:cubicBezTo>
                <a:cubicBezTo>
                  <a:pt x="31593" y="929690"/>
                  <a:pt x="25165" y="879175"/>
                  <a:pt x="0" y="607219"/>
                </a:cubicBezTo>
                <a:cubicBezTo>
                  <a:pt x="-78698" y="578411"/>
                  <a:pt x="-263283" y="618226"/>
                  <a:pt x="-503522" y="612776"/>
                </a:cubicBezTo>
                <a:cubicBezTo>
                  <a:pt x="-409157" y="494480"/>
                  <a:pt x="-242220" y="353387"/>
                  <a:pt x="0" y="242888"/>
                </a:cubicBezTo>
                <a:lnTo>
                  <a:pt x="0" y="242892"/>
                </a:lnTo>
                <a:close/>
              </a:path>
            </a:pathLst>
          </a:custGeom>
          <a:solidFill>
            <a:srgbClr val="CCFF99"/>
          </a:solidFill>
          <a:ln w="38100">
            <a:solidFill>
              <a:srgbClr val="002060"/>
            </a:solidFill>
            <a:extLst>
              <a:ext uri="{C807C97D-BFC1-408E-A445-0C87EB9F89A2}">
                <ask:lineSketchStyleProps xmlns:ask="http://schemas.microsoft.com/office/drawing/2018/sketchyshapes" xmlns="" sd="3918538157">
                  <a:prstGeom prst="wedgeRoundRectCallout">
                    <a:avLst>
                      <a:gd name="adj1" fmla="val -60225"/>
                      <a:gd name="adj2" fmla="val -7952"/>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002060"/>
                </a:solidFill>
                <a:latin typeface="Calibri" panose="020F0502020204030204"/>
              </a:rPr>
              <a:t>Vì sao trong hình thi đấu thể thao này có cờ của nhiều nước? </a:t>
            </a:r>
          </a:p>
        </p:txBody>
      </p:sp>
      <p:sp>
        <p:nvSpPr>
          <p:cNvPr id="15" name="TextBox 14">
            <a:extLst>
              <a:ext uri="{FF2B5EF4-FFF2-40B4-BE49-F238E27FC236}">
                <a16:creationId xmlns:a16="http://schemas.microsoft.com/office/drawing/2014/main" id="{2D7DCF38-160A-345F-BE45-85177CC6622F}"/>
              </a:ext>
            </a:extLst>
          </p:cNvPr>
          <p:cNvSpPr txBox="1"/>
          <p:nvPr/>
        </p:nvSpPr>
        <p:spPr>
          <a:xfrm>
            <a:off x="7553325" y="5400675"/>
            <a:ext cx="4419600" cy="1384995"/>
          </a:xfrm>
          <a:prstGeom prst="rect">
            <a:avLst/>
          </a:prstGeom>
          <a:noFill/>
        </p:spPr>
        <p:txBody>
          <a:bodyPr wrap="square" rtlCol="0">
            <a:spAutoFit/>
          </a:bodyPr>
          <a:lstStyle/>
          <a:p>
            <a:pPr algn="just"/>
            <a:r>
              <a:rPr lang="en-US" sz="2800" b="1" dirty="0" err="1">
                <a:solidFill>
                  <a:srgbClr val="FF0000"/>
                </a:solidFill>
                <a:latin typeface="Calibri" panose="020F0502020204030204" pitchFamily="34" charset="0"/>
                <a:cs typeface="Calibri" panose="020F0502020204030204" pitchFamily="34" charset="0"/>
              </a:rPr>
              <a:t>Vì</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đây</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là</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hội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thi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đấu</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thể</a:t>
            </a:r>
            <a:r>
              <a:rPr lang="en-US" sz="2800" b="1" dirty="0">
                <a:solidFill>
                  <a:srgbClr val="FF0000"/>
                </a:solidFill>
                <a:latin typeface="Calibri" panose="020F0502020204030204" pitchFamily="34" charset="0"/>
                <a:cs typeface="Calibri" panose="020F0502020204030204" pitchFamily="34" charset="0"/>
              </a:rPr>
              <a:t> thao </a:t>
            </a:r>
            <a:r>
              <a:rPr lang="en-US" sz="2800" b="1" dirty="0" err="1">
                <a:solidFill>
                  <a:srgbClr val="FF0000"/>
                </a:solidFill>
                <a:latin typeface="Calibri" panose="020F0502020204030204" pitchFamily="34" charset="0"/>
                <a:cs typeface="Calibri" panose="020F0502020204030204" pitchFamily="34" charset="0"/>
              </a:rPr>
              <a:t>gồm</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nhiều</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quốc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gia</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cùng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tham</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gia</a:t>
            </a:r>
            <a:r>
              <a:rPr lang="en-US" sz="2800" b="1" dirty="0">
                <a:solidFill>
                  <a:srgbClr val="FF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2957779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barn(inVertical)">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barn(inVertical)">
                                      <p:cBhvr>
                                        <p:cTn id="26"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F49164C-2A25-4F30-89B8-D0E6E299EBD7}"/>
              </a:ext>
            </a:extLst>
          </p:cNvPr>
          <p:cNvPicPr>
            <a:picLocks noChangeAspect="1"/>
          </p:cNvPicPr>
          <p:nvPr/>
        </p:nvPicPr>
        <p:blipFill rotWithShape="1">
          <a:blip r:embed="rId2">
            <a:extLst>
              <a:ext uri="{28A0092B-C50C-407E-A947-70E740481C1C}">
                <a14:useLocalDpi xmlns:a14="http://schemas.microsoft.com/office/drawing/2010/main" val="0"/>
              </a:ext>
            </a:extLst>
          </a:blip>
          <a:srcRect l="24971" t="26495" b="10200"/>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77311FE8-A93D-29CA-A01B-B99B6D77B9E8}"/>
              </a:ext>
            </a:extLst>
          </p:cNvPr>
          <p:cNvSpPr/>
          <p:nvPr/>
        </p:nvSpPr>
        <p:spPr>
          <a:xfrm>
            <a:off x="-1415786" y="0"/>
            <a:ext cx="11602387" cy="6285683"/>
          </a:xfrm>
          <a:custGeom>
            <a:avLst/>
            <a:gdLst>
              <a:gd name="connsiteX0" fmla="*/ 0 w 11602387"/>
              <a:gd name="connsiteY0" fmla="*/ 787659 h 6285683"/>
              <a:gd name="connsiteX1" fmla="*/ 787659 w 11602387"/>
              <a:gd name="connsiteY1" fmla="*/ 0 h 6285683"/>
              <a:gd name="connsiteX2" fmla="*/ 1355860 w 11602387"/>
              <a:gd name="connsiteY2" fmla="*/ 0 h 6285683"/>
              <a:gd name="connsiteX3" fmla="*/ 2024331 w 11602387"/>
              <a:gd name="connsiteY3" fmla="*/ 0 h 6285683"/>
              <a:gd name="connsiteX4" fmla="*/ 2592531 w 11602387"/>
              <a:gd name="connsiteY4" fmla="*/ 0 h 6285683"/>
              <a:gd name="connsiteX5" fmla="*/ 2960191 w 11602387"/>
              <a:gd name="connsiteY5" fmla="*/ 0 h 6285683"/>
              <a:gd name="connsiteX6" fmla="*/ 3528391 w 11602387"/>
              <a:gd name="connsiteY6" fmla="*/ 0 h 6285683"/>
              <a:gd name="connsiteX7" fmla="*/ 4096592 w 11602387"/>
              <a:gd name="connsiteY7" fmla="*/ 0 h 6285683"/>
              <a:gd name="connsiteX8" fmla="*/ 4464251 w 11602387"/>
              <a:gd name="connsiteY8" fmla="*/ 0 h 6285683"/>
              <a:gd name="connsiteX9" fmla="*/ 4932181 w 11602387"/>
              <a:gd name="connsiteY9" fmla="*/ 0 h 6285683"/>
              <a:gd name="connsiteX10" fmla="*/ 5299840 w 11602387"/>
              <a:gd name="connsiteY10" fmla="*/ 0 h 6285683"/>
              <a:gd name="connsiteX11" fmla="*/ 6168853 w 11602387"/>
              <a:gd name="connsiteY11" fmla="*/ 0 h 6285683"/>
              <a:gd name="connsiteX12" fmla="*/ 6636783 w 11602387"/>
              <a:gd name="connsiteY12" fmla="*/ 0 h 6285683"/>
              <a:gd name="connsiteX13" fmla="*/ 7104712 w 11602387"/>
              <a:gd name="connsiteY13" fmla="*/ 0 h 6285683"/>
              <a:gd name="connsiteX14" fmla="*/ 7973725 w 11602387"/>
              <a:gd name="connsiteY14" fmla="*/ 0 h 6285683"/>
              <a:gd name="connsiteX15" fmla="*/ 8341384 w 11602387"/>
              <a:gd name="connsiteY15" fmla="*/ 0 h 6285683"/>
              <a:gd name="connsiteX16" fmla="*/ 9110126 w 11602387"/>
              <a:gd name="connsiteY16" fmla="*/ 0 h 6285683"/>
              <a:gd name="connsiteX17" fmla="*/ 9778598 w 11602387"/>
              <a:gd name="connsiteY17" fmla="*/ 0 h 6285683"/>
              <a:gd name="connsiteX18" fmla="*/ 10814728 w 11602387"/>
              <a:gd name="connsiteY18" fmla="*/ 0 h 6285683"/>
              <a:gd name="connsiteX19" fmla="*/ 11602387 w 11602387"/>
              <a:gd name="connsiteY19" fmla="*/ 787659 h 6285683"/>
              <a:gd name="connsiteX20" fmla="*/ 11602387 w 11602387"/>
              <a:gd name="connsiteY20" fmla="*/ 1319257 h 6285683"/>
              <a:gd name="connsiteX21" fmla="*/ 11602387 w 11602387"/>
              <a:gd name="connsiteY21" fmla="*/ 2086374 h 6285683"/>
              <a:gd name="connsiteX22" fmla="*/ 11602387 w 11602387"/>
              <a:gd name="connsiteY22" fmla="*/ 2712180 h 6285683"/>
              <a:gd name="connsiteX23" fmla="*/ 11602387 w 11602387"/>
              <a:gd name="connsiteY23" fmla="*/ 3337985 h 6285683"/>
              <a:gd name="connsiteX24" fmla="*/ 11602387 w 11602387"/>
              <a:gd name="connsiteY24" fmla="*/ 4010894 h 6285683"/>
              <a:gd name="connsiteX25" fmla="*/ 11602387 w 11602387"/>
              <a:gd name="connsiteY25" fmla="*/ 4778011 h 6285683"/>
              <a:gd name="connsiteX26" fmla="*/ 11602387 w 11602387"/>
              <a:gd name="connsiteY26" fmla="*/ 5498024 h 6285683"/>
              <a:gd name="connsiteX27" fmla="*/ 10814728 w 11602387"/>
              <a:gd name="connsiteY27" fmla="*/ 6285683 h 6285683"/>
              <a:gd name="connsiteX28" fmla="*/ 10447069 w 11602387"/>
              <a:gd name="connsiteY28" fmla="*/ 6285683 h 6285683"/>
              <a:gd name="connsiteX29" fmla="*/ 9678327 w 11602387"/>
              <a:gd name="connsiteY29" fmla="*/ 6285683 h 6285683"/>
              <a:gd name="connsiteX30" fmla="*/ 9110126 w 11602387"/>
              <a:gd name="connsiteY30" fmla="*/ 6285683 h 6285683"/>
              <a:gd name="connsiteX31" fmla="*/ 8241114 w 11602387"/>
              <a:gd name="connsiteY31" fmla="*/ 6285683 h 6285683"/>
              <a:gd name="connsiteX32" fmla="*/ 7572642 w 11602387"/>
              <a:gd name="connsiteY32" fmla="*/ 6285683 h 6285683"/>
              <a:gd name="connsiteX33" fmla="*/ 7104712 w 11602387"/>
              <a:gd name="connsiteY33" fmla="*/ 6285683 h 6285683"/>
              <a:gd name="connsiteX34" fmla="*/ 6235700 w 11602387"/>
              <a:gd name="connsiteY34" fmla="*/ 6285683 h 6285683"/>
              <a:gd name="connsiteX35" fmla="*/ 5366687 w 11602387"/>
              <a:gd name="connsiteY35" fmla="*/ 6285683 h 6285683"/>
              <a:gd name="connsiteX36" fmla="*/ 4898757 w 11602387"/>
              <a:gd name="connsiteY36" fmla="*/ 6285683 h 6285683"/>
              <a:gd name="connsiteX37" fmla="*/ 4330557 w 11602387"/>
              <a:gd name="connsiteY37" fmla="*/ 6285683 h 6285683"/>
              <a:gd name="connsiteX38" fmla="*/ 3561815 w 11602387"/>
              <a:gd name="connsiteY38" fmla="*/ 6285683 h 6285683"/>
              <a:gd name="connsiteX39" fmla="*/ 2793073 w 11602387"/>
              <a:gd name="connsiteY39" fmla="*/ 6285683 h 6285683"/>
              <a:gd name="connsiteX40" fmla="*/ 1924060 w 11602387"/>
              <a:gd name="connsiteY40" fmla="*/ 6285683 h 6285683"/>
              <a:gd name="connsiteX41" fmla="*/ 1556401 w 11602387"/>
              <a:gd name="connsiteY41" fmla="*/ 6285683 h 6285683"/>
              <a:gd name="connsiteX42" fmla="*/ 787659 w 11602387"/>
              <a:gd name="connsiteY42" fmla="*/ 6285683 h 6285683"/>
              <a:gd name="connsiteX43" fmla="*/ 0 w 11602387"/>
              <a:gd name="connsiteY43" fmla="*/ 5498024 h 6285683"/>
              <a:gd name="connsiteX44" fmla="*/ 0 w 11602387"/>
              <a:gd name="connsiteY44" fmla="*/ 4966426 h 6285683"/>
              <a:gd name="connsiteX45" fmla="*/ 0 w 11602387"/>
              <a:gd name="connsiteY45" fmla="*/ 4387724 h 6285683"/>
              <a:gd name="connsiteX46" fmla="*/ 0 w 11602387"/>
              <a:gd name="connsiteY46" fmla="*/ 3667711 h 6285683"/>
              <a:gd name="connsiteX47" fmla="*/ 0 w 11602387"/>
              <a:gd name="connsiteY47" fmla="*/ 2994801 h 6285683"/>
              <a:gd name="connsiteX48" fmla="*/ 0 w 11602387"/>
              <a:gd name="connsiteY48" fmla="*/ 2463203 h 6285683"/>
              <a:gd name="connsiteX49" fmla="*/ 0 w 11602387"/>
              <a:gd name="connsiteY49" fmla="*/ 1743190 h 6285683"/>
              <a:gd name="connsiteX50" fmla="*/ 0 w 11602387"/>
              <a:gd name="connsiteY50" fmla="*/ 787659 h 628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02387" h="6285683" fill="none" extrusionOk="0">
                <a:moveTo>
                  <a:pt x="0" y="787659"/>
                </a:moveTo>
                <a:cubicBezTo>
                  <a:pt x="-35069" y="355628"/>
                  <a:pt x="391208" y="8260"/>
                  <a:pt x="787659" y="0"/>
                </a:cubicBezTo>
                <a:cubicBezTo>
                  <a:pt x="923597" y="-20998"/>
                  <a:pt x="1144701" y="-20031"/>
                  <a:pt x="1355860" y="0"/>
                </a:cubicBezTo>
                <a:cubicBezTo>
                  <a:pt x="1567019" y="20031"/>
                  <a:pt x="1691517" y="-23551"/>
                  <a:pt x="2024331" y="0"/>
                </a:cubicBezTo>
                <a:cubicBezTo>
                  <a:pt x="2357145" y="23551"/>
                  <a:pt x="2354854" y="-1521"/>
                  <a:pt x="2592531" y="0"/>
                </a:cubicBezTo>
                <a:cubicBezTo>
                  <a:pt x="2830208" y="1521"/>
                  <a:pt x="2846666" y="11518"/>
                  <a:pt x="2960191" y="0"/>
                </a:cubicBezTo>
                <a:cubicBezTo>
                  <a:pt x="3073716" y="-11518"/>
                  <a:pt x="3290022" y="-14963"/>
                  <a:pt x="3528391" y="0"/>
                </a:cubicBezTo>
                <a:cubicBezTo>
                  <a:pt x="3766760" y="14963"/>
                  <a:pt x="3833827" y="1149"/>
                  <a:pt x="4096592" y="0"/>
                </a:cubicBezTo>
                <a:cubicBezTo>
                  <a:pt x="4359357" y="-1149"/>
                  <a:pt x="4383322" y="-13579"/>
                  <a:pt x="4464251" y="0"/>
                </a:cubicBezTo>
                <a:cubicBezTo>
                  <a:pt x="4545180" y="13579"/>
                  <a:pt x="4792038" y="23041"/>
                  <a:pt x="4932181" y="0"/>
                </a:cubicBezTo>
                <a:cubicBezTo>
                  <a:pt x="5072324" y="-23041"/>
                  <a:pt x="5187703" y="1017"/>
                  <a:pt x="5299840" y="0"/>
                </a:cubicBezTo>
                <a:cubicBezTo>
                  <a:pt x="5411977" y="-1017"/>
                  <a:pt x="5984669" y="3813"/>
                  <a:pt x="6168853" y="0"/>
                </a:cubicBezTo>
                <a:cubicBezTo>
                  <a:pt x="6353037" y="-3813"/>
                  <a:pt x="6542352" y="-18590"/>
                  <a:pt x="6636783" y="0"/>
                </a:cubicBezTo>
                <a:cubicBezTo>
                  <a:pt x="6731214" y="18590"/>
                  <a:pt x="6890773" y="-54"/>
                  <a:pt x="7104712" y="0"/>
                </a:cubicBezTo>
                <a:cubicBezTo>
                  <a:pt x="7318651" y="54"/>
                  <a:pt x="7670418" y="4392"/>
                  <a:pt x="7973725" y="0"/>
                </a:cubicBezTo>
                <a:cubicBezTo>
                  <a:pt x="8277032" y="-4392"/>
                  <a:pt x="8258838" y="-12487"/>
                  <a:pt x="8341384" y="0"/>
                </a:cubicBezTo>
                <a:cubicBezTo>
                  <a:pt x="8423930" y="12487"/>
                  <a:pt x="8951258" y="-2323"/>
                  <a:pt x="9110126" y="0"/>
                </a:cubicBezTo>
                <a:cubicBezTo>
                  <a:pt x="9268994" y="2323"/>
                  <a:pt x="9540060" y="15476"/>
                  <a:pt x="9778598" y="0"/>
                </a:cubicBezTo>
                <a:cubicBezTo>
                  <a:pt x="10017136" y="-15476"/>
                  <a:pt x="10331614" y="4743"/>
                  <a:pt x="10814728" y="0"/>
                </a:cubicBezTo>
                <a:cubicBezTo>
                  <a:pt x="11249365" y="11978"/>
                  <a:pt x="11590703" y="355479"/>
                  <a:pt x="11602387" y="787659"/>
                </a:cubicBezTo>
                <a:cubicBezTo>
                  <a:pt x="11620748" y="989054"/>
                  <a:pt x="11625105" y="1171521"/>
                  <a:pt x="11602387" y="1319257"/>
                </a:cubicBezTo>
                <a:cubicBezTo>
                  <a:pt x="11579669" y="1466993"/>
                  <a:pt x="11595746" y="1716966"/>
                  <a:pt x="11602387" y="2086374"/>
                </a:cubicBezTo>
                <a:cubicBezTo>
                  <a:pt x="11609028" y="2455782"/>
                  <a:pt x="11580509" y="2486199"/>
                  <a:pt x="11602387" y="2712180"/>
                </a:cubicBezTo>
                <a:cubicBezTo>
                  <a:pt x="11624265" y="2938161"/>
                  <a:pt x="11628678" y="3043608"/>
                  <a:pt x="11602387" y="3337985"/>
                </a:cubicBezTo>
                <a:cubicBezTo>
                  <a:pt x="11576096" y="3632362"/>
                  <a:pt x="11584426" y="3865752"/>
                  <a:pt x="11602387" y="4010894"/>
                </a:cubicBezTo>
                <a:cubicBezTo>
                  <a:pt x="11620348" y="4156036"/>
                  <a:pt x="11572253" y="4479791"/>
                  <a:pt x="11602387" y="4778011"/>
                </a:cubicBezTo>
                <a:cubicBezTo>
                  <a:pt x="11632521" y="5076231"/>
                  <a:pt x="11592345" y="5326783"/>
                  <a:pt x="11602387" y="5498024"/>
                </a:cubicBezTo>
                <a:cubicBezTo>
                  <a:pt x="11685945" y="5879007"/>
                  <a:pt x="11251659" y="6310943"/>
                  <a:pt x="10814728" y="6285683"/>
                </a:cubicBezTo>
                <a:cubicBezTo>
                  <a:pt x="10729651" y="6302005"/>
                  <a:pt x="10577665" y="6272706"/>
                  <a:pt x="10447069" y="6285683"/>
                </a:cubicBezTo>
                <a:cubicBezTo>
                  <a:pt x="10316473" y="6298660"/>
                  <a:pt x="9960997" y="6250429"/>
                  <a:pt x="9678327" y="6285683"/>
                </a:cubicBezTo>
                <a:cubicBezTo>
                  <a:pt x="9395657" y="6320937"/>
                  <a:pt x="9315733" y="6285151"/>
                  <a:pt x="9110126" y="6285683"/>
                </a:cubicBezTo>
                <a:cubicBezTo>
                  <a:pt x="8904519" y="6286215"/>
                  <a:pt x="8572707" y="6294331"/>
                  <a:pt x="8241114" y="6285683"/>
                </a:cubicBezTo>
                <a:cubicBezTo>
                  <a:pt x="7909521" y="6277035"/>
                  <a:pt x="7785216" y="6298954"/>
                  <a:pt x="7572642" y="6285683"/>
                </a:cubicBezTo>
                <a:cubicBezTo>
                  <a:pt x="7360068" y="6272412"/>
                  <a:pt x="7219181" y="6278084"/>
                  <a:pt x="7104712" y="6285683"/>
                </a:cubicBezTo>
                <a:cubicBezTo>
                  <a:pt x="6990243" y="6293283"/>
                  <a:pt x="6613648" y="6254010"/>
                  <a:pt x="6235700" y="6285683"/>
                </a:cubicBezTo>
                <a:cubicBezTo>
                  <a:pt x="5857752" y="6317356"/>
                  <a:pt x="5674612" y="6244398"/>
                  <a:pt x="5366687" y="6285683"/>
                </a:cubicBezTo>
                <a:cubicBezTo>
                  <a:pt x="5058762" y="6326968"/>
                  <a:pt x="5008121" y="6307195"/>
                  <a:pt x="4898757" y="6285683"/>
                </a:cubicBezTo>
                <a:cubicBezTo>
                  <a:pt x="4789393" y="6264172"/>
                  <a:pt x="4528002" y="6271957"/>
                  <a:pt x="4330557" y="6285683"/>
                </a:cubicBezTo>
                <a:cubicBezTo>
                  <a:pt x="4133112" y="6299409"/>
                  <a:pt x="3719276" y="6279892"/>
                  <a:pt x="3561815" y="6285683"/>
                </a:cubicBezTo>
                <a:cubicBezTo>
                  <a:pt x="3404354" y="6291474"/>
                  <a:pt x="3009680" y="6316331"/>
                  <a:pt x="2793073" y="6285683"/>
                </a:cubicBezTo>
                <a:cubicBezTo>
                  <a:pt x="2576466" y="6255035"/>
                  <a:pt x="2342103" y="6290480"/>
                  <a:pt x="1924060" y="6285683"/>
                </a:cubicBezTo>
                <a:cubicBezTo>
                  <a:pt x="1506017" y="6280886"/>
                  <a:pt x="1705318" y="6287453"/>
                  <a:pt x="1556401" y="6285683"/>
                </a:cubicBezTo>
                <a:cubicBezTo>
                  <a:pt x="1407484" y="6283913"/>
                  <a:pt x="965872" y="6260117"/>
                  <a:pt x="787659" y="6285683"/>
                </a:cubicBezTo>
                <a:cubicBezTo>
                  <a:pt x="357621" y="6381832"/>
                  <a:pt x="-39090" y="5985438"/>
                  <a:pt x="0" y="5498024"/>
                </a:cubicBezTo>
                <a:cubicBezTo>
                  <a:pt x="-23290" y="5330851"/>
                  <a:pt x="22817" y="5225157"/>
                  <a:pt x="0" y="4966426"/>
                </a:cubicBezTo>
                <a:cubicBezTo>
                  <a:pt x="-22817" y="4707695"/>
                  <a:pt x="-27955" y="4634136"/>
                  <a:pt x="0" y="4387724"/>
                </a:cubicBezTo>
                <a:cubicBezTo>
                  <a:pt x="27955" y="4141312"/>
                  <a:pt x="11489" y="3907240"/>
                  <a:pt x="0" y="3667711"/>
                </a:cubicBezTo>
                <a:cubicBezTo>
                  <a:pt x="-11489" y="3428182"/>
                  <a:pt x="-9621" y="3324362"/>
                  <a:pt x="0" y="2994801"/>
                </a:cubicBezTo>
                <a:cubicBezTo>
                  <a:pt x="9621" y="2665240"/>
                  <a:pt x="1177" y="2588457"/>
                  <a:pt x="0" y="2463203"/>
                </a:cubicBezTo>
                <a:cubicBezTo>
                  <a:pt x="-1177" y="2337949"/>
                  <a:pt x="-19728" y="1926516"/>
                  <a:pt x="0" y="1743190"/>
                </a:cubicBezTo>
                <a:cubicBezTo>
                  <a:pt x="19728" y="1559864"/>
                  <a:pt x="28154" y="1034934"/>
                  <a:pt x="0" y="787659"/>
                </a:cubicBezTo>
                <a:close/>
              </a:path>
              <a:path w="11602387" h="6285683" stroke="0" extrusionOk="0">
                <a:moveTo>
                  <a:pt x="0" y="787659"/>
                </a:moveTo>
                <a:cubicBezTo>
                  <a:pt x="1539" y="399713"/>
                  <a:pt x="383403" y="54957"/>
                  <a:pt x="787659" y="0"/>
                </a:cubicBezTo>
                <a:cubicBezTo>
                  <a:pt x="960268" y="-26973"/>
                  <a:pt x="1255441" y="-26820"/>
                  <a:pt x="1556401" y="0"/>
                </a:cubicBezTo>
                <a:cubicBezTo>
                  <a:pt x="1857361" y="26820"/>
                  <a:pt x="1879637" y="15932"/>
                  <a:pt x="2024331" y="0"/>
                </a:cubicBezTo>
                <a:cubicBezTo>
                  <a:pt x="2169025" y="-15932"/>
                  <a:pt x="2366623" y="-4105"/>
                  <a:pt x="2492261" y="0"/>
                </a:cubicBezTo>
                <a:cubicBezTo>
                  <a:pt x="2617899" y="4105"/>
                  <a:pt x="3089493" y="20008"/>
                  <a:pt x="3261003" y="0"/>
                </a:cubicBezTo>
                <a:cubicBezTo>
                  <a:pt x="3432513" y="-20008"/>
                  <a:pt x="3575137" y="6942"/>
                  <a:pt x="3829203" y="0"/>
                </a:cubicBezTo>
                <a:cubicBezTo>
                  <a:pt x="4083269" y="-6942"/>
                  <a:pt x="4339416" y="35746"/>
                  <a:pt x="4698216" y="0"/>
                </a:cubicBezTo>
                <a:cubicBezTo>
                  <a:pt x="5057016" y="-35746"/>
                  <a:pt x="5149472" y="-12176"/>
                  <a:pt x="5567229" y="0"/>
                </a:cubicBezTo>
                <a:cubicBezTo>
                  <a:pt x="5984986" y="12176"/>
                  <a:pt x="6084394" y="2359"/>
                  <a:pt x="6335971" y="0"/>
                </a:cubicBezTo>
                <a:cubicBezTo>
                  <a:pt x="6587548" y="-2359"/>
                  <a:pt x="6621001" y="-17679"/>
                  <a:pt x="6803900" y="0"/>
                </a:cubicBezTo>
                <a:cubicBezTo>
                  <a:pt x="6986799" y="17679"/>
                  <a:pt x="7052461" y="-17519"/>
                  <a:pt x="7171560" y="0"/>
                </a:cubicBezTo>
                <a:cubicBezTo>
                  <a:pt x="7290659" y="17519"/>
                  <a:pt x="7697624" y="-18981"/>
                  <a:pt x="8040572" y="0"/>
                </a:cubicBezTo>
                <a:cubicBezTo>
                  <a:pt x="8383520" y="18981"/>
                  <a:pt x="8455559" y="8722"/>
                  <a:pt x="8709044" y="0"/>
                </a:cubicBezTo>
                <a:cubicBezTo>
                  <a:pt x="8962529" y="-8722"/>
                  <a:pt x="9172818" y="-19747"/>
                  <a:pt x="9377515" y="0"/>
                </a:cubicBezTo>
                <a:cubicBezTo>
                  <a:pt x="9582212" y="19747"/>
                  <a:pt x="9629912" y="6154"/>
                  <a:pt x="9845445" y="0"/>
                </a:cubicBezTo>
                <a:cubicBezTo>
                  <a:pt x="10060978" y="-6154"/>
                  <a:pt x="10362586" y="42581"/>
                  <a:pt x="10814728" y="0"/>
                </a:cubicBezTo>
                <a:cubicBezTo>
                  <a:pt x="11288173" y="8722"/>
                  <a:pt x="11564793" y="340204"/>
                  <a:pt x="11602387" y="787659"/>
                </a:cubicBezTo>
                <a:cubicBezTo>
                  <a:pt x="11627672" y="983108"/>
                  <a:pt x="11607485" y="1151830"/>
                  <a:pt x="11602387" y="1366361"/>
                </a:cubicBezTo>
                <a:cubicBezTo>
                  <a:pt x="11597289" y="1580892"/>
                  <a:pt x="11607502" y="1824835"/>
                  <a:pt x="11602387" y="2133478"/>
                </a:cubicBezTo>
                <a:cubicBezTo>
                  <a:pt x="11597272" y="2442121"/>
                  <a:pt x="11573748" y="2707208"/>
                  <a:pt x="11602387" y="2853491"/>
                </a:cubicBezTo>
                <a:cubicBezTo>
                  <a:pt x="11631026" y="2999774"/>
                  <a:pt x="11623889" y="3295055"/>
                  <a:pt x="11602387" y="3479296"/>
                </a:cubicBezTo>
                <a:cubicBezTo>
                  <a:pt x="11580885" y="3663538"/>
                  <a:pt x="11618113" y="3870422"/>
                  <a:pt x="11602387" y="4057998"/>
                </a:cubicBezTo>
                <a:cubicBezTo>
                  <a:pt x="11586661" y="4245574"/>
                  <a:pt x="11575659" y="4438848"/>
                  <a:pt x="11602387" y="4636700"/>
                </a:cubicBezTo>
                <a:cubicBezTo>
                  <a:pt x="11629115" y="4834552"/>
                  <a:pt x="11607766" y="5144868"/>
                  <a:pt x="11602387" y="5498024"/>
                </a:cubicBezTo>
                <a:cubicBezTo>
                  <a:pt x="11641283" y="5988130"/>
                  <a:pt x="11176771" y="6352471"/>
                  <a:pt x="10814728" y="6285683"/>
                </a:cubicBezTo>
                <a:cubicBezTo>
                  <a:pt x="10618963" y="6284496"/>
                  <a:pt x="10388454" y="6265548"/>
                  <a:pt x="10246527" y="6285683"/>
                </a:cubicBezTo>
                <a:cubicBezTo>
                  <a:pt x="10104600" y="6305818"/>
                  <a:pt x="9901400" y="6290872"/>
                  <a:pt x="9678327" y="6285683"/>
                </a:cubicBezTo>
                <a:cubicBezTo>
                  <a:pt x="9455254" y="6280494"/>
                  <a:pt x="9388054" y="6295178"/>
                  <a:pt x="9310668" y="6285683"/>
                </a:cubicBezTo>
                <a:cubicBezTo>
                  <a:pt x="9233282" y="6276188"/>
                  <a:pt x="9042285" y="6298648"/>
                  <a:pt x="8842738" y="6285683"/>
                </a:cubicBezTo>
                <a:cubicBezTo>
                  <a:pt x="8643191" y="6272719"/>
                  <a:pt x="8541001" y="6307593"/>
                  <a:pt x="8374808" y="6285683"/>
                </a:cubicBezTo>
                <a:cubicBezTo>
                  <a:pt x="8208615" y="6263774"/>
                  <a:pt x="7774385" y="6263381"/>
                  <a:pt x="7606066" y="6285683"/>
                </a:cubicBezTo>
                <a:cubicBezTo>
                  <a:pt x="7437747" y="6307985"/>
                  <a:pt x="7389562" y="6293045"/>
                  <a:pt x="7238407" y="6285683"/>
                </a:cubicBezTo>
                <a:cubicBezTo>
                  <a:pt x="7087252" y="6278321"/>
                  <a:pt x="6886924" y="6293169"/>
                  <a:pt x="6770477" y="6285683"/>
                </a:cubicBezTo>
                <a:cubicBezTo>
                  <a:pt x="6654030" y="6278198"/>
                  <a:pt x="6319284" y="6263511"/>
                  <a:pt x="5901464" y="6285683"/>
                </a:cubicBezTo>
                <a:cubicBezTo>
                  <a:pt x="5483644" y="6307855"/>
                  <a:pt x="5633404" y="6302957"/>
                  <a:pt x="5533805" y="6285683"/>
                </a:cubicBezTo>
                <a:cubicBezTo>
                  <a:pt x="5434206" y="6268409"/>
                  <a:pt x="5259177" y="6302761"/>
                  <a:pt x="5166146" y="6285683"/>
                </a:cubicBezTo>
                <a:cubicBezTo>
                  <a:pt x="5073115" y="6268605"/>
                  <a:pt x="4920048" y="6273315"/>
                  <a:pt x="4798487" y="6285683"/>
                </a:cubicBezTo>
                <a:cubicBezTo>
                  <a:pt x="4676926" y="6298051"/>
                  <a:pt x="4294220" y="6288611"/>
                  <a:pt x="4130015" y="6285683"/>
                </a:cubicBezTo>
                <a:cubicBezTo>
                  <a:pt x="3965810" y="6282755"/>
                  <a:pt x="3656274" y="6263304"/>
                  <a:pt x="3461544" y="6285683"/>
                </a:cubicBezTo>
                <a:cubicBezTo>
                  <a:pt x="3266814" y="6308062"/>
                  <a:pt x="2985397" y="6265121"/>
                  <a:pt x="2793073" y="6285683"/>
                </a:cubicBezTo>
                <a:cubicBezTo>
                  <a:pt x="2600749" y="6306245"/>
                  <a:pt x="2131190" y="6264740"/>
                  <a:pt x="1924060" y="6285683"/>
                </a:cubicBezTo>
                <a:cubicBezTo>
                  <a:pt x="1716930" y="6306626"/>
                  <a:pt x="1059213" y="6314806"/>
                  <a:pt x="787659" y="6285683"/>
                </a:cubicBezTo>
                <a:cubicBezTo>
                  <a:pt x="409096" y="6288170"/>
                  <a:pt x="-41300" y="6004286"/>
                  <a:pt x="0" y="5498024"/>
                </a:cubicBezTo>
                <a:cubicBezTo>
                  <a:pt x="-15609" y="5278835"/>
                  <a:pt x="-11444" y="5143247"/>
                  <a:pt x="0" y="4919322"/>
                </a:cubicBezTo>
                <a:cubicBezTo>
                  <a:pt x="11444" y="4695397"/>
                  <a:pt x="16288" y="4461677"/>
                  <a:pt x="0" y="4293516"/>
                </a:cubicBezTo>
                <a:cubicBezTo>
                  <a:pt x="-16288" y="4125355"/>
                  <a:pt x="12729" y="3918926"/>
                  <a:pt x="0" y="3667711"/>
                </a:cubicBezTo>
                <a:cubicBezTo>
                  <a:pt x="-12729" y="3416497"/>
                  <a:pt x="-17799" y="3359114"/>
                  <a:pt x="0" y="3136112"/>
                </a:cubicBezTo>
                <a:cubicBezTo>
                  <a:pt x="17799" y="2913110"/>
                  <a:pt x="4772" y="2648139"/>
                  <a:pt x="0" y="2510307"/>
                </a:cubicBezTo>
                <a:cubicBezTo>
                  <a:pt x="-4772" y="2372475"/>
                  <a:pt x="23956" y="2066967"/>
                  <a:pt x="0" y="1931605"/>
                </a:cubicBezTo>
                <a:cubicBezTo>
                  <a:pt x="-23956" y="1796243"/>
                  <a:pt x="17778" y="1606926"/>
                  <a:pt x="0" y="1400006"/>
                </a:cubicBezTo>
                <a:cubicBezTo>
                  <a:pt x="-17778" y="1193086"/>
                  <a:pt x="27404" y="994666"/>
                  <a:pt x="0" y="787659"/>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45720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3A22D70D-941F-DE2B-4446-22EDEB37C851}"/>
              </a:ext>
            </a:extLst>
          </p:cNvPr>
          <p:cNvSpPr/>
          <p:nvPr/>
        </p:nvSpPr>
        <p:spPr>
          <a:xfrm>
            <a:off x="-690949" y="797510"/>
            <a:ext cx="10877550" cy="5262979"/>
          </a:xfrm>
          <a:prstGeom prst="rect">
            <a:avLst/>
          </a:prstGeom>
        </p:spPr>
        <p:txBody>
          <a:bodyPr wrap="square">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Tục lệ tổ chức Đại hội Thể thao Ô-lim-pích đã có từ gần 3 000 năm trước ở nước Hy Lạp cổ.</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Đại hội được tổ chức bốn năm một lần, vào tháng Bảy, thường kéo dài năm, sáu ngày. Trai tráng từ khắp nơi trên đất nước Hy Lạp đổ về thành phố Ô-lim-pi-a thi chạy, nhảy, bắn cung, đua ngựa, ném đĩa, ném lao, đấu vật,... Những người đoạt giải được tấu nhạc chúc mừng và được đặt một vòng nguyệt quế lên đầu tượng trưng cho vinh quang, chiến thắng. Trong thời gian lễ hội, mọi cuộc xung đột đều phải tạm ngừng. Thành phố Ô-lim-pi-a trở nên đông đúc, tưng bừng, náo nhiệt vì sự có mặt của người tứ xứ.</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năm 1894, tục lệ tốt đẹp này được khôi phục và tổ chức trên phạm vi toàn thế giới. Trong các đại hội về sau, có thêm sự tham gia của các vận động viên nữ. Ngọn lửa mang từ thành phố Ô-lim-pi-a tới được thắp sáng trong giờ khai mạc, báo hiệu bắt đầu những cuộc đua tài theo tinh thần hòa bình và hữu nghị.</a:t>
            </a:r>
          </a:p>
          <a:p>
            <a:pPr marL="0" marR="0" lvl="0" indent="45720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Những mẩu chuyện lịch sử thế giới)</a:t>
            </a:r>
          </a:p>
        </p:txBody>
      </p:sp>
      <p:pic>
        <p:nvPicPr>
          <p:cNvPr id="5" name="Picture 4">
            <a:extLst>
              <a:ext uri="{FF2B5EF4-FFF2-40B4-BE49-F238E27FC236}">
                <a16:creationId xmlns:a16="http://schemas.microsoft.com/office/drawing/2014/main" id="{6175C3C8-98DC-4DAC-2335-93C8C5282DC2}"/>
              </a:ext>
            </a:extLst>
          </p:cNvPr>
          <p:cNvPicPr>
            <a:picLocks noChangeAspect="1"/>
          </p:cNvPicPr>
          <p:nvPr/>
        </p:nvPicPr>
        <p:blipFill>
          <a:blip r:embed="rId3"/>
          <a:stretch>
            <a:fillRect/>
          </a:stretch>
        </p:blipFill>
        <p:spPr>
          <a:xfrm>
            <a:off x="3077091" y="0"/>
            <a:ext cx="5675868" cy="1072989"/>
          </a:xfrm>
          <a:prstGeom prst="rect">
            <a:avLst/>
          </a:prstGeom>
        </p:spPr>
      </p:pic>
    </p:spTree>
    <p:extLst>
      <p:ext uri="{BB962C8B-B14F-4D97-AF65-F5344CB8AC3E}">
        <p14:creationId xmlns:p14="http://schemas.microsoft.com/office/powerpoint/2010/main" val="1037317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D6C25FB-B3A8-F67E-6B7C-D186A3C98D12}"/>
              </a:ext>
            </a:extLst>
          </p:cNvPr>
          <p:cNvGrpSpPr/>
          <p:nvPr/>
        </p:nvGrpSpPr>
        <p:grpSpPr>
          <a:xfrm>
            <a:off x="-1399953" y="300419"/>
            <a:ext cx="5519477" cy="707886"/>
            <a:chOff x="1053394" y="206467"/>
            <a:chExt cx="2880723" cy="489398"/>
          </a:xfrm>
          <a:solidFill>
            <a:srgbClr val="FFFF00"/>
          </a:solidFill>
        </p:grpSpPr>
        <p:sp>
          <p:nvSpPr>
            <p:cNvPr id="9" name="Rectangle: Rounded Corners 43">
              <a:extLst>
                <a:ext uri="{FF2B5EF4-FFF2-40B4-BE49-F238E27FC236}">
                  <a16:creationId xmlns:a16="http://schemas.microsoft.com/office/drawing/2014/main" id="{C96C7081-2E50-24A2-AE07-485E95B5A7A5}"/>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grp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5" name="Rectangle 24">
              <a:extLst>
                <a:ext uri="{FF2B5EF4-FFF2-40B4-BE49-F238E27FC236}">
                  <a16:creationId xmlns:a16="http://schemas.microsoft.com/office/drawing/2014/main" id="{FF08CF1C-17F4-D9BE-4A38-9A6016340437}"/>
                </a:ext>
              </a:extLst>
            </p:cNvPr>
            <p:cNvSpPr/>
            <p:nvPr/>
          </p:nvSpPr>
          <p:spPr>
            <a:xfrm>
              <a:off x="1053394" y="206467"/>
              <a:ext cx="2880723" cy="489398"/>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Luyện</a:t>
              </a:r>
              <a:r>
                <a:rPr lang="en-US" sz="40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40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câu</a:t>
              </a:r>
              <a:r>
                <a:rPr lang="en-US" sz="40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dài</a:t>
              </a:r>
              <a:endParaRPr kumimoji="0" lang="en-US" sz="40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43" name="TextBox 42">
            <a:extLst>
              <a:ext uri="{FF2B5EF4-FFF2-40B4-BE49-F238E27FC236}">
                <a16:creationId xmlns:a16="http://schemas.microsoft.com/office/drawing/2014/main" id="{1510A76A-DEA1-0F10-11AF-0116863B8967}"/>
              </a:ext>
            </a:extLst>
          </p:cNvPr>
          <p:cNvSpPr txBox="1"/>
          <p:nvPr/>
        </p:nvSpPr>
        <p:spPr>
          <a:xfrm>
            <a:off x="-1499783" y="926122"/>
            <a:ext cx="11238613" cy="4816511"/>
          </a:xfrm>
          <a:prstGeom prst="rect">
            <a:avLst/>
          </a:prstGeom>
          <a:noFill/>
        </p:spPr>
        <p:txBody>
          <a:bodyPr wrap="square">
            <a:spAutoFit/>
          </a:bodyPr>
          <a:lstStyle/>
          <a:p>
            <a:pPr algn="just">
              <a:lnSpc>
                <a:spcPct val="115000"/>
              </a:lnSpc>
            </a:pPr>
            <a:r>
              <a:rPr lang="en-US" sz="3000" b="1" dirty="0">
                <a:latin typeface="Arial-Rounded" panose="020B0500000000000000" pitchFamily="34" charset="0"/>
                <a:ea typeface="Arial-Rounded" panose="020B0500000000000000" pitchFamily="34" charset="0"/>
                <a:cs typeface="Arial-Rounded" panose="020B0500000000000000" pitchFamily="34" charset="0"/>
              </a:rPr>
              <a:t>     </a:t>
            </a:r>
            <a:r>
              <a:rPr lang="vi-VN" sz="3000" b="1" dirty="0">
                <a:latin typeface="Arial-Rounded" panose="020B0500000000000000" pitchFamily="34" charset="0"/>
                <a:ea typeface="Arial-Rounded" panose="020B0500000000000000" pitchFamily="34" charset="0"/>
                <a:cs typeface="Arial-Rounded" panose="020B0500000000000000" pitchFamily="34" charset="0"/>
              </a:rPr>
              <a:t>Trai tráng</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từ khắp nơi trên đất nước Hy Lạp</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đổ về thành phố Ô-lim-pi-a/ thi chạy,</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nhảy,</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bắn cung,</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đua ngựa,</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ném đĩa,</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ném lao,</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đấu vật,...</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a:t>
            </a:r>
          </a:p>
          <a:p>
            <a:pPr algn="just">
              <a:lnSpc>
                <a:spcPct val="115000"/>
              </a:lnSpc>
            </a:pPr>
            <a:r>
              <a:rPr lang="vi-VN" sz="3000" b="1" dirty="0">
                <a:latin typeface="Arial-Rounded" panose="020B0500000000000000" pitchFamily="34" charset="0"/>
                <a:ea typeface="Arial-Rounded" panose="020B0500000000000000" pitchFamily="34" charset="0"/>
                <a:cs typeface="Arial-Rounded" panose="020B0500000000000000" pitchFamily="34" charset="0"/>
              </a:rPr>
              <a:t>       Những người đoạt giải được tấu nhạc chúc mừng</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và được đặt một vòng nguyệt quế lên đầu/tượng trưng cho vinh quang,</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chiến thắng.</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15000"/>
              </a:lnSpc>
            </a:pPr>
            <a:r>
              <a:rPr lang="vi-VN" sz="3000" b="1" dirty="0">
                <a:latin typeface="Arial-Rounded" panose="020B0500000000000000" pitchFamily="34" charset="0"/>
                <a:ea typeface="Arial-Rounded" panose="020B0500000000000000" pitchFamily="34" charset="0"/>
                <a:cs typeface="Arial-Rounded" panose="020B0500000000000000" pitchFamily="34" charset="0"/>
              </a:rPr>
              <a:t>       Ngọn lửa</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mang từ thành phố Ô-lim-pi-a tới</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được thắp sáng trong giờ khai mạc,</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báo hiệu bắt đầu những cuộc đua tài</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 theo tinh thần hoà bình và hữu nghị</a:t>
            </a:r>
            <a:r>
              <a:rPr lang="vi-V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000" b="1" dirty="0">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7680366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down)">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3">
                                            <p:txEl>
                                              <p:pRg st="0" end="0"/>
                                            </p:txEl>
                                          </p:spTgt>
                                        </p:tgtEl>
                                        <p:attrNameLst>
                                          <p:attrName>style.visibility</p:attrName>
                                        </p:attrNameLst>
                                      </p:cBhvr>
                                      <p:to>
                                        <p:strVal val="visible"/>
                                      </p:to>
                                    </p:set>
                                    <p:animEffect transition="in" filter="barn(inVertical)">
                                      <p:cBhvr>
                                        <p:cTn id="18" dur="500"/>
                                        <p:tgtEl>
                                          <p:spTgt spid="4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3">
                                            <p:txEl>
                                              <p:pRg st="1" end="1"/>
                                            </p:txEl>
                                          </p:spTgt>
                                        </p:tgtEl>
                                        <p:attrNameLst>
                                          <p:attrName>style.visibility</p:attrName>
                                        </p:attrNameLst>
                                      </p:cBhvr>
                                      <p:to>
                                        <p:strVal val="visible"/>
                                      </p:to>
                                    </p:set>
                                    <p:animEffect transition="in" filter="barn(inVertical)">
                                      <p:cBhvr>
                                        <p:cTn id="23" dur="500"/>
                                        <p:tgtEl>
                                          <p:spTgt spid="4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3">
                                            <p:txEl>
                                              <p:pRg st="2" end="2"/>
                                            </p:txEl>
                                          </p:spTgt>
                                        </p:tgtEl>
                                        <p:attrNameLst>
                                          <p:attrName>style.visibility</p:attrName>
                                        </p:attrNameLst>
                                      </p:cBhvr>
                                      <p:to>
                                        <p:strVal val="visible"/>
                                      </p:to>
                                    </p:set>
                                    <p:animEffect transition="in" filter="barn(inVertical)">
                                      <p:cBhvr>
                                        <p:cTn id="28" dur="500"/>
                                        <p:tgtEl>
                                          <p:spTgt spid="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F49164C-2A25-4F30-89B8-D0E6E299EBD7}"/>
              </a:ext>
            </a:extLst>
          </p:cNvPr>
          <p:cNvPicPr>
            <a:picLocks noChangeAspect="1"/>
          </p:cNvPicPr>
          <p:nvPr/>
        </p:nvPicPr>
        <p:blipFill rotWithShape="1">
          <a:blip r:embed="rId2">
            <a:extLst>
              <a:ext uri="{28A0092B-C50C-407E-A947-70E740481C1C}">
                <a14:useLocalDpi xmlns:a14="http://schemas.microsoft.com/office/drawing/2010/main" val="0"/>
              </a:ext>
            </a:extLst>
          </a:blip>
          <a:srcRect l="24971" t="26495" b="10200"/>
          <a:stretch/>
        </p:blipFill>
        <p:spPr>
          <a:xfrm>
            <a:off x="-1375954" y="53810"/>
            <a:ext cx="12192000" cy="6858000"/>
          </a:xfrm>
          <a:prstGeom prst="rect">
            <a:avLst/>
          </a:prstGeom>
        </p:spPr>
      </p:pic>
      <p:sp>
        <p:nvSpPr>
          <p:cNvPr id="2" name="Rectangle: Rounded Corners 1">
            <a:extLst>
              <a:ext uri="{FF2B5EF4-FFF2-40B4-BE49-F238E27FC236}">
                <a16:creationId xmlns:a16="http://schemas.microsoft.com/office/drawing/2014/main" id="{77311FE8-A93D-29CA-A01B-B99B6D77B9E8}"/>
              </a:ext>
            </a:extLst>
          </p:cNvPr>
          <p:cNvSpPr/>
          <p:nvPr/>
        </p:nvSpPr>
        <p:spPr>
          <a:xfrm>
            <a:off x="299803" y="339969"/>
            <a:ext cx="11602387" cy="6285683"/>
          </a:xfrm>
          <a:custGeom>
            <a:avLst/>
            <a:gdLst>
              <a:gd name="connsiteX0" fmla="*/ 0 w 11602387"/>
              <a:gd name="connsiteY0" fmla="*/ 787659 h 6285683"/>
              <a:gd name="connsiteX1" fmla="*/ 787659 w 11602387"/>
              <a:gd name="connsiteY1" fmla="*/ 0 h 6285683"/>
              <a:gd name="connsiteX2" fmla="*/ 1355860 w 11602387"/>
              <a:gd name="connsiteY2" fmla="*/ 0 h 6285683"/>
              <a:gd name="connsiteX3" fmla="*/ 2024331 w 11602387"/>
              <a:gd name="connsiteY3" fmla="*/ 0 h 6285683"/>
              <a:gd name="connsiteX4" fmla="*/ 2592531 w 11602387"/>
              <a:gd name="connsiteY4" fmla="*/ 0 h 6285683"/>
              <a:gd name="connsiteX5" fmla="*/ 2960191 w 11602387"/>
              <a:gd name="connsiteY5" fmla="*/ 0 h 6285683"/>
              <a:gd name="connsiteX6" fmla="*/ 3528391 w 11602387"/>
              <a:gd name="connsiteY6" fmla="*/ 0 h 6285683"/>
              <a:gd name="connsiteX7" fmla="*/ 4096592 w 11602387"/>
              <a:gd name="connsiteY7" fmla="*/ 0 h 6285683"/>
              <a:gd name="connsiteX8" fmla="*/ 4464251 w 11602387"/>
              <a:gd name="connsiteY8" fmla="*/ 0 h 6285683"/>
              <a:gd name="connsiteX9" fmla="*/ 4932181 w 11602387"/>
              <a:gd name="connsiteY9" fmla="*/ 0 h 6285683"/>
              <a:gd name="connsiteX10" fmla="*/ 5299840 w 11602387"/>
              <a:gd name="connsiteY10" fmla="*/ 0 h 6285683"/>
              <a:gd name="connsiteX11" fmla="*/ 6168853 w 11602387"/>
              <a:gd name="connsiteY11" fmla="*/ 0 h 6285683"/>
              <a:gd name="connsiteX12" fmla="*/ 6636783 w 11602387"/>
              <a:gd name="connsiteY12" fmla="*/ 0 h 6285683"/>
              <a:gd name="connsiteX13" fmla="*/ 7104712 w 11602387"/>
              <a:gd name="connsiteY13" fmla="*/ 0 h 6285683"/>
              <a:gd name="connsiteX14" fmla="*/ 7973725 w 11602387"/>
              <a:gd name="connsiteY14" fmla="*/ 0 h 6285683"/>
              <a:gd name="connsiteX15" fmla="*/ 8341384 w 11602387"/>
              <a:gd name="connsiteY15" fmla="*/ 0 h 6285683"/>
              <a:gd name="connsiteX16" fmla="*/ 9110126 w 11602387"/>
              <a:gd name="connsiteY16" fmla="*/ 0 h 6285683"/>
              <a:gd name="connsiteX17" fmla="*/ 9778598 w 11602387"/>
              <a:gd name="connsiteY17" fmla="*/ 0 h 6285683"/>
              <a:gd name="connsiteX18" fmla="*/ 10814728 w 11602387"/>
              <a:gd name="connsiteY18" fmla="*/ 0 h 6285683"/>
              <a:gd name="connsiteX19" fmla="*/ 11602387 w 11602387"/>
              <a:gd name="connsiteY19" fmla="*/ 787659 h 6285683"/>
              <a:gd name="connsiteX20" fmla="*/ 11602387 w 11602387"/>
              <a:gd name="connsiteY20" fmla="*/ 1319257 h 6285683"/>
              <a:gd name="connsiteX21" fmla="*/ 11602387 w 11602387"/>
              <a:gd name="connsiteY21" fmla="*/ 2086374 h 6285683"/>
              <a:gd name="connsiteX22" fmla="*/ 11602387 w 11602387"/>
              <a:gd name="connsiteY22" fmla="*/ 2712180 h 6285683"/>
              <a:gd name="connsiteX23" fmla="*/ 11602387 w 11602387"/>
              <a:gd name="connsiteY23" fmla="*/ 3337985 h 6285683"/>
              <a:gd name="connsiteX24" fmla="*/ 11602387 w 11602387"/>
              <a:gd name="connsiteY24" fmla="*/ 4010894 h 6285683"/>
              <a:gd name="connsiteX25" fmla="*/ 11602387 w 11602387"/>
              <a:gd name="connsiteY25" fmla="*/ 4778011 h 6285683"/>
              <a:gd name="connsiteX26" fmla="*/ 11602387 w 11602387"/>
              <a:gd name="connsiteY26" fmla="*/ 5498024 h 6285683"/>
              <a:gd name="connsiteX27" fmla="*/ 10814728 w 11602387"/>
              <a:gd name="connsiteY27" fmla="*/ 6285683 h 6285683"/>
              <a:gd name="connsiteX28" fmla="*/ 10447069 w 11602387"/>
              <a:gd name="connsiteY28" fmla="*/ 6285683 h 6285683"/>
              <a:gd name="connsiteX29" fmla="*/ 9678327 w 11602387"/>
              <a:gd name="connsiteY29" fmla="*/ 6285683 h 6285683"/>
              <a:gd name="connsiteX30" fmla="*/ 9110126 w 11602387"/>
              <a:gd name="connsiteY30" fmla="*/ 6285683 h 6285683"/>
              <a:gd name="connsiteX31" fmla="*/ 8241114 w 11602387"/>
              <a:gd name="connsiteY31" fmla="*/ 6285683 h 6285683"/>
              <a:gd name="connsiteX32" fmla="*/ 7572642 w 11602387"/>
              <a:gd name="connsiteY32" fmla="*/ 6285683 h 6285683"/>
              <a:gd name="connsiteX33" fmla="*/ 7104712 w 11602387"/>
              <a:gd name="connsiteY33" fmla="*/ 6285683 h 6285683"/>
              <a:gd name="connsiteX34" fmla="*/ 6235700 w 11602387"/>
              <a:gd name="connsiteY34" fmla="*/ 6285683 h 6285683"/>
              <a:gd name="connsiteX35" fmla="*/ 5366687 w 11602387"/>
              <a:gd name="connsiteY35" fmla="*/ 6285683 h 6285683"/>
              <a:gd name="connsiteX36" fmla="*/ 4898757 w 11602387"/>
              <a:gd name="connsiteY36" fmla="*/ 6285683 h 6285683"/>
              <a:gd name="connsiteX37" fmla="*/ 4330557 w 11602387"/>
              <a:gd name="connsiteY37" fmla="*/ 6285683 h 6285683"/>
              <a:gd name="connsiteX38" fmla="*/ 3561815 w 11602387"/>
              <a:gd name="connsiteY38" fmla="*/ 6285683 h 6285683"/>
              <a:gd name="connsiteX39" fmla="*/ 2793073 w 11602387"/>
              <a:gd name="connsiteY39" fmla="*/ 6285683 h 6285683"/>
              <a:gd name="connsiteX40" fmla="*/ 1924060 w 11602387"/>
              <a:gd name="connsiteY40" fmla="*/ 6285683 h 6285683"/>
              <a:gd name="connsiteX41" fmla="*/ 1556401 w 11602387"/>
              <a:gd name="connsiteY41" fmla="*/ 6285683 h 6285683"/>
              <a:gd name="connsiteX42" fmla="*/ 787659 w 11602387"/>
              <a:gd name="connsiteY42" fmla="*/ 6285683 h 6285683"/>
              <a:gd name="connsiteX43" fmla="*/ 0 w 11602387"/>
              <a:gd name="connsiteY43" fmla="*/ 5498024 h 6285683"/>
              <a:gd name="connsiteX44" fmla="*/ 0 w 11602387"/>
              <a:gd name="connsiteY44" fmla="*/ 4966426 h 6285683"/>
              <a:gd name="connsiteX45" fmla="*/ 0 w 11602387"/>
              <a:gd name="connsiteY45" fmla="*/ 4387724 h 6285683"/>
              <a:gd name="connsiteX46" fmla="*/ 0 w 11602387"/>
              <a:gd name="connsiteY46" fmla="*/ 3667711 h 6285683"/>
              <a:gd name="connsiteX47" fmla="*/ 0 w 11602387"/>
              <a:gd name="connsiteY47" fmla="*/ 2994801 h 6285683"/>
              <a:gd name="connsiteX48" fmla="*/ 0 w 11602387"/>
              <a:gd name="connsiteY48" fmla="*/ 2463203 h 6285683"/>
              <a:gd name="connsiteX49" fmla="*/ 0 w 11602387"/>
              <a:gd name="connsiteY49" fmla="*/ 1743190 h 6285683"/>
              <a:gd name="connsiteX50" fmla="*/ 0 w 11602387"/>
              <a:gd name="connsiteY50" fmla="*/ 787659 h 628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02387" h="6285683" fill="none" extrusionOk="0">
                <a:moveTo>
                  <a:pt x="0" y="787659"/>
                </a:moveTo>
                <a:cubicBezTo>
                  <a:pt x="-35069" y="355628"/>
                  <a:pt x="391208" y="8260"/>
                  <a:pt x="787659" y="0"/>
                </a:cubicBezTo>
                <a:cubicBezTo>
                  <a:pt x="923597" y="-20998"/>
                  <a:pt x="1144701" y="-20031"/>
                  <a:pt x="1355860" y="0"/>
                </a:cubicBezTo>
                <a:cubicBezTo>
                  <a:pt x="1567019" y="20031"/>
                  <a:pt x="1691517" y="-23551"/>
                  <a:pt x="2024331" y="0"/>
                </a:cubicBezTo>
                <a:cubicBezTo>
                  <a:pt x="2357145" y="23551"/>
                  <a:pt x="2354854" y="-1521"/>
                  <a:pt x="2592531" y="0"/>
                </a:cubicBezTo>
                <a:cubicBezTo>
                  <a:pt x="2830208" y="1521"/>
                  <a:pt x="2846666" y="11518"/>
                  <a:pt x="2960191" y="0"/>
                </a:cubicBezTo>
                <a:cubicBezTo>
                  <a:pt x="3073716" y="-11518"/>
                  <a:pt x="3290022" y="-14963"/>
                  <a:pt x="3528391" y="0"/>
                </a:cubicBezTo>
                <a:cubicBezTo>
                  <a:pt x="3766760" y="14963"/>
                  <a:pt x="3833827" y="1149"/>
                  <a:pt x="4096592" y="0"/>
                </a:cubicBezTo>
                <a:cubicBezTo>
                  <a:pt x="4359357" y="-1149"/>
                  <a:pt x="4383322" y="-13579"/>
                  <a:pt x="4464251" y="0"/>
                </a:cubicBezTo>
                <a:cubicBezTo>
                  <a:pt x="4545180" y="13579"/>
                  <a:pt x="4792038" y="23041"/>
                  <a:pt x="4932181" y="0"/>
                </a:cubicBezTo>
                <a:cubicBezTo>
                  <a:pt x="5072324" y="-23041"/>
                  <a:pt x="5187703" y="1017"/>
                  <a:pt x="5299840" y="0"/>
                </a:cubicBezTo>
                <a:cubicBezTo>
                  <a:pt x="5411977" y="-1017"/>
                  <a:pt x="5984669" y="3813"/>
                  <a:pt x="6168853" y="0"/>
                </a:cubicBezTo>
                <a:cubicBezTo>
                  <a:pt x="6353037" y="-3813"/>
                  <a:pt x="6542352" y="-18590"/>
                  <a:pt x="6636783" y="0"/>
                </a:cubicBezTo>
                <a:cubicBezTo>
                  <a:pt x="6731214" y="18590"/>
                  <a:pt x="6890773" y="-54"/>
                  <a:pt x="7104712" y="0"/>
                </a:cubicBezTo>
                <a:cubicBezTo>
                  <a:pt x="7318651" y="54"/>
                  <a:pt x="7670418" y="4392"/>
                  <a:pt x="7973725" y="0"/>
                </a:cubicBezTo>
                <a:cubicBezTo>
                  <a:pt x="8277032" y="-4392"/>
                  <a:pt x="8258838" y="-12487"/>
                  <a:pt x="8341384" y="0"/>
                </a:cubicBezTo>
                <a:cubicBezTo>
                  <a:pt x="8423930" y="12487"/>
                  <a:pt x="8951258" y="-2323"/>
                  <a:pt x="9110126" y="0"/>
                </a:cubicBezTo>
                <a:cubicBezTo>
                  <a:pt x="9268994" y="2323"/>
                  <a:pt x="9540060" y="15476"/>
                  <a:pt x="9778598" y="0"/>
                </a:cubicBezTo>
                <a:cubicBezTo>
                  <a:pt x="10017136" y="-15476"/>
                  <a:pt x="10331614" y="4743"/>
                  <a:pt x="10814728" y="0"/>
                </a:cubicBezTo>
                <a:cubicBezTo>
                  <a:pt x="11249365" y="11978"/>
                  <a:pt x="11590703" y="355479"/>
                  <a:pt x="11602387" y="787659"/>
                </a:cubicBezTo>
                <a:cubicBezTo>
                  <a:pt x="11620748" y="989054"/>
                  <a:pt x="11625105" y="1171521"/>
                  <a:pt x="11602387" y="1319257"/>
                </a:cubicBezTo>
                <a:cubicBezTo>
                  <a:pt x="11579669" y="1466993"/>
                  <a:pt x="11595746" y="1716966"/>
                  <a:pt x="11602387" y="2086374"/>
                </a:cubicBezTo>
                <a:cubicBezTo>
                  <a:pt x="11609028" y="2455782"/>
                  <a:pt x="11580509" y="2486199"/>
                  <a:pt x="11602387" y="2712180"/>
                </a:cubicBezTo>
                <a:cubicBezTo>
                  <a:pt x="11624265" y="2938161"/>
                  <a:pt x="11628678" y="3043608"/>
                  <a:pt x="11602387" y="3337985"/>
                </a:cubicBezTo>
                <a:cubicBezTo>
                  <a:pt x="11576096" y="3632362"/>
                  <a:pt x="11584426" y="3865752"/>
                  <a:pt x="11602387" y="4010894"/>
                </a:cubicBezTo>
                <a:cubicBezTo>
                  <a:pt x="11620348" y="4156036"/>
                  <a:pt x="11572253" y="4479791"/>
                  <a:pt x="11602387" y="4778011"/>
                </a:cubicBezTo>
                <a:cubicBezTo>
                  <a:pt x="11632521" y="5076231"/>
                  <a:pt x="11592345" y="5326783"/>
                  <a:pt x="11602387" y="5498024"/>
                </a:cubicBezTo>
                <a:cubicBezTo>
                  <a:pt x="11685945" y="5879007"/>
                  <a:pt x="11251659" y="6310943"/>
                  <a:pt x="10814728" y="6285683"/>
                </a:cubicBezTo>
                <a:cubicBezTo>
                  <a:pt x="10729651" y="6302005"/>
                  <a:pt x="10577665" y="6272706"/>
                  <a:pt x="10447069" y="6285683"/>
                </a:cubicBezTo>
                <a:cubicBezTo>
                  <a:pt x="10316473" y="6298660"/>
                  <a:pt x="9960997" y="6250429"/>
                  <a:pt x="9678327" y="6285683"/>
                </a:cubicBezTo>
                <a:cubicBezTo>
                  <a:pt x="9395657" y="6320937"/>
                  <a:pt x="9315733" y="6285151"/>
                  <a:pt x="9110126" y="6285683"/>
                </a:cubicBezTo>
                <a:cubicBezTo>
                  <a:pt x="8904519" y="6286215"/>
                  <a:pt x="8572707" y="6294331"/>
                  <a:pt x="8241114" y="6285683"/>
                </a:cubicBezTo>
                <a:cubicBezTo>
                  <a:pt x="7909521" y="6277035"/>
                  <a:pt x="7785216" y="6298954"/>
                  <a:pt x="7572642" y="6285683"/>
                </a:cubicBezTo>
                <a:cubicBezTo>
                  <a:pt x="7360068" y="6272412"/>
                  <a:pt x="7219181" y="6278084"/>
                  <a:pt x="7104712" y="6285683"/>
                </a:cubicBezTo>
                <a:cubicBezTo>
                  <a:pt x="6990243" y="6293283"/>
                  <a:pt x="6613648" y="6254010"/>
                  <a:pt x="6235700" y="6285683"/>
                </a:cubicBezTo>
                <a:cubicBezTo>
                  <a:pt x="5857752" y="6317356"/>
                  <a:pt x="5674612" y="6244398"/>
                  <a:pt x="5366687" y="6285683"/>
                </a:cubicBezTo>
                <a:cubicBezTo>
                  <a:pt x="5058762" y="6326968"/>
                  <a:pt x="5008121" y="6307195"/>
                  <a:pt x="4898757" y="6285683"/>
                </a:cubicBezTo>
                <a:cubicBezTo>
                  <a:pt x="4789393" y="6264172"/>
                  <a:pt x="4528002" y="6271957"/>
                  <a:pt x="4330557" y="6285683"/>
                </a:cubicBezTo>
                <a:cubicBezTo>
                  <a:pt x="4133112" y="6299409"/>
                  <a:pt x="3719276" y="6279892"/>
                  <a:pt x="3561815" y="6285683"/>
                </a:cubicBezTo>
                <a:cubicBezTo>
                  <a:pt x="3404354" y="6291474"/>
                  <a:pt x="3009680" y="6316331"/>
                  <a:pt x="2793073" y="6285683"/>
                </a:cubicBezTo>
                <a:cubicBezTo>
                  <a:pt x="2576466" y="6255035"/>
                  <a:pt x="2342103" y="6290480"/>
                  <a:pt x="1924060" y="6285683"/>
                </a:cubicBezTo>
                <a:cubicBezTo>
                  <a:pt x="1506017" y="6280886"/>
                  <a:pt x="1705318" y="6287453"/>
                  <a:pt x="1556401" y="6285683"/>
                </a:cubicBezTo>
                <a:cubicBezTo>
                  <a:pt x="1407484" y="6283913"/>
                  <a:pt x="965872" y="6260117"/>
                  <a:pt x="787659" y="6285683"/>
                </a:cubicBezTo>
                <a:cubicBezTo>
                  <a:pt x="357621" y="6381832"/>
                  <a:pt x="-39090" y="5985438"/>
                  <a:pt x="0" y="5498024"/>
                </a:cubicBezTo>
                <a:cubicBezTo>
                  <a:pt x="-23290" y="5330851"/>
                  <a:pt x="22817" y="5225157"/>
                  <a:pt x="0" y="4966426"/>
                </a:cubicBezTo>
                <a:cubicBezTo>
                  <a:pt x="-22817" y="4707695"/>
                  <a:pt x="-27955" y="4634136"/>
                  <a:pt x="0" y="4387724"/>
                </a:cubicBezTo>
                <a:cubicBezTo>
                  <a:pt x="27955" y="4141312"/>
                  <a:pt x="11489" y="3907240"/>
                  <a:pt x="0" y="3667711"/>
                </a:cubicBezTo>
                <a:cubicBezTo>
                  <a:pt x="-11489" y="3428182"/>
                  <a:pt x="-9621" y="3324362"/>
                  <a:pt x="0" y="2994801"/>
                </a:cubicBezTo>
                <a:cubicBezTo>
                  <a:pt x="9621" y="2665240"/>
                  <a:pt x="1177" y="2588457"/>
                  <a:pt x="0" y="2463203"/>
                </a:cubicBezTo>
                <a:cubicBezTo>
                  <a:pt x="-1177" y="2337949"/>
                  <a:pt x="-19728" y="1926516"/>
                  <a:pt x="0" y="1743190"/>
                </a:cubicBezTo>
                <a:cubicBezTo>
                  <a:pt x="19728" y="1559864"/>
                  <a:pt x="28154" y="1034934"/>
                  <a:pt x="0" y="787659"/>
                </a:cubicBezTo>
                <a:close/>
              </a:path>
              <a:path w="11602387" h="6285683" stroke="0" extrusionOk="0">
                <a:moveTo>
                  <a:pt x="0" y="787659"/>
                </a:moveTo>
                <a:cubicBezTo>
                  <a:pt x="1539" y="399713"/>
                  <a:pt x="383403" y="54957"/>
                  <a:pt x="787659" y="0"/>
                </a:cubicBezTo>
                <a:cubicBezTo>
                  <a:pt x="960268" y="-26973"/>
                  <a:pt x="1255441" y="-26820"/>
                  <a:pt x="1556401" y="0"/>
                </a:cubicBezTo>
                <a:cubicBezTo>
                  <a:pt x="1857361" y="26820"/>
                  <a:pt x="1879637" y="15932"/>
                  <a:pt x="2024331" y="0"/>
                </a:cubicBezTo>
                <a:cubicBezTo>
                  <a:pt x="2169025" y="-15932"/>
                  <a:pt x="2366623" y="-4105"/>
                  <a:pt x="2492261" y="0"/>
                </a:cubicBezTo>
                <a:cubicBezTo>
                  <a:pt x="2617899" y="4105"/>
                  <a:pt x="3089493" y="20008"/>
                  <a:pt x="3261003" y="0"/>
                </a:cubicBezTo>
                <a:cubicBezTo>
                  <a:pt x="3432513" y="-20008"/>
                  <a:pt x="3575137" y="6942"/>
                  <a:pt x="3829203" y="0"/>
                </a:cubicBezTo>
                <a:cubicBezTo>
                  <a:pt x="4083269" y="-6942"/>
                  <a:pt x="4339416" y="35746"/>
                  <a:pt x="4698216" y="0"/>
                </a:cubicBezTo>
                <a:cubicBezTo>
                  <a:pt x="5057016" y="-35746"/>
                  <a:pt x="5149472" y="-12176"/>
                  <a:pt x="5567229" y="0"/>
                </a:cubicBezTo>
                <a:cubicBezTo>
                  <a:pt x="5984986" y="12176"/>
                  <a:pt x="6084394" y="2359"/>
                  <a:pt x="6335971" y="0"/>
                </a:cubicBezTo>
                <a:cubicBezTo>
                  <a:pt x="6587548" y="-2359"/>
                  <a:pt x="6621001" y="-17679"/>
                  <a:pt x="6803900" y="0"/>
                </a:cubicBezTo>
                <a:cubicBezTo>
                  <a:pt x="6986799" y="17679"/>
                  <a:pt x="7052461" y="-17519"/>
                  <a:pt x="7171560" y="0"/>
                </a:cubicBezTo>
                <a:cubicBezTo>
                  <a:pt x="7290659" y="17519"/>
                  <a:pt x="7697624" y="-18981"/>
                  <a:pt x="8040572" y="0"/>
                </a:cubicBezTo>
                <a:cubicBezTo>
                  <a:pt x="8383520" y="18981"/>
                  <a:pt x="8455559" y="8722"/>
                  <a:pt x="8709044" y="0"/>
                </a:cubicBezTo>
                <a:cubicBezTo>
                  <a:pt x="8962529" y="-8722"/>
                  <a:pt x="9172818" y="-19747"/>
                  <a:pt x="9377515" y="0"/>
                </a:cubicBezTo>
                <a:cubicBezTo>
                  <a:pt x="9582212" y="19747"/>
                  <a:pt x="9629912" y="6154"/>
                  <a:pt x="9845445" y="0"/>
                </a:cubicBezTo>
                <a:cubicBezTo>
                  <a:pt x="10060978" y="-6154"/>
                  <a:pt x="10362586" y="42581"/>
                  <a:pt x="10814728" y="0"/>
                </a:cubicBezTo>
                <a:cubicBezTo>
                  <a:pt x="11288173" y="8722"/>
                  <a:pt x="11564793" y="340204"/>
                  <a:pt x="11602387" y="787659"/>
                </a:cubicBezTo>
                <a:cubicBezTo>
                  <a:pt x="11627672" y="983108"/>
                  <a:pt x="11607485" y="1151830"/>
                  <a:pt x="11602387" y="1366361"/>
                </a:cubicBezTo>
                <a:cubicBezTo>
                  <a:pt x="11597289" y="1580892"/>
                  <a:pt x="11607502" y="1824835"/>
                  <a:pt x="11602387" y="2133478"/>
                </a:cubicBezTo>
                <a:cubicBezTo>
                  <a:pt x="11597272" y="2442121"/>
                  <a:pt x="11573748" y="2707208"/>
                  <a:pt x="11602387" y="2853491"/>
                </a:cubicBezTo>
                <a:cubicBezTo>
                  <a:pt x="11631026" y="2999774"/>
                  <a:pt x="11623889" y="3295055"/>
                  <a:pt x="11602387" y="3479296"/>
                </a:cubicBezTo>
                <a:cubicBezTo>
                  <a:pt x="11580885" y="3663538"/>
                  <a:pt x="11618113" y="3870422"/>
                  <a:pt x="11602387" y="4057998"/>
                </a:cubicBezTo>
                <a:cubicBezTo>
                  <a:pt x="11586661" y="4245574"/>
                  <a:pt x="11575659" y="4438848"/>
                  <a:pt x="11602387" y="4636700"/>
                </a:cubicBezTo>
                <a:cubicBezTo>
                  <a:pt x="11629115" y="4834552"/>
                  <a:pt x="11607766" y="5144868"/>
                  <a:pt x="11602387" y="5498024"/>
                </a:cubicBezTo>
                <a:cubicBezTo>
                  <a:pt x="11641283" y="5988130"/>
                  <a:pt x="11176771" y="6352471"/>
                  <a:pt x="10814728" y="6285683"/>
                </a:cubicBezTo>
                <a:cubicBezTo>
                  <a:pt x="10618963" y="6284496"/>
                  <a:pt x="10388454" y="6265548"/>
                  <a:pt x="10246527" y="6285683"/>
                </a:cubicBezTo>
                <a:cubicBezTo>
                  <a:pt x="10104600" y="6305818"/>
                  <a:pt x="9901400" y="6290872"/>
                  <a:pt x="9678327" y="6285683"/>
                </a:cubicBezTo>
                <a:cubicBezTo>
                  <a:pt x="9455254" y="6280494"/>
                  <a:pt x="9388054" y="6295178"/>
                  <a:pt x="9310668" y="6285683"/>
                </a:cubicBezTo>
                <a:cubicBezTo>
                  <a:pt x="9233282" y="6276188"/>
                  <a:pt x="9042285" y="6298648"/>
                  <a:pt x="8842738" y="6285683"/>
                </a:cubicBezTo>
                <a:cubicBezTo>
                  <a:pt x="8643191" y="6272719"/>
                  <a:pt x="8541001" y="6307593"/>
                  <a:pt x="8374808" y="6285683"/>
                </a:cubicBezTo>
                <a:cubicBezTo>
                  <a:pt x="8208615" y="6263774"/>
                  <a:pt x="7774385" y="6263381"/>
                  <a:pt x="7606066" y="6285683"/>
                </a:cubicBezTo>
                <a:cubicBezTo>
                  <a:pt x="7437747" y="6307985"/>
                  <a:pt x="7389562" y="6293045"/>
                  <a:pt x="7238407" y="6285683"/>
                </a:cubicBezTo>
                <a:cubicBezTo>
                  <a:pt x="7087252" y="6278321"/>
                  <a:pt x="6886924" y="6293169"/>
                  <a:pt x="6770477" y="6285683"/>
                </a:cubicBezTo>
                <a:cubicBezTo>
                  <a:pt x="6654030" y="6278198"/>
                  <a:pt x="6319284" y="6263511"/>
                  <a:pt x="5901464" y="6285683"/>
                </a:cubicBezTo>
                <a:cubicBezTo>
                  <a:pt x="5483644" y="6307855"/>
                  <a:pt x="5633404" y="6302957"/>
                  <a:pt x="5533805" y="6285683"/>
                </a:cubicBezTo>
                <a:cubicBezTo>
                  <a:pt x="5434206" y="6268409"/>
                  <a:pt x="5259177" y="6302761"/>
                  <a:pt x="5166146" y="6285683"/>
                </a:cubicBezTo>
                <a:cubicBezTo>
                  <a:pt x="5073115" y="6268605"/>
                  <a:pt x="4920048" y="6273315"/>
                  <a:pt x="4798487" y="6285683"/>
                </a:cubicBezTo>
                <a:cubicBezTo>
                  <a:pt x="4676926" y="6298051"/>
                  <a:pt x="4294220" y="6288611"/>
                  <a:pt x="4130015" y="6285683"/>
                </a:cubicBezTo>
                <a:cubicBezTo>
                  <a:pt x="3965810" y="6282755"/>
                  <a:pt x="3656274" y="6263304"/>
                  <a:pt x="3461544" y="6285683"/>
                </a:cubicBezTo>
                <a:cubicBezTo>
                  <a:pt x="3266814" y="6308062"/>
                  <a:pt x="2985397" y="6265121"/>
                  <a:pt x="2793073" y="6285683"/>
                </a:cubicBezTo>
                <a:cubicBezTo>
                  <a:pt x="2600749" y="6306245"/>
                  <a:pt x="2131190" y="6264740"/>
                  <a:pt x="1924060" y="6285683"/>
                </a:cubicBezTo>
                <a:cubicBezTo>
                  <a:pt x="1716930" y="6306626"/>
                  <a:pt x="1059213" y="6314806"/>
                  <a:pt x="787659" y="6285683"/>
                </a:cubicBezTo>
                <a:cubicBezTo>
                  <a:pt x="409096" y="6288170"/>
                  <a:pt x="-41300" y="6004286"/>
                  <a:pt x="0" y="5498024"/>
                </a:cubicBezTo>
                <a:cubicBezTo>
                  <a:pt x="-15609" y="5278835"/>
                  <a:pt x="-11444" y="5143247"/>
                  <a:pt x="0" y="4919322"/>
                </a:cubicBezTo>
                <a:cubicBezTo>
                  <a:pt x="11444" y="4695397"/>
                  <a:pt x="16288" y="4461677"/>
                  <a:pt x="0" y="4293516"/>
                </a:cubicBezTo>
                <a:cubicBezTo>
                  <a:pt x="-16288" y="4125355"/>
                  <a:pt x="12729" y="3918926"/>
                  <a:pt x="0" y="3667711"/>
                </a:cubicBezTo>
                <a:cubicBezTo>
                  <a:pt x="-12729" y="3416497"/>
                  <a:pt x="-17799" y="3359114"/>
                  <a:pt x="0" y="3136112"/>
                </a:cubicBezTo>
                <a:cubicBezTo>
                  <a:pt x="17799" y="2913110"/>
                  <a:pt x="4772" y="2648139"/>
                  <a:pt x="0" y="2510307"/>
                </a:cubicBezTo>
                <a:cubicBezTo>
                  <a:pt x="-4772" y="2372475"/>
                  <a:pt x="23956" y="2066967"/>
                  <a:pt x="0" y="1931605"/>
                </a:cubicBezTo>
                <a:cubicBezTo>
                  <a:pt x="-23956" y="1796243"/>
                  <a:pt x="17778" y="1606926"/>
                  <a:pt x="0" y="1400006"/>
                </a:cubicBezTo>
                <a:cubicBezTo>
                  <a:pt x="-17778" y="1193086"/>
                  <a:pt x="27404" y="994666"/>
                  <a:pt x="0" y="787659"/>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45720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3A22D70D-941F-DE2B-4446-22EDEB37C851}"/>
              </a:ext>
            </a:extLst>
          </p:cNvPr>
          <p:cNvSpPr/>
          <p:nvPr/>
        </p:nvSpPr>
        <p:spPr>
          <a:xfrm>
            <a:off x="726115" y="1131771"/>
            <a:ext cx="10877550" cy="5262979"/>
          </a:xfrm>
          <a:prstGeom prst="rect">
            <a:avLst/>
          </a:prstGeom>
        </p:spPr>
        <p:txBody>
          <a:bodyPr wrap="square">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Tục lệ tổ chức Đại hội Thể thao Ô-lim-pích đã có từ gần 3 000 năm trước ở nước Hy Lạp cổ.</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Đại hội được tổ chức bốn năm một lần, vào tháng Bảy, thường kéo dài năm, sáu ngày. Trai tráng từ khắp nơi trên đất nước Hy Lạp đổ về thành phố Ô-lim-pi-a thi chạy, nhảy, bắn cung, đua ngựa, ném đĩa, ném lao, đấu vật,... Những người đoạt giải được tấu nhạc chúc mừng và được đặt một vòng nguyệt quế lên đầu tượng trưng cho vinh quang, chiến thắng. Trong thời gian lễ hội, mọi cuộc xung đột đều phải tạm ngừng. Thành phố Ô-lim-pi-a trở nên đông đúc, tưng bừng, náo nhiệt vì sự có mặt của người tứ xứ.</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năm 1894, tục lệ tốt đẹp này được khôi phục và tổ chức trên phạm vi toàn thế giới. Trong các đại hội về sau, có thêm sự tham gia của các vận động viên nữ. Ngọn lửa mang từ thành phố Ô-lim-pi-a tới được thắp sáng trong giờ khai mạc, báo hiệu bắt đầu những cuộc đua tài theo tinh thần hòa bình và hữu nghị.</a:t>
            </a:r>
          </a:p>
          <a:p>
            <a:pPr marL="0" marR="0" lvl="0" indent="45720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Những mẩu chuyện lịch sử thế giới)</a:t>
            </a:r>
          </a:p>
        </p:txBody>
      </p:sp>
      <p:sp>
        <p:nvSpPr>
          <p:cNvPr id="4" name="Rectangle: Rounded Corners 3">
            <a:extLst>
              <a:ext uri="{FF2B5EF4-FFF2-40B4-BE49-F238E27FC236}">
                <a16:creationId xmlns:a16="http://schemas.microsoft.com/office/drawing/2014/main" id="{343F708F-B081-D6D0-08D2-DE41916FEE5F}"/>
              </a:ext>
            </a:extLst>
          </p:cNvPr>
          <p:cNvSpPr/>
          <p:nvPr/>
        </p:nvSpPr>
        <p:spPr>
          <a:xfrm>
            <a:off x="0" y="139135"/>
            <a:ext cx="3533685" cy="849693"/>
          </a:xfrm>
          <a:prstGeom prst="roundRect">
            <a:avLst/>
          </a:prstGeom>
          <a:solidFill>
            <a:schemeClr val="accent4"/>
          </a:solidFill>
          <a:ln w="381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descr="Icon&#10;&#10;Description automatically generated">
            <a:extLst>
              <a:ext uri="{FF2B5EF4-FFF2-40B4-BE49-F238E27FC236}">
                <a16:creationId xmlns:a16="http://schemas.microsoft.com/office/drawing/2014/main" id="{E75F66D9-2C83-61FB-A6AA-9A9049D08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628" y="1198374"/>
            <a:ext cx="416713" cy="651114"/>
          </a:xfrm>
          <a:prstGeom prst="rect">
            <a:avLst/>
          </a:prstGeom>
        </p:spPr>
      </p:pic>
      <p:pic>
        <p:nvPicPr>
          <p:cNvPr id="6" name="Picture 5" descr="Icon&#10;&#10;Description automatically generated">
            <a:extLst>
              <a:ext uri="{FF2B5EF4-FFF2-40B4-BE49-F238E27FC236}">
                <a16:creationId xmlns:a16="http://schemas.microsoft.com/office/drawing/2014/main" id="{2FE21EEE-7E3A-9C3A-4689-9198CB4640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121" y="2028627"/>
            <a:ext cx="444656" cy="514603"/>
          </a:xfrm>
          <a:prstGeom prst="rect">
            <a:avLst/>
          </a:prstGeom>
        </p:spPr>
      </p:pic>
      <p:pic>
        <p:nvPicPr>
          <p:cNvPr id="8" name="Picture 7">
            <a:extLst>
              <a:ext uri="{FF2B5EF4-FFF2-40B4-BE49-F238E27FC236}">
                <a16:creationId xmlns:a16="http://schemas.microsoft.com/office/drawing/2014/main" id="{46C236C6-E075-E27A-8D67-7F21F005C9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242" y="4521435"/>
            <a:ext cx="484512" cy="566171"/>
          </a:xfrm>
          <a:prstGeom prst="rect">
            <a:avLst/>
          </a:prstGeom>
        </p:spPr>
      </p:pic>
      <p:pic>
        <p:nvPicPr>
          <p:cNvPr id="9" name="Picture 8">
            <a:extLst>
              <a:ext uri="{FF2B5EF4-FFF2-40B4-BE49-F238E27FC236}">
                <a16:creationId xmlns:a16="http://schemas.microsoft.com/office/drawing/2014/main" id="{00143EC2-7934-1AD6-08ED-9BA851BF826A}"/>
              </a:ext>
            </a:extLst>
          </p:cNvPr>
          <p:cNvPicPr>
            <a:picLocks noChangeAspect="1"/>
          </p:cNvPicPr>
          <p:nvPr/>
        </p:nvPicPr>
        <p:blipFill>
          <a:blip r:embed="rId6"/>
          <a:stretch>
            <a:fillRect/>
          </a:stretch>
        </p:blipFill>
        <p:spPr>
          <a:xfrm>
            <a:off x="4048641" y="95250"/>
            <a:ext cx="5675868" cy="1072989"/>
          </a:xfrm>
          <a:prstGeom prst="rect">
            <a:avLst/>
          </a:prstGeom>
        </p:spPr>
      </p:pic>
    </p:spTree>
    <p:extLst>
      <p:ext uri="{BB962C8B-B14F-4D97-AF65-F5344CB8AC3E}">
        <p14:creationId xmlns:p14="http://schemas.microsoft.com/office/powerpoint/2010/main" val="16458658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F49164C-2A25-4F30-89B8-D0E6E299EBD7}"/>
              </a:ext>
            </a:extLst>
          </p:cNvPr>
          <p:cNvPicPr>
            <a:picLocks noChangeAspect="1"/>
          </p:cNvPicPr>
          <p:nvPr/>
        </p:nvPicPr>
        <p:blipFill rotWithShape="1">
          <a:blip r:embed="rId2">
            <a:extLst>
              <a:ext uri="{28A0092B-C50C-407E-A947-70E740481C1C}">
                <a14:useLocalDpi xmlns:a14="http://schemas.microsoft.com/office/drawing/2010/main" val="0"/>
              </a:ext>
            </a:extLst>
          </a:blip>
          <a:srcRect l="24971" t="26495" b="10200"/>
          <a:stretch/>
        </p:blipFill>
        <p:spPr>
          <a:xfrm>
            <a:off x="-1802674" y="-487680"/>
            <a:ext cx="12192000" cy="6858000"/>
          </a:xfrm>
          <a:prstGeom prst="rect">
            <a:avLst/>
          </a:prstGeom>
        </p:spPr>
      </p:pic>
      <p:sp>
        <p:nvSpPr>
          <p:cNvPr id="2" name="Rectangle: Rounded Corners 1">
            <a:extLst>
              <a:ext uri="{FF2B5EF4-FFF2-40B4-BE49-F238E27FC236}">
                <a16:creationId xmlns:a16="http://schemas.microsoft.com/office/drawing/2014/main" id="{77311FE8-A93D-29CA-A01B-B99B6D77B9E8}"/>
              </a:ext>
            </a:extLst>
          </p:cNvPr>
          <p:cNvSpPr/>
          <p:nvPr/>
        </p:nvSpPr>
        <p:spPr>
          <a:xfrm>
            <a:off x="-2524078" y="-284232"/>
            <a:ext cx="11602387" cy="6285683"/>
          </a:xfrm>
          <a:custGeom>
            <a:avLst/>
            <a:gdLst>
              <a:gd name="connsiteX0" fmla="*/ 0 w 11602387"/>
              <a:gd name="connsiteY0" fmla="*/ 787659 h 6285683"/>
              <a:gd name="connsiteX1" fmla="*/ 787659 w 11602387"/>
              <a:gd name="connsiteY1" fmla="*/ 0 h 6285683"/>
              <a:gd name="connsiteX2" fmla="*/ 1355860 w 11602387"/>
              <a:gd name="connsiteY2" fmla="*/ 0 h 6285683"/>
              <a:gd name="connsiteX3" fmla="*/ 2024331 w 11602387"/>
              <a:gd name="connsiteY3" fmla="*/ 0 h 6285683"/>
              <a:gd name="connsiteX4" fmla="*/ 2592531 w 11602387"/>
              <a:gd name="connsiteY4" fmla="*/ 0 h 6285683"/>
              <a:gd name="connsiteX5" fmla="*/ 2960191 w 11602387"/>
              <a:gd name="connsiteY5" fmla="*/ 0 h 6285683"/>
              <a:gd name="connsiteX6" fmla="*/ 3528391 w 11602387"/>
              <a:gd name="connsiteY6" fmla="*/ 0 h 6285683"/>
              <a:gd name="connsiteX7" fmla="*/ 4096592 w 11602387"/>
              <a:gd name="connsiteY7" fmla="*/ 0 h 6285683"/>
              <a:gd name="connsiteX8" fmla="*/ 4464251 w 11602387"/>
              <a:gd name="connsiteY8" fmla="*/ 0 h 6285683"/>
              <a:gd name="connsiteX9" fmla="*/ 4932181 w 11602387"/>
              <a:gd name="connsiteY9" fmla="*/ 0 h 6285683"/>
              <a:gd name="connsiteX10" fmla="*/ 5299840 w 11602387"/>
              <a:gd name="connsiteY10" fmla="*/ 0 h 6285683"/>
              <a:gd name="connsiteX11" fmla="*/ 6168853 w 11602387"/>
              <a:gd name="connsiteY11" fmla="*/ 0 h 6285683"/>
              <a:gd name="connsiteX12" fmla="*/ 6636783 w 11602387"/>
              <a:gd name="connsiteY12" fmla="*/ 0 h 6285683"/>
              <a:gd name="connsiteX13" fmla="*/ 7104712 w 11602387"/>
              <a:gd name="connsiteY13" fmla="*/ 0 h 6285683"/>
              <a:gd name="connsiteX14" fmla="*/ 7973725 w 11602387"/>
              <a:gd name="connsiteY14" fmla="*/ 0 h 6285683"/>
              <a:gd name="connsiteX15" fmla="*/ 8341384 w 11602387"/>
              <a:gd name="connsiteY15" fmla="*/ 0 h 6285683"/>
              <a:gd name="connsiteX16" fmla="*/ 9110126 w 11602387"/>
              <a:gd name="connsiteY16" fmla="*/ 0 h 6285683"/>
              <a:gd name="connsiteX17" fmla="*/ 9778598 w 11602387"/>
              <a:gd name="connsiteY17" fmla="*/ 0 h 6285683"/>
              <a:gd name="connsiteX18" fmla="*/ 10814728 w 11602387"/>
              <a:gd name="connsiteY18" fmla="*/ 0 h 6285683"/>
              <a:gd name="connsiteX19" fmla="*/ 11602387 w 11602387"/>
              <a:gd name="connsiteY19" fmla="*/ 787659 h 6285683"/>
              <a:gd name="connsiteX20" fmla="*/ 11602387 w 11602387"/>
              <a:gd name="connsiteY20" fmla="*/ 1319257 h 6285683"/>
              <a:gd name="connsiteX21" fmla="*/ 11602387 w 11602387"/>
              <a:gd name="connsiteY21" fmla="*/ 2086374 h 6285683"/>
              <a:gd name="connsiteX22" fmla="*/ 11602387 w 11602387"/>
              <a:gd name="connsiteY22" fmla="*/ 2712180 h 6285683"/>
              <a:gd name="connsiteX23" fmla="*/ 11602387 w 11602387"/>
              <a:gd name="connsiteY23" fmla="*/ 3337985 h 6285683"/>
              <a:gd name="connsiteX24" fmla="*/ 11602387 w 11602387"/>
              <a:gd name="connsiteY24" fmla="*/ 4010894 h 6285683"/>
              <a:gd name="connsiteX25" fmla="*/ 11602387 w 11602387"/>
              <a:gd name="connsiteY25" fmla="*/ 4778011 h 6285683"/>
              <a:gd name="connsiteX26" fmla="*/ 11602387 w 11602387"/>
              <a:gd name="connsiteY26" fmla="*/ 5498024 h 6285683"/>
              <a:gd name="connsiteX27" fmla="*/ 10814728 w 11602387"/>
              <a:gd name="connsiteY27" fmla="*/ 6285683 h 6285683"/>
              <a:gd name="connsiteX28" fmla="*/ 10447069 w 11602387"/>
              <a:gd name="connsiteY28" fmla="*/ 6285683 h 6285683"/>
              <a:gd name="connsiteX29" fmla="*/ 9678327 w 11602387"/>
              <a:gd name="connsiteY29" fmla="*/ 6285683 h 6285683"/>
              <a:gd name="connsiteX30" fmla="*/ 9110126 w 11602387"/>
              <a:gd name="connsiteY30" fmla="*/ 6285683 h 6285683"/>
              <a:gd name="connsiteX31" fmla="*/ 8241114 w 11602387"/>
              <a:gd name="connsiteY31" fmla="*/ 6285683 h 6285683"/>
              <a:gd name="connsiteX32" fmla="*/ 7572642 w 11602387"/>
              <a:gd name="connsiteY32" fmla="*/ 6285683 h 6285683"/>
              <a:gd name="connsiteX33" fmla="*/ 7104712 w 11602387"/>
              <a:gd name="connsiteY33" fmla="*/ 6285683 h 6285683"/>
              <a:gd name="connsiteX34" fmla="*/ 6235700 w 11602387"/>
              <a:gd name="connsiteY34" fmla="*/ 6285683 h 6285683"/>
              <a:gd name="connsiteX35" fmla="*/ 5366687 w 11602387"/>
              <a:gd name="connsiteY35" fmla="*/ 6285683 h 6285683"/>
              <a:gd name="connsiteX36" fmla="*/ 4898757 w 11602387"/>
              <a:gd name="connsiteY36" fmla="*/ 6285683 h 6285683"/>
              <a:gd name="connsiteX37" fmla="*/ 4330557 w 11602387"/>
              <a:gd name="connsiteY37" fmla="*/ 6285683 h 6285683"/>
              <a:gd name="connsiteX38" fmla="*/ 3561815 w 11602387"/>
              <a:gd name="connsiteY38" fmla="*/ 6285683 h 6285683"/>
              <a:gd name="connsiteX39" fmla="*/ 2793073 w 11602387"/>
              <a:gd name="connsiteY39" fmla="*/ 6285683 h 6285683"/>
              <a:gd name="connsiteX40" fmla="*/ 1924060 w 11602387"/>
              <a:gd name="connsiteY40" fmla="*/ 6285683 h 6285683"/>
              <a:gd name="connsiteX41" fmla="*/ 1556401 w 11602387"/>
              <a:gd name="connsiteY41" fmla="*/ 6285683 h 6285683"/>
              <a:gd name="connsiteX42" fmla="*/ 787659 w 11602387"/>
              <a:gd name="connsiteY42" fmla="*/ 6285683 h 6285683"/>
              <a:gd name="connsiteX43" fmla="*/ 0 w 11602387"/>
              <a:gd name="connsiteY43" fmla="*/ 5498024 h 6285683"/>
              <a:gd name="connsiteX44" fmla="*/ 0 w 11602387"/>
              <a:gd name="connsiteY44" fmla="*/ 4966426 h 6285683"/>
              <a:gd name="connsiteX45" fmla="*/ 0 w 11602387"/>
              <a:gd name="connsiteY45" fmla="*/ 4387724 h 6285683"/>
              <a:gd name="connsiteX46" fmla="*/ 0 w 11602387"/>
              <a:gd name="connsiteY46" fmla="*/ 3667711 h 6285683"/>
              <a:gd name="connsiteX47" fmla="*/ 0 w 11602387"/>
              <a:gd name="connsiteY47" fmla="*/ 2994801 h 6285683"/>
              <a:gd name="connsiteX48" fmla="*/ 0 w 11602387"/>
              <a:gd name="connsiteY48" fmla="*/ 2463203 h 6285683"/>
              <a:gd name="connsiteX49" fmla="*/ 0 w 11602387"/>
              <a:gd name="connsiteY49" fmla="*/ 1743190 h 6285683"/>
              <a:gd name="connsiteX50" fmla="*/ 0 w 11602387"/>
              <a:gd name="connsiteY50" fmla="*/ 787659 h 628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02387" h="6285683" fill="none" extrusionOk="0">
                <a:moveTo>
                  <a:pt x="0" y="787659"/>
                </a:moveTo>
                <a:cubicBezTo>
                  <a:pt x="-35069" y="355628"/>
                  <a:pt x="391208" y="8260"/>
                  <a:pt x="787659" y="0"/>
                </a:cubicBezTo>
                <a:cubicBezTo>
                  <a:pt x="923597" y="-20998"/>
                  <a:pt x="1144701" y="-20031"/>
                  <a:pt x="1355860" y="0"/>
                </a:cubicBezTo>
                <a:cubicBezTo>
                  <a:pt x="1567019" y="20031"/>
                  <a:pt x="1691517" y="-23551"/>
                  <a:pt x="2024331" y="0"/>
                </a:cubicBezTo>
                <a:cubicBezTo>
                  <a:pt x="2357145" y="23551"/>
                  <a:pt x="2354854" y="-1521"/>
                  <a:pt x="2592531" y="0"/>
                </a:cubicBezTo>
                <a:cubicBezTo>
                  <a:pt x="2830208" y="1521"/>
                  <a:pt x="2846666" y="11518"/>
                  <a:pt x="2960191" y="0"/>
                </a:cubicBezTo>
                <a:cubicBezTo>
                  <a:pt x="3073716" y="-11518"/>
                  <a:pt x="3290022" y="-14963"/>
                  <a:pt x="3528391" y="0"/>
                </a:cubicBezTo>
                <a:cubicBezTo>
                  <a:pt x="3766760" y="14963"/>
                  <a:pt x="3833827" y="1149"/>
                  <a:pt x="4096592" y="0"/>
                </a:cubicBezTo>
                <a:cubicBezTo>
                  <a:pt x="4359357" y="-1149"/>
                  <a:pt x="4383322" y="-13579"/>
                  <a:pt x="4464251" y="0"/>
                </a:cubicBezTo>
                <a:cubicBezTo>
                  <a:pt x="4545180" y="13579"/>
                  <a:pt x="4792038" y="23041"/>
                  <a:pt x="4932181" y="0"/>
                </a:cubicBezTo>
                <a:cubicBezTo>
                  <a:pt x="5072324" y="-23041"/>
                  <a:pt x="5187703" y="1017"/>
                  <a:pt x="5299840" y="0"/>
                </a:cubicBezTo>
                <a:cubicBezTo>
                  <a:pt x="5411977" y="-1017"/>
                  <a:pt x="5984669" y="3813"/>
                  <a:pt x="6168853" y="0"/>
                </a:cubicBezTo>
                <a:cubicBezTo>
                  <a:pt x="6353037" y="-3813"/>
                  <a:pt x="6542352" y="-18590"/>
                  <a:pt x="6636783" y="0"/>
                </a:cubicBezTo>
                <a:cubicBezTo>
                  <a:pt x="6731214" y="18590"/>
                  <a:pt x="6890773" y="-54"/>
                  <a:pt x="7104712" y="0"/>
                </a:cubicBezTo>
                <a:cubicBezTo>
                  <a:pt x="7318651" y="54"/>
                  <a:pt x="7670418" y="4392"/>
                  <a:pt x="7973725" y="0"/>
                </a:cubicBezTo>
                <a:cubicBezTo>
                  <a:pt x="8277032" y="-4392"/>
                  <a:pt x="8258838" y="-12487"/>
                  <a:pt x="8341384" y="0"/>
                </a:cubicBezTo>
                <a:cubicBezTo>
                  <a:pt x="8423930" y="12487"/>
                  <a:pt x="8951258" y="-2323"/>
                  <a:pt x="9110126" y="0"/>
                </a:cubicBezTo>
                <a:cubicBezTo>
                  <a:pt x="9268994" y="2323"/>
                  <a:pt x="9540060" y="15476"/>
                  <a:pt x="9778598" y="0"/>
                </a:cubicBezTo>
                <a:cubicBezTo>
                  <a:pt x="10017136" y="-15476"/>
                  <a:pt x="10331614" y="4743"/>
                  <a:pt x="10814728" y="0"/>
                </a:cubicBezTo>
                <a:cubicBezTo>
                  <a:pt x="11249365" y="11978"/>
                  <a:pt x="11590703" y="355479"/>
                  <a:pt x="11602387" y="787659"/>
                </a:cubicBezTo>
                <a:cubicBezTo>
                  <a:pt x="11620748" y="989054"/>
                  <a:pt x="11625105" y="1171521"/>
                  <a:pt x="11602387" y="1319257"/>
                </a:cubicBezTo>
                <a:cubicBezTo>
                  <a:pt x="11579669" y="1466993"/>
                  <a:pt x="11595746" y="1716966"/>
                  <a:pt x="11602387" y="2086374"/>
                </a:cubicBezTo>
                <a:cubicBezTo>
                  <a:pt x="11609028" y="2455782"/>
                  <a:pt x="11580509" y="2486199"/>
                  <a:pt x="11602387" y="2712180"/>
                </a:cubicBezTo>
                <a:cubicBezTo>
                  <a:pt x="11624265" y="2938161"/>
                  <a:pt x="11628678" y="3043608"/>
                  <a:pt x="11602387" y="3337985"/>
                </a:cubicBezTo>
                <a:cubicBezTo>
                  <a:pt x="11576096" y="3632362"/>
                  <a:pt x="11584426" y="3865752"/>
                  <a:pt x="11602387" y="4010894"/>
                </a:cubicBezTo>
                <a:cubicBezTo>
                  <a:pt x="11620348" y="4156036"/>
                  <a:pt x="11572253" y="4479791"/>
                  <a:pt x="11602387" y="4778011"/>
                </a:cubicBezTo>
                <a:cubicBezTo>
                  <a:pt x="11632521" y="5076231"/>
                  <a:pt x="11592345" y="5326783"/>
                  <a:pt x="11602387" y="5498024"/>
                </a:cubicBezTo>
                <a:cubicBezTo>
                  <a:pt x="11685945" y="5879007"/>
                  <a:pt x="11251659" y="6310943"/>
                  <a:pt x="10814728" y="6285683"/>
                </a:cubicBezTo>
                <a:cubicBezTo>
                  <a:pt x="10729651" y="6302005"/>
                  <a:pt x="10577665" y="6272706"/>
                  <a:pt x="10447069" y="6285683"/>
                </a:cubicBezTo>
                <a:cubicBezTo>
                  <a:pt x="10316473" y="6298660"/>
                  <a:pt x="9960997" y="6250429"/>
                  <a:pt x="9678327" y="6285683"/>
                </a:cubicBezTo>
                <a:cubicBezTo>
                  <a:pt x="9395657" y="6320937"/>
                  <a:pt x="9315733" y="6285151"/>
                  <a:pt x="9110126" y="6285683"/>
                </a:cubicBezTo>
                <a:cubicBezTo>
                  <a:pt x="8904519" y="6286215"/>
                  <a:pt x="8572707" y="6294331"/>
                  <a:pt x="8241114" y="6285683"/>
                </a:cubicBezTo>
                <a:cubicBezTo>
                  <a:pt x="7909521" y="6277035"/>
                  <a:pt x="7785216" y="6298954"/>
                  <a:pt x="7572642" y="6285683"/>
                </a:cubicBezTo>
                <a:cubicBezTo>
                  <a:pt x="7360068" y="6272412"/>
                  <a:pt x="7219181" y="6278084"/>
                  <a:pt x="7104712" y="6285683"/>
                </a:cubicBezTo>
                <a:cubicBezTo>
                  <a:pt x="6990243" y="6293283"/>
                  <a:pt x="6613648" y="6254010"/>
                  <a:pt x="6235700" y="6285683"/>
                </a:cubicBezTo>
                <a:cubicBezTo>
                  <a:pt x="5857752" y="6317356"/>
                  <a:pt x="5674612" y="6244398"/>
                  <a:pt x="5366687" y="6285683"/>
                </a:cubicBezTo>
                <a:cubicBezTo>
                  <a:pt x="5058762" y="6326968"/>
                  <a:pt x="5008121" y="6307195"/>
                  <a:pt x="4898757" y="6285683"/>
                </a:cubicBezTo>
                <a:cubicBezTo>
                  <a:pt x="4789393" y="6264172"/>
                  <a:pt x="4528002" y="6271957"/>
                  <a:pt x="4330557" y="6285683"/>
                </a:cubicBezTo>
                <a:cubicBezTo>
                  <a:pt x="4133112" y="6299409"/>
                  <a:pt x="3719276" y="6279892"/>
                  <a:pt x="3561815" y="6285683"/>
                </a:cubicBezTo>
                <a:cubicBezTo>
                  <a:pt x="3404354" y="6291474"/>
                  <a:pt x="3009680" y="6316331"/>
                  <a:pt x="2793073" y="6285683"/>
                </a:cubicBezTo>
                <a:cubicBezTo>
                  <a:pt x="2576466" y="6255035"/>
                  <a:pt x="2342103" y="6290480"/>
                  <a:pt x="1924060" y="6285683"/>
                </a:cubicBezTo>
                <a:cubicBezTo>
                  <a:pt x="1506017" y="6280886"/>
                  <a:pt x="1705318" y="6287453"/>
                  <a:pt x="1556401" y="6285683"/>
                </a:cubicBezTo>
                <a:cubicBezTo>
                  <a:pt x="1407484" y="6283913"/>
                  <a:pt x="965872" y="6260117"/>
                  <a:pt x="787659" y="6285683"/>
                </a:cubicBezTo>
                <a:cubicBezTo>
                  <a:pt x="357621" y="6381832"/>
                  <a:pt x="-39090" y="5985438"/>
                  <a:pt x="0" y="5498024"/>
                </a:cubicBezTo>
                <a:cubicBezTo>
                  <a:pt x="-23290" y="5330851"/>
                  <a:pt x="22817" y="5225157"/>
                  <a:pt x="0" y="4966426"/>
                </a:cubicBezTo>
                <a:cubicBezTo>
                  <a:pt x="-22817" y="4707695"/>
                  <a:pt x="-27955" y="4634136"/>
                  <a:pt x="0" y="4387724"/>
                </a:cubicBezTo>
                <a:cubicBezTo>
                  <a:pt x="27955" y="4141312"/>
                  <a:pt x="11489" y="3907240"/>
                  <a:pt x="0" y="3667711"/>
                </a:cubicBezTo>
                <a:cubicBezTo>
                  <a:pt x="-11489" y="3428182"/>
                  <a:pt x="-9621" y="3324362"/>
                  <a:pt x="0" y="2994801"/>
                </a:cubicBezTo>
                <a:cubicBezTo>
                  <a:pt x="9621" y="2665240"/>
                  <a:pt x="1177" y="2588457"/>
                  <a:pt x="0" y="2463203"/>
                </a:cubicBezTo>
                <a:cubicBezTo>
                  <a:pt x="-1177" y="2337949"/>
                  <a:pt x="-19728" y="1926516"/>
                  <a:pt x="0" y="1743190"/>
                </a:cubicBezTo>
                <a:cubicBezTo>
                  <a:pt x="19728" y="1559864"/>
                  <a:pt x="28154" y="1034934"/>
                  <a:pt x="0" y="787659"/>
                </a:cubicBezTo>
                <a:close/>
              </a:path>
              <a:path w="11602387" h="6285683" stroke="0" extrusionOk="0">
                <a:moveTo>
                  <a:pt x="0" y="787659"/>
                </a:moveTo>
                <a:cubicBezTo>
                  <a:pt x="1539" y="399713"/>
                  <a:pt x="383403" y="54957"/>
                  <a:pt x="787659" y="0"/>
                </a:cubicBezTo>
                <a:cubicBezTo>
                  <a:pt x="960268" y="-26973"/>
                  <a:pt x="1255441" y="-26820"/>
                  <a:pt x="1556401" y="0"/>
                </a:cubicBezTo>
                <a:cubicBezTo>
                  <a:pt x="1857361" y="26820"/>
                  <a:pt x="1879637" y="15932"/>
                  <a:pt x="2024331" y="0"/>
                </a:cubicBezTo>
                <a:cubicBezTo>
                  <a:pt x="2169025" y="-15932"/>
                  <a:pt x="2366623" y="-4105"/>
                  <a:pt x="2492261" y="0"/>
                </a:cubicBezTo>
                <a:cubicBezTo>
                  <a:pt x="2617899" y="4105"/>
                  <a:pt x="3089493" y="20008"/>
                  <a:pt x="3261003" y="0"/>
                </a:cubicBezTo>
                <a:cubicBezTo>
                  <a:pt x="3432513" y="-20008"/>
                  <a:pt x="3575137" y="6942"/>
                  <a:pt x="3829203" y="0"/>
                </a:cubicBezTo>
                <a:cubicBezTo>
                  <a:pt x="4083269" y="-6942"/>
                  <a:pt x="4339416" y="35746"/>
                  <a:pt x="4698216" y="0"/>
                </a:cubicBezTo>
                <a:cubicBezTo>
                  <a:pt x="5057016" y="-35746"/>
                  <a:pt x="5149472" y="-12176"/>
                  <a:pt x="5567229" y="0"/>
                </a:cubicBezTo>
                <a:cubicBezTo>
                  <a:pt x="5984986" y="12176"/>
                  <a:pt x="6084394" y="2359"/>
                  <a:pt x="6335971" y="0"/>
                </a:cubicBezTo>
                <a:cubicBezTo>
                  <a:pt x="6587548" y="-2359"/>
                  <a:pt x="6621001" y="-17679"/>
                  <a:pt x="6803900" y="0"/>
                </a:cubicBezTo>
                <a:cubicBezTo>
                  <a:pt x="6986799" y="17679"/>
                  <a:pt x="7052461" y="-17519"/>
                  <a:pt x="7171560" y="0"/>
                </a:cubicBezTo>
                <a:cubicBezTo>
                  <a:pt x="7290659" y="17519"/>
                  <a:pt x="7697624" y="-18981"/>
                  <a:pt x="8040572" y="0"/>
                </a:cubicBezTo>
                <a:cubicBezTo>
                  <a:pt x="8383520" y="18981"/>
                  <a:pt x="8455559" y="8722"/>
                  <a:pt x="8709044" y="0"/>
                </a:cubicBezTo>
                <a:cubicBezTo>
                  <a:pt x="8962529" y="-8722"/>
                  <a:pt x="9172818" y="-19747"/>
                  <a:pt x="9377515" y="0"/>
                </a:cubicBezTo>
                <a:cubicBezTo>
                  <a:pt x="9582212" y="19747"/>
                  <a:pt x="9629912" y="6154"/>
                  <a:pt x="9845445" y="0"/>
                </a:cubicBezTo>
                <a:cubicBezTo>
                  <a:pt x="10060978" y="-6154"/>
                  <a:pt x="10362586" y="42581"/>
                  <a:pt x="10814728" y="0"/>
                </a:cubicBezTo>
                <a:cubicBezTo>
                  <a:pt x="11288173" y="8722"/>
                  <a:pt x="11564793" y="340204"/>
                  <a:pt x="11602387" y="787659"/>
                </a:cubicBezTo>
                <a:cubicBezTo>
                  <a:pt x="11627672" y="983108"/>
                  <a:pt x="11607485" y="1151830"/>
                  <a:pt x="11602387" y="1366361"/>
                </a:cubicBezTo>
                <a:cubicBezTo>
                  <a:pt x="11597289" y="1580892"/>
                  <a:pt x="11607502" y="1824835"/>
                  <a:pt x="11602387" y="2133478"/>
                </a:cubicBezTo>
                <a:cubicBezTo>
                  <a:pt x="11597272" y="2442121"/>
                  <a:pt x="11573748" y="2707208"/>
                  <a:pt x="11602387" y="2853491"/>
                </a:cubicBezTo>
                <a:cubicBezTo>
                  <a:pt x="11631026" y="2999774"/>
                  <a:pt x="11623889" y="3295055"/>
                  <a:pt x="11602387" y="3479296"/>
                </a:cubicBezTo>
                <a:cubicBezTo>
                  <a:pt x="11580885" y="3663538"/>
                  <a:pt x="11618113" y="3870422"/>
                  <a:pt x="11602387" y="4057998"/>
                </a:cubicBezTo>
                <a:cubicBezTo>
                  <a:pt x="11586661" y="4245574"/>
                  <a:pt x="11575659" y="4438848"/>
                  <a:pt x="11602387" y="4636700"/>
                </a:cubicBezTo>
                <a:cubicBezTo>
                  <a:pt x="11629115" y="4834552"/>
                  <a:pt x="11607766" y="5144868"/>
                  <a:pt x="11602387" y="5498024"/>
                </a:cubicBezTo>
                <a:cubicBezTo>
                  <a:pt x="11641283" y="5988130"/>
                  <a:pt x="11176771" y="6352471"/>
                  <a:pt x="10814728" y="6285683"/>
                </a:cubicBezTo>
                <a:cubicBezTo>
                  <a:pt x="10618963" y="6284496"/>
                  <a:pt x="10388454" y="6265548"/>
                  <a:pt x="10246527" y="6285683"/>
                </a:cubicBezTo>
                <a:cubicBezTo>
                  <a:pt x="10104600" y="6305818"/>
                  <a:pt x="9901400" y="6290872"/>
                  <a:pt x="9678327" y="6285683"/>
                </a:cubicBezTo>
                <a:cubicBezTo>
                  <a:pt x="9455254" y="6280494"/>
                  <a:pt x="9388054" y="6295178"/>
                  <a:pt x="9310668" y="6285683"/>
                </a:cubicBezTo>
                <a:cubicBezTo>
                  <a:pt x="9233282" y="6276188"/>
                  <a:pt x="9042285" y="6298648"/>
                  <a:pt x="8842738" y="6285683"/>
                </a:cubicBezTo>
                <a:cubicBezTo>
                  <a:pt x="8643191" y="6272719"/>
                  <a:pt x="8541001" y="6307593"/>
                  <a:pt x="8374808" y="6285683"/>
                </a:cubicBezTo>
                <a:cubicBezTo>
                  <a:pt x="8208615" y="6263774"/>
                  <a:pt x="7774385" y="6263381"/>
                  <a:pt x="7606066" y="6285683"/>
                </a:cubicBezTo>
                <a:cubicBezTo>
                  <a:pt x="7437747" y="6307985"/>
                  <a:pt x="7389562" y="6293045"/>
                  <a:pt x="7238407" y="6285683"/>
                </a:cubicBezTo>
                <a:cubicBezTo>
                  <a:pt x="7087252" y="6278321"/>
                  <a:pt x="6886924" y="6293169"/>
                  <a:pt x="6770477" y="6285683"/>
                </a:cubicBezTo>
                <a:cubicBezTo>
                  <a:pt x="6654030" y="6278198"/>
                  <a:pt x="6319284" y="6263511"/>
                  <a:pt x="5901464" y="6285683"/>
                </a:cubicBezTo>
                <a:cubicBezTo>
                  <a:pt x="5483644" y="6307855"/>
                  <a:pt x="5633404" y="6302957"/>
                  <a:pt x="5533805" y="6285683"/>
                </a:cubicBezTo>
                <a:cubicBezTo>
                  <a:pt x="5434206" y="6268409"/>
                  <a:pt x="5259177" y="6302761"/>
                  <a:pt x="5166146" y="6285683"/>
                </a:cubicBezTo>
                <a:cubicBezTo>
                  <a:pt x="5073115" y="6268605"/>
                  <a:pt x="4920048" y="6273315"/>
                  <a:pt x="4798487" y="6285683"/>
                </a:cubicBezTo>
                <a:cubicBezTo>
                  <a:pt x="4676926" y="6298051"/>
                  <a:pt x="4294220" y="6288611"/>
                  <a:pt x="4130015" y="6285683"/>
                </a:cubicBezTo>
                <a:cubicBezTo>
                  <a:pt x="3965810" y="6282755"/>
                  <a:pt x="3656274" y="6263304"/>
                  <a:pt x="3461544" y="6285683"/>
                </a:cubicBezTo>
                <a:cubicBezTo>
                  <a:pt x="3266814" y="6308062"/>
                  <a:pt x="2985397" y="6265121"/>
                  <a:pt x="2793073" y="6285683"/>
                </a:cubicBezTo>
                <a:cubicBezTo>
                  <a:pt x="2600749" y="6306245"/>
                  <a:pt x="2131190" y="6264740"/>
                  <a:pt x="1924060" y="6285683"/>
                </a:cubicBezTo>
                <a:cubicBezTo>
                  <a:pt x="1716930" y="6306626"/>
                  <a:pt x="1059213" y="6314806"/>
                  <a:pt x="787659" y="6285683"/>
                </a:cubicBezTo>
                <a:cubicBezTo>
                  <a:pt x="409096" y="6288170"/>
                  <a:pt x="-41300" y="6004286"/>
                  <a:pt x="0" y="5498024"/>
                </a:cubicBezTo>
                <a:cubicBezTo>
                  <a:pt x="-15609" y="5278835"/>
                  <a:pt x="-11444" y="5143247"/>
                  <a:pt x="0" y="4919322"/>
                </a:cubicBezTo>
                <a:cubicBezTo>
                  <a:pt x="11444" y="4695397"/>
                  <a:pt x="16288" y="4461677"/>
                  <a:pt x="0" y="4293516"/>
                </a:cubicBezTo>
                <a:cubicBezTo>
                  <a:pt x="-16288" y="4125355"/>
                  <a:pt x="12729" y="3918926"/>
                  <a:pt x="0" y="3667711"/>
                </a:cubicBezTo>
                <a:cubicBezTo>
                  <a:pt x="-12729" y="3416497"/>
                  <a:pt x="-17799" y="3359114"/>
                  <a:pt x="0" y="3136112"/>
                </a:cubicBezTo>
                <a:cubicBezTo>
                  <a:pt x="17799" y="2913110"/>
                  <a:pt x="4772" y="2648139"/>
                  <a:pt x="0" y="2510307"/>
                </a:cubicBezTo>
                <a:cubicBezTo>
                  <a:pt x="-4772" y="2372475"/>
                  <a:pt x="23956" y="2066967"/>
                  <a:pt x="0" y="1931605"/>
                </a:cubicBezTo>
                <a:cubicBezTo>
                  <a:pt x="-23956" y="1796243"/>
                  <a:pt x="17778" y="1606926"/>
                  <a:pt x="0" y="1400006"/>
                </a:cubicBezTo>
                <a:cubicBezTo>
                  <a:pt x="-17778" y="1193086"/>
                  <a:pt x="27404" y="994666"/>
                  <a:pt x="0" y="787659"/>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45720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3A22D70D-941F-DE2B-4446-22EDEB37C851}"/>
              </a:ext>
            </a:extLst>
          </p:cNvPr>
          <p:cNvSpPr/>
          <p:nvPr/>
        </p:nvSpPr>
        <p:spPr>
          <a:xfrm>
            <a:off x="-998811" y="584024"/>
            <a:ext cx="9885400" cy="6001643"/>
          </a:xfrm>
          <a:prstGeom prst="rect">
            <a:avLst/>
          </a:prstGeom>
        </p:spPr>
        <p:txBody>
          <a:bodyPr wrap="square">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Tục lệ tổ chức Đại hội Thể thao Ô-lim-pích đã có từ gần 3 000 năm trước ở nước Hy Lạp cổ.</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Đại hội được tổ chức bốn năm một lần, vào tháng Bảy, thường kéo dài năm, sáu ngày. Trai tráng từ khắp nơi trên đất nước Hy Lạp đổ về thành phố Ô-lim-pi-a thi chạy, nhảy, bắn cung, đua ngựa, ném đĩa, ném lao, đấu vật,... Những người đoạt giải được tấu nhạc chúc mừng và được đặt một vòng nguyệt quế lên đầu tượng trưng cho vinh quang, chiến thắng. Trong thời gian lễ hội, mọi cuộc xung đột đều phải tạm ngừng. Thành phố Ô-lim-pi-a trở nên đông đúc, tưng bừng, náo nhiệt vì sự có mặt của người tứ xứ.</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năm 1894, tục lệ tốt đẹp này được khôi phục và tổ chức trên phạm vi toàn thế giới. Trong các đại hội về sau, có thêm sự tham gia của các vận động viên nữ. Ngọn lửa mang từ thành phố Ô-lim-pi-a tới được thắp sáng trong giờ khai mạc, báo hiệu bắt đầu những cuộc đua tài theo tinh thần hòa bình và hữu nghị.</a:t>
            </a:r>
          </a:p>
          <a:p>
            <a:pPr marL="0" marR="0" lvl="0" indent="45720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Những mẩu chuyện lịch sử thế giới)</a:t>
            </a:r>
          </a:p>
        </p:txBody>
      </p:sp>
      <p:pic>
        <p:nvPicPr>
          <p:cNvPr id="5" name="Picture 4" descr="Icon&#10;&#10;Description automatically generated">
            <a:extLst>
              <a:ext uri="{FF2B5EF4-FFF2-40B4-BE49-F238E27FC236}">
                <a16:creationId xmlns:a16="http://schemas.microsoft.com/office/drawing/2014/main" id="{E75F66D9-2C83-61FB-A6AA-9A9049D08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894" y="584024"/>
            <a:ext cx="416713" cy="651114"/>
          </a:xfrm>
          <a:prstGeom prst="rect">
            <a:avLst/>
          </a:prstGeom>
        </p:spPr>
      </p:pic>
      <p:pic>
        <p:nvPicPr>
          <p:cNvPr id="6" name="Picture 5" descr="Icon&#10;&#10;Description automatically generated">
            <a:extLst>
              <a:ext uri="{FF2B5EF4-FFF2-40B4-BE49-F238E27FC236}">
                <a16:creationId xmlns:a16="http://schemas.microsoft.com/office/drawing/2014/main" id="{2FE21EEE-7E3A-9C3A-4689-9198CB4640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9894" y="1846092"/>
            <a:ext cx="444656" cy="514603"/>
          </a:xfrm>
          <a:prstGeom prst="rect">
            <a:avLst/>
          </a:prstGeom>
        </p:spPr>
      </p:pic>
      <p:pic>
        <p:nvPicPr>
          <p:cNvPr id="8" name="Picture 7">
            <a:extLst>
              <a:ext uri="{FF2B5EF4-FFF2-40B4-BE49-F238E27FC236}">
                <a16:creationId xmlns:a16="http://schemas.microsoft.com/office/drawing/2014/main" id="{46C236C6-E075-E27A-8D67-7F21F005C9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9750" y="4243529"/>
            <a:ext cx="484512" cy="566171"/>
          </a:xfrm>
          <a:prstGeom prst="rect">
            <a:avLst/>
          </a:prstGeom>
        </p:spPr>
      </p:pic>
      <p:pic>
        <p:nvPicPr>
          <p:cNvPr id="4" name="Picture 3">
            <a:extLst>
              <a:ext uri="{FF2B5EF4-FFF2-40B4-BE49-F238E27FC236}">
                <a16:creationId xmlns:a16="http://schemas.microsoft.com/office/drawing/2014/main" id="{486DC039-8FFB-AC61-1563-CD98F3ECBD04}"/>
              </a:ext>
            </a:extLst>
          </p:cNvPr>
          <p:cNvPicPr>
            <a:picLocks noChangeAspect="1"/>
          </p:cNvPicPr>
          <p:nvPr/>
        </p:nvPicPr>
        <p:blipFill>
          <a:blip r:embed="rId6"/>
          <a:stretch>
            <a:fillRect/>
          </a:stretch>
        </p:blipFill>
        <p:spPr>
          <a:xfrm>
            <a:off x="919398" y="-284232"/>
            <a:ext cx="5675868" cy="1072989"/>
          </a:xfrm>
          <a:prstGeom prst="rect">
            <a:avLst/>
          </a:prstGeom>
        </p:spPr>
      </p:pic>
    </p:spTree>
    <p:extLst>
      <p:ext uri="{BB962C8B-B14F-4D97-AF65-F5344CB8AC3E}">
        <p14:creationId xmlns:p14="http://schemas.microsoft.com/office/powerpoint/2010/main" val="12271657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F49164C-2A25-4F30-89B8-D0E6E299EBD7}"/>
              </a:ext>
            </a:extLst>
          </p:cNvPr>
          <p:cNvPicPr>
            <a:picLocks noChangeAspect="1"/>
          </p:cNvPicPr>
          <p:nvPr/>
        </p:nvPicPr>
        <p:blipFill rotWithShape="1">
          <a:blip r:embed="rId2">
            <a:extLst>
              <a:ext uri="{28A0092B-C50C-407E-A947-70E740481C1C}">
                <a14:useLocalDpi xmlns:a14="http://schemas.microsoft.com/office/drawing/2010/main" val="0"/>
              </a:ext>
            </a:extLst>
          </a:blip>
          <a:srcRect l="24971" t="26495" b="10200"/>
          <a:stretch/>
        </p:blipFill>
        <p:spPr>
          <a:xfrm>
            <a:off x="-1393372" y="0"/>
            <a:ext cx="12192000" cy="6858000"/>
          </a:xfrm>
          <a:prstGeom prst="rect">
            <a:avLst/>
          </a:prstGeom>
        </p:spPr>
      </p:pic>
      <p:sp>
        <p:nvSpPr>
          <p:cNvPr id="2" name="Rectangle: Rounded Corners 1">
            <a:extLst>
              <a:ext uri="{FF2B5EF4-FFF2-40B4-BE49-F238E27FC236}">
                <a16:creationId xmlns:a16="http://schemas.microsoft.com/office/drawing/2014/main" id="{77311FE8-A93D-29CA-A01B-B99B6D77B9E8}"/>
              </a:ext>
            </a:extLst>
          </p:cNvPr>
          <p:cNvSpPr/>
          <p:nvPr/>
        </p:nvSpPr>
        <p:spPr>
          <a:xfrm>
            <a:off x="-727808" y="286158"/>
            <a:ext cx="11602387" cy="6285683"/>
          </a:xfrm>
          <a:custGeom>
            <a:avLst/>
            <a:gdLst>
              <a:gd name="connsiteX0" fmla="*/ 0 w 11602387"/>
              <a:gd name="connsiteY0" fmla="*/ 787659 h 6285683"/>
              <a:gd name="connsiteX1" fmla="*/ 787659 w 11602387"/>
              <a:gd name="connsiteY1" fmla="*/ 0 h 6285683"/>
              <a:gd name="connsiteX2" fmla="*/ 1355860 w 11602387"/>
              <a:gd name="connsiteY2" fmla="*/ 0 h 6285683"/>
              <a:gd name="connsiteX3" fmla="*/ 2024331 w 11602387"/>
              <a:gd name="connsiteY3" fmla="*/ 0 h 6285683"/>
              <a:gd name="connsiteX4" fmla="*/ 2592531 w 11602387"/>
              <a:gd name="connsiteY4" fmla="*/ 0 h 6285683"/>
              <a:gd name="connsiteX5" fmla="*/ 2960191 w 11602387"/>
              <a:gd name="connsiteY5" fmla="*/ 0 h 6285683"/>
              <a:gd name="connsiteX6" fmla="*/ 3528391 w 11602387"/>
              <a:gd name="connsiteY6" fmla="*/ 0 h 6285683"/>
              <a:gd name="connsiteX7" fmla="*/ 4096592 w 11602387"/>
              <a:gd name="connsiteY7" fmla="*/ 0 h 6285683"/>
              <a:gd name="connsiteX8" fmla="*/ 4464251 w 11602387"/>
              <a:gd name="connsiteY8" fmla="*/ 0 h 6285683"/>
              <a:gd name="connsiteX9" fmla="*/ 4932181 w 11602387"/>
              <a:gd name="connsiteY9" fmla="*/ 0 h 6285683"/>
              <a:gd name="connsiteX10" fmla="*/ 5299840 w 11602387"/>
              <a:gd name="connsiteY10" fmla="*/ 0 h 6285683"/>
              <a:gd name="connsiteX11" fmla="*/ 6168853 w 11602387"/>
              <a:gd name="connsiteY11" fmla="*/ 0 h 6285683"/>
              <a:gd name="connsiteX12" fmla="*/ 6636783 w 11602387"/>
              <a:gd name="connsiteY12" fmla="*/ 0 h 6285683"/>
              <a:gd name="connsiteX13" fmla="*/ 7104712 w 11602387"/>
              <a:gd name="connsiteY13" fmla="*/ 0 h 6285683"/>
              <a:gd name="connsiteX14" fmla="*/ 7973725 w 11602387"/>
              <a:gd name="connsiteY14" fmla="*/ 0 h 6285683"/>
              <a:gd name="connsiteX15" fmla="*/ 8341384 w 11602387"/>
              <a:gd name="connsiteY15" fmla="*/ 0 h 6285683"/>
              <a:gd name="connsiteX16" fmla="*/ 9110126 w 11602387"/>
              <a:gd name="connsiteY16" fmla="*/ 0 h 6285683"/>
              <a:gd name="connsiteX17" fmla="*/ 9778598 w 11602387"/>
              <a:gd name="connsiteY17" fmla="*/ 0 h 6285683"/>
              <a:gd name="connsiteX18" fmla="*/ 10814728 w 11602387"/>
              <a:gd name="connsiteY18" fmla="*/ 0 h 6285683"/>
              <a:gd name="connsiteX19" fmla="*/ 11602387 w 11602387"/>
              <a:gd name="connsiteY19" fmla="*/ 787659 h 6285683"/>
              <a:gd name="connsiteX20" fmla="*/ 11602387 w 11602387"/>
              <a:gd name="connsiteY20" fmla="*/ 1319257 h 6285683"/>
              <a:gd name="connsiteX21" fmla="*/ 11602387 w 11602387"/>
              <a:gd name="connsiteY21" fmla="*/ 2086374 h 6285683"/>
              <a:gd name="connsiteX22" fmla="*/ 11602387 w 11602387"/>
              <a:gd name="connsiteY22" fmla="*/ 2712180 h 6285683"/>
              <a:gd name="connsiteX23" fmla="*/ 11602387 w 11602387"/>
              <a:gd name="connsiteY23" fmla="*/ 3337985 h 6285683"/>
              <a:gd name="connsiteX24" fmla="*/ 11602387 w 11602387"/>
              <a:gd name="connsiteY24" fmla="*/ 4010894 h 6285683"/>
              <a:gd name="connsiteX25" fmla="*/ 11602387 w 11602387"/>
              <a:gd name="connsiteY25" fmla="*/ 4778011 h 6285683"/>
              <a:gd name="connsiteX26" fmla="*/ 11602387 w 11602387"/>
              <a:gd name="connsiteY26" fmla="*/ 5498024 h 6285683"/>
              <a:gd name="connsiteX27" fmla="*/ 10814728 w 11602387"/>
              <a:gd name="connsiteY27" fmla="*/ 6285683 h 6285683"/>
              <a:gd name="connsiteX28" fmla="*/ 10447069 w 11602387"/>
              <a:gd name="connsiteY28" fmla="*/ 6285683 h 6285683"/>
              <a:gd name="connsiteX29" fmla="*/ 9678327 w 11602387"/>
              <a:gd name="connsiteY29" fmla="*/ 6285683 h 6285683"/>
              <a:gd name="connsiteX30" fmla="*/ 9110126 w 11602387"/>
              <a:gd name="connsiteY30" fmla="*/ 6285683 h 6285683"/>
              <a:gd name="connsiteX31" fmla="*/ 8241114 w 11602387"/>
              <a:gd name="connsiteY31" fmla="*/ 6285683 h 6285683"/>
              <a:gd name="connsiteX32" fmla="*/ 7572642 w 11602387"/>
              <a:gd name="connsiteY32" fmla="*/ 6285683 h 6285683"/>
              <a:gd name="connsiteX33" fmla="*/ 7104712 w 11602387"/>
              <a:gd name="connsiteY33" fmla="*/ 6285683 h 6285683"/>
              <a:gd name="connsiteX34" fmla="*/ 6235700 w 11602387"/>
              <a:gd name="connsiteY34" fmla="*/ 6285683 h 6285683"/>
              <a:gd name="connsiteX35" fmla="*/ 5366687 w 11602387"/>
              <a:gd name="connsiteY35" fmla="*/ 6285683 h 6285683"/>
              <a:gd name="connsiteX36" fmla="*/ 4898757 w 11602387"/>
              <a:gd name="connsiteY36" fmla="*/ 6285683 h 6285683"/>
              <a:gd name="connsiteX37" fmla="*/ 4330557 w 11602387"/>
              <a:gd name="connsiteY37" fmla="*/ 6285683 h 6285683"/>
              <a:gd name="connsiteX38" fmla="*/ 3561815 w 11602387"/>
              <a:gd name="connsiteY38" fmla="*/ 6285683 h 6285683"/>
              <a:gd name="connsiteX39" fmla="*/ 2793073 w 11602387"/>
              <a:gd name="connsiteY39" fmla="*/ 6285683 h 6285683"/>
              <a:gd name="connsiteX40" fmla="*/ 1924060 w 11602387"/>
              <a:gd name="connsiteY40" fmla="*/ 6285683 h 6285683"/>
              <a:gd name="connsiteX41" fmla="*/ 1556401 w 11602387"/>
              <a:gd name="connsiteY41" fmla="*/ 6285683 h 6285683"/>
              <a:gd name="connsiteX42" fmla="*/ 787659 w 11602387"/>
              <a:gd name="connsiteY42" fmla="*/ 6285683 h 6285683"/>
              <a:gd name="connsiteX43" fmla="*/ 0 w 11602387"/>
              <a:gd name="connsiteY43" fmla="*/ 5498024 h 6285683"/>
              <a:gd name="connsiteX44" fmla="*/ 0 w 11602387"/>
              <a:gd name="connsiteY44" fmla="*/ 4966426 h 6285683"/>
              <a:gd name="connsiteX45" fmla="*/ 0 w 11602387"/>
              <a:gd name="connsiteY45" fmla="*/ 4387724 h 6285683"/>
              <a:gd name="connsiteX46" fmla="*/ 0 w 11602387"/>
              <a:gd name="connsiteY46" fmla="*/ 3667711 h 6285683"/>
              <a:gd name="connsiteX47" fmla="*/ 0 w 11602387"/>
              <a:gd name="connsiteY47" fmla="*/ 2994801 h 6285683"/>
              <a:gd name="connsiteX48" fmla="*/ 0 w 11602387"/>
              <a:gd name="connsiteY48" fmla="*/ 2463203 h 6285683"/>
              <a:gd name="connsiteX49" fmla="*/ 0 w 11602387"/>
              <a:gd name="connsiteY49" fmla="*/ 1743190 h 6285683"/>
              <a:gd name="connsiteX50" fmla="*/ 0 w 11602387"/>
              <a:gd name="connsiteY50" fmla="*/ 787659 h 628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02387" h="6285683" fill="none" extrusionOk="0">
                <a:moveTo>
                  <a:pt x="0" y="787659"/>
                </a:moveTo>
                <a:cubicBezTo>
                  <a:pt x="-35069" y="355628"/>
                  <a:pt x="391208" y="8260"/>
                  <a:pt x="787659" y="0"/>
                </a:cubicBezTo>
                <a:cubicBezTo>
                  <a:pt x="923597" y="-20998"/>
                  <a:pt x="1144701" y="-20031"/>
                  <a:pt x="1355860" y="0"/>
                </a:cubicBezTo>
                <a:cubicBezTo>
                  <a:pt x="1567019" y="20031"/>
                  <a:pt x="1691517" y="-23551"/>
                  <a:pt x="2024331" y="0"/>
                </a:cubicBezTo>
                <a:cubicBezTo>
                  <a:pt x="2357145" y="23551"/>
                  <a:pt x="2354854" y="-1521"/>
                  <a:pt x="2592531" y="0"/>
                </a:cubicBezTo>
                <a:cubicBezTo>
                  <a:pt x="2830208" y="1521"/>
                  <a:pt x="2846666" y="11518"/>
                  <a:pt x="2960191" y="0"/>
                </a:cubicBezTo>
                <a:cubicBezTo>
                  <a:pt x="3073716" y="-11518"/>
                  <a:pt x="3290022" y="-14963"/>
                  <a:pt x="3528391" y="0"/>
                </a:cubicBezTo>
                <a:cubicBezTo>
                  <a:pt x="3766760" y="14963"/>
                  <a:pt x="3833827" y="1149"/>
                  <a:pt x="4096592" y="0"/>
                </a:cubicBezTo>
                <a:cubicBezTo>
                  <a:pt x="4359357" y="-1149"/>
                  <a:pt x="4383322" y="-13579"/>
                  <a:pt x="4464251" y="0"/>
                </a:cubicBezTo>
                <a:cubicBezTo>
                  <a:pt x="4545180" y="13579"/>
                  <a:pt x="4792038" y="23041"/>
                  <a:pt x="4932181" y="0"/>
                </a:cubicBezTo>
                <a:cubicBezTo>
                  <a:pt x="5072324" y="-23041"/>
                  <a:pt x="5187703" y="1017"/>
                  <a:pt x="5299840" y="0"/>
                </a:cubicBezTo>
                <a:cubicBezTo>
                  <a:pt x="5411977" y="-1017"/>
                  <a:pt x="5984669" y="3813"/>
                  <a:pt x="6168853" y="0"/>
                </a:cubicBezTo>
                <a:cubicBezTo>
                  <a:pt x="6353037" y="-3813"/>
                  <a:pt x="6542352" y="-18590"/>
                  <a:pt x="6636783" y="0"/>
                </a:cubicBezTo>
                <a:cubicBezTo>
                  <a:pt x="6731214" y="18590"/>
                  <a:pt x="6890773" y="-54"/>
                  <a:pt x="7104712" y="0"/>
                </a:cubicBezTo>
                <a:cubicBezTo>
                  <a:pt x="7318651" y="54"/>
                  <a:pt x="7670418" y="4392"/>
                  <a:pt x="7973725" y="0"/>
                </a:cubicBezTo>
                <a:cubicBezTo>
                  <a:pt x="8277032" y="-4392"/>
                  <a:pt x="8258838" y="-12487"/>
                  <a:pt x="8341384" y="0"/>
                </a:cubicBezTo>
                <a:cubicBezTo>
                  <a:pt x="8423930" y="12487"/>
                  <a:pt x="8951258" y="-2323"/>
                  <a:pt x="9110126" y="0"/>
                </a:cubicBezTo>
                <a:cubicBezTo>
                  <a:pt x="9268994" y="2323"/>
                  <a:pt x="9540060" y="15476"/>
                  <a:pt x="9778598" y="0"/>
                </a:cubicBezTo>
                <a:cubicBezTo>
                  <a:pt x="10017136" y="-15476"/>
                  <a:pt x="10331614" y="4743"/>
                  <a:pt x="10814728" y="0"/>
                </a:cubicBezTo>
                <a:cubicBezTo>
                  <a:pt x="11249365" y="11978"/>
                  <a:pt x="11590703" y="355479"/>
                  <a:pt x="11602387" y="787659"/>
                </a:cubicBezTo>
                <a:cubicBezTo>
                  <a:pt x="11620748" y="989054"/>
                  <a:pt x="11625105" y="1171521"/>
                  <a:pt x="11602387" y="1319257"/>
                </a:cubicBezTo>
                <a:cubicBezTo>
                  <a:pt x="11579669" y="1466993"/>
                  <a:pt x="11595746" y="1716966"/>
                  <a:pt x="11602387" y="2086374"/>
                </a:cubicBezTo>
                <a:cubicBezTo>
                  <a:pt x="11609028" y="2455782"/>
                  <a:pt x="11580509" y="2486199"/>
                  <a:pt x="11602387" y="2712180"/>
                </a:cubicBezTo>
                <a:cubicBezTo>
                  <a:pt x="11624265" y="2938161"/>
                  <a:pt x="11628678" y="3043608"/>
                  <a:pt x="11602387" y="3337985"/>
                </a:cubicBezTo>
                <a:cubicBezTo>
                  <a:pt x="11576096" y="3632362"/>
                  <a:pt x="11584426" y="3865752"/>
                  <a:pt x="11602387" y="4010894"/>
                </a:cubicBezTo>
                <a:cubicBezTo>
                  <a:pt x="11620348" y="4156036"/>
                  <a:pt x="11572253" y="4479791"/>
                  <a:pt x="11602387" y="4778011"/>
                </a:cubicBezTo>
                <a:cubicBezTo>
                  <a:pt x="11632521" y="5076231"/>
                  <a:pt x="11592345" y="5326783"/>
                  <a:pt x="11602387" y="5498024"/>
                </a:cubicBezTo>
                <a:cubicBezTo>
                  <a:pt x="11685945" y="5879007"/>
                  <a:pt x="11251659" y="6310943"/>
                  <a:pt x="10814728" y="6285683"/>
                </a:cubicBezTo>
                <a:cubicBezTo>
                  <a:pt x="10729651" y="6302005"/>
                  <a:pt x="10577665" y="6272706"/>
                  <a:pt x="10447069" y="6285683"/>
                </a:cubicBezTo>
                <a:cubicBezTo>
                  <a:pt x="10316473" y="6298660"/>
                  <a:pt x="9960997" y="6250429"/>
                  <a:pt x="9678327" y="6285683"/>
                </a:cubicBezTo>
                <a:cubicBezTo>
                  <a:pt x="9395657" y="6320937"/>
                  <a:pt x="9315733" y="6285151"/>
                  <a:pt x="9110126" y="6285683"/>
                </a:cubicBezTo>
                <a:cubicBezTo>
                  <a:pt x="8904519" y="6286215"/>
                  <a:pt x="8572707" y="6294331"/>
                  <a:pt x="8241114" y="6285683"/>
                </a:cubicBezTo>
                <a:cubicBezTo>
                  <a:pt x="7909521" y="6277035"/>
                  <a:pt x="7785216" y="6298954"/>
                  <a:pt x="7572642" y="6285683"/>
                </a:cubicBezTo>
                <a:cubicBezTo>
                  <a:pt x="7360068" y="6272412"/>
                  <a:pt x="7219181" y="6278084"/>
                  <a:pt x="7104712" y="6285683"/>
                </a:cubicBezTo>
                <a:cubicBezTo>
                  <a:pt x="6990243" y="6293283"/>
                  <a:pt x="6613648" y="6254010"/>
                  <a:pt x="6235700" y="6285683"/>
                </a:cubicBezTo>
                <a:cubicBezTo>
                  <a:pt x="5857752" y="6317356"/>
                  <a:pt x="5674612" y="6244398"/>
                  <a:pt x="5366687" y="6285683"/>
                </a:cubicBezTo>
                <a:cubicBezTo>
                  <a:pt x="5058762" y="6326968"/>
                  <a:pt x="5008121" y="6307195"/>
                  <a:pt x="4898757" y="6285683"/>
                </a:cubicBezTo>
                <a:cubicBezTo>
                  <a:pt x="4789393" y="6264172"/>
                  <a:pt x="4528002" y="6271957"/>
                  <a:pt x="4330557" y="6285683"/>
                </a:cubicBezTo>
                <a:cubicBezTo>
                  <a:pt x="4133112" y="6299409"/>
                  <a:pt x="3719276" y="6279892"/>
                  <a:pt x="3561815" y="6285683"/>
                </a:cubicBezTo>
                <a:cubicBezTo>
                  <a:pt x="3404354" y="6291474"/>
                  <a:pt x="3009680" y="6316331"/>
                  <a:pt x="2793073" y="6285683"/>
                </a:cubicBezTo>
                <a:cubicBezTo>
                  <a:pt x="2576466" y="6255035"/>
                  <a:pt x="2342103" y="6290480"/>
                  <a:pt x="1924060" y="6285683"/>
                </a:cubicBezTo>
                <a:cubicBezTo>
                  <a:pt x="1506017" y="6280886"/>
                  <a:pt x="1705318" y="6287453"/>
                  <a:pt x="1556401" y="6285683"/>
                </a:cubicBezTo>
                <a:cubicBezTo>
                  <a:pt x="1407484" y="6283913"/>
                  <a:pt x="965872" y="6260117"/>
                  <a:pt x="787659" y="6285683"/>
                </a:cubicBezTo>
                <a:cubicBezTo>
                  <a:pt x="357621" y="6381832"/>
                  <a:pt x="-39090" y="5985438"/>
                  <a:pt x="0" y="5498024"/>
                </a:cubicBezTo>
                <a:cubicBezTo>
                  <a:pt x="-23290" y="5330851"/>
                  <a:pt x="22817" y="5225157"/>
                  <a:pt x="0" y="4966426"/>
                </a:cubicBezTo>
                <a:cubicBezTo>
                  <a:pt x="-22817" y="4707695"/>
                  <a:pt x="-27955" y="4634136"/>
                  <a:pt x="0" y="4387724"/>
                </a:cubicBezTo>
                <a:cubicBezTo>
                  <a:pt x="27955" y="4141312"/>
                  <a:pt x="11489" y="3907240"/>
                  <a:pt x="0" y="3667711"/>
                </a:cubicBezTo>
                <a:cubicBezTo>
                  <a:pt x="-11489" y="3428182"/>
                  <a:pt x="-9621" y="3324362"/>
                  <a:pt x="0" y="2994801"/>
                </a:cubicBezTo>
                <a:cubicBezTo>
                  <a:pt x="9621" y="2665240"/>
                  <a:pt x="1177" y="2588457"/>
                  <a:pt x="0" y="2463203"/>
                </a:cubicBezTo>
                <a:cubicBezTo>
                  <a:pt x="-1177" y="2337949"/>
                  <a:pt x="-19728" y="1926516"/>
                  <a:pt x="0" y="1743190"/>
                </a:cubicBezTo>
                <a:cubicBezTo>
                  <a:pt x="19728" y="1559864"/>
                  <a:pt x="28154" y="1034934"/>
                  <a:pt x="0" y="787659"/>
                </a:cubicBezTo>
                <a:close/>
              </a:path>
              <a:path w="11602387" h="6285683" stroke="0" extrusionOk="0">
                <a:moveTo>
                  <a:pt x="0" y="787659"/>
                </a:moveTo>
                <a:cubicBezTo>
                  <a:pt x="1539" y="399713"/>
                  <a:pt x="383403" y="54957"/>
                  <a:pt x="787659" y="0"/>
                </a:cubicBezTo>
                <a:cubicBezTo>
                  <a:pt x="960268" y="-26973"/>
                  <a:pt x="1255441" y="-26820"/>
                  <a:pt x="1556401" y="0"/>
                </a:cubicBezTo>
                <a:cubicBezTo>
                  <a:pt x="1857361" y="26820"/>
                  <a:pt x="1879637" y="15932"/>
                  <a:pt x="2024331" y="0"/>
                </a:cubicBezTo>
                <a:cubicBezTo>
                  <a:pt x="2169025" y="-15932"/>
                  <a:pt x="2366623" y="-4105"/>
                  <a:pt x="2492261" y="0"/>
                </a:cubicBezTo>
                <a:cubicBezTo>
                  <a:pt x="2617899" y="4105"/>
                  <a:pt x="3089493" y="20008"/>
                  <a:pt x="3261003" y="0"/>
                </a:cubicBezTo>
                <a:cubicBezTo>
                  <a:pt x="3432513" y="-20008"/>
                  <a:pt x="3575137" y="6942"/>
                  <a:pt x="3829203" y="0"/>
                </a:cubicBezTo>
                <a:cubicBezTo>
                  <a:pt x="4083269" y="-6942"/>
                  <a:pt x="4339416" y="35746"/>
                  <a:pt x="4698216" y="0"/>
                </a:cubicBezTo>
                <a:cubicBezTo>
                  <a:pt x="5057016" y="-35746"/>
                  <a:pt x="5149472" y="-12176"/>
                  <a:pt x="5567229" y="0"/>
                </a:cubicBezTo>
                <a:cubicBezTo>
                  <a:pt x="5984986" y="12176"/>
                  <a:pt x="6084394" y="2359"/>
                  <a:pt x="6335971" y="0"/>
                </a:cubicBezTo>
                <a:cubicBezTo>
                  <a:pt x="6587548" y="-2359"/>
                  <a:pt x="6621001" y="-17679"/>
                  <a:pt x="6803900" y="0"/>
                </a:cubicBezTo>
                <a:cubicBezTo>
                  <a:pt x="6986799" y="17679"/>
                  <a:pt x="7052461" y="-17519"/>
                  <a:pt x="7171560" y="0"/>
                </a:cubicBezTo>
                <a:cubicBezTo>
                  <a:pt x="7290659" y="17519"/>
                  <a:pt x="7697624" y="-18981"/>
                  <a:pt x="8040572" y="0"/>
                </a:cubicBezTo>
                <a:cubicBezTo>
                  <a:pt x="8383520" y="18981"/>
                  <a:pt x="8455559" y="8722"/>
                  <a:pt x="8709044" y="0"/>
                </a:cubicBezTo>
                <a:cubicBezTo>
                  <a:pt x="8962529" y="-8722"/>
                  <a:pt x="9172818" y="-19747"/>
                  <a:pt x="9377515" y="0"/>
                </a:cubicBezTo>
                <a:cubicBezTo>
                  <a:pt x="9582212" y="19747"/>
                  <a:pt x="9629912" y="6154"/>
                  <a:pt x="9845445" y="0"/>
                </a:cubicBezTo>
                <a:cubicBezTo>
                  <a:pt x="10060978" y="-6154"/>
                  <a:pt x="10362586" y="42581"/>
                  <a:pt x="10814728" y="0"/>
                </a:cubicBezTo>
                <a:cubicBezTo>
                  <a:pt x="11288173" y="8722"/>
                  <a:pt x="11564793" y="340204"/>
                  <a:pt x="11602387" y="787659"/>
                </a:cubicBezTo>
                <a:cubicBezTo>
                  <a:pt x="11627672" y="983108"/>
                  <a:pt x="11607485" y="1151830"/>
                  <a:pt x="11602387" y="1366361"/>
                </a:cubicBezTo>
                <a:cubicBezTo>
                  <a:pt x="11597289" y="1580892"/>
                  <a:pt x="11607502" y="1824835"/>
                  <a:pt x="11602387" y="2133478"/>
                </a:cubicBezTo>
                <a:cubicBezTo>
                  <a:pt x="11597272" y="2442121"/>
                  <a:pt x="11573748" y="2707208"/>
                  <a:pt x="11602387" y="2853491"/>
                </a:cubicBezTo>
                <a:cubicBezTo>
                  <a:pt x="11631026" y="2999774"/>
                  <a:pt x="11623889" y="3295055"/>
                  <a:pt x="11602387" y="3479296"/>
                </a:cubicBezTo>
                <a:cubicBezTo>
                  <a:pt x="11580885" y="3663538"/>
                  <a:pt x="11618113" y="3870422"/>
                  <a:pt x="11602387" y="4057998"/>
                </a:cubicBezTo>
                <a:cubicBezTo>
                  <a:pt x="11586661" y="4245574"/>
                  <a:pt x="11575659" y="4438848"/>
                  <a:pt x="11602387" y="4636700"/>
                </a:cubicBezTo>
                <a:cubicBezTo>
                  <a:pt x="11629115" y="4834552"/>
                  <a:pt x="11607766" y="5144868"/>
                  <a:pt x="11602387" y="5498024"/>
                </a:cubicBezTo>
                <a:cubicBezTo>
                  <a:pt x="11641283" y="5988130"/>
                  <a:pt x="11176771" y="6352471"/>
                  <a:pt x="10814728" y="6285683"/>
                </a:cubicBezTo>
                <a:cubicBezTo>
                  <a:pt x="10618963" y="6284496"/>
                  <a:pt x="10388454" y="6265548"/>
                  <a:pt x="10246527" y="6285683"/>
                </a:cubicBezTo>
                <a:cubicBezTo>
                  <a:pt x="10104600" y="6305818"/>
                  <a:pt x="9901400" y="6290872"/>
                  <a:pt x="9678327" y="6285683"/>
                </a:cubicBezTo>
                <a:cubicBezTo>
                  <a:pt x="9455254" y="6280494"/>
                  <a:pt x="9388054" y="6295178"/>
                  <a:pt x="9310668" y="6285683"/>
                </a:cubicBezTo>
                <a:cubicBezTo>
                  <a:pt x="9233282" y="6276188"/>
                  <a:pt x="9042285" y="6298648"/>
                  <a:pt x="8842738" y="6285683"/>
                </a:cubicBezTo>
                <a:cubicBezTo>
                  <a:pt x="8643191" y="6272719"/>
                  <a:pt x="8541001" y="6307593"/>
                  <a:pt x="8374808" y="6285683"/>
                </a:cubicBezTo>
                <a:cubicBezTo>
                  <a:pt x="8208615" y="6263774"/>
                  <a:pt x="7774385" y="6263381"/>
                  <a:pt x="7606066" y="6285683"/>
                </a:cubicBezTo>
                <a:cubicBezTo>
                  <a:pt x="7437747" y="6307985"/>
                  <a:pt x="7389562" y="6293045"/>
                  <a:pt x="7238407" y="6285683"/>
                </a:cubicBezTo>
                <a:cubicBezTo>
                  <a:pt x="7087252" y="6278321"/>
                  <a:pt x="6886924" y="6293169"/>
                  <a:pt x="6770477" y="6285683"/>
                </a:cubicBezTo>
                <a:cubicBezTo>
                  <a:pt x="6654030" y="6278198"/>
                  <a:pt x="6319284" y="6263511"/>
                  <a:pt x="5901464" y="6285683"/>
                </a:cubicBezTo>
                <a:cubicBezTo>
                  <a:pt x="5483644" y="6307855"/>
                  <a:pt x="5633404" y="6302957"/>
                  <a:pt x="5533805" y="6285683"/>
                </a:cubicBezTo>
                <a:cubicBezTo>
                  <a:pt x="5434206" y="6268409"/>
                  <a:pt x="5259177" y="6302761"/>
                  <a:pt x="5166146" y="6285683"/>
                </a:cubicBezTo>
                <a:cubicBezTo>
                  <a:pt x="5073115" y="6268605"/>
                  <a:pt x="4920048" y="6273315"/>
                  <a:pt x="4798487" y="6285683"/>
                </a:cubicBezTo>
                <a:cubicBezTo>
                  <a:pt x="4676926" y="6298051"/>
                  <a:pt x="4294220" y="6288611"/>
                  <a:pt x="4130015" y="6285683"/>
                </a:cubicBezTo>
                <a:cubicBezTo>
                  <a:pt x="3965810" y="6282755"/>
                  <a:pt x="3656274" y="6263304"/>
                  <a:pt x="3461544" y="6285683"/>
                </a:cubicBezTo>
                <a:cubicBezTo>
                  <a:pt x="3266814" y="6308062"/>
                  <a:pt x="2985397" y="6265121"/>
                  <a:pt x="2793073" y="6285683"/>
                </a:cubicBezTo>
                <a:cubicBezTo>
                  <a:pt x="2600749" y="6306245"/>
                  <a:pt x="2131190" y="6264740"/>
                  <a:pt x="1924060" y="6285683"/>
                </a:cubicBezTo>
                <a:cubicBezTo>
                  <a:pt x="1716930" y="6306626"/>
                  <a:pt x="1059213" y="6314806"/>
                  <a:pt x="787659" y="6285683"/>
                </a:cubicBezTo>
                <a:cubicBezTo>
                  <a:pt x="409096" y="6288170"/>
                  <a:pt x="-41300" y="6004286"/>
                  <a:pt x="0" y="5498024"/>
                </a:cubicBezTo>
                <a:cubicBezTo>
                  <a:pt x="-15609" y="5278835"/>
                  <a:pt x="-11444" y="5143247"/>
                  <a:pt x="0" y="4919322"/>
                </a:cubicBezTo>
                <a:cubicBezTo>
                  <a:pt x="11444" y="4695397"/>
                  <a:pt x="16288" y="4461677"/>
                  <a:pt x="0" y="4293516"/>
                </a:cubicBezTo>
                <a:cubicBezTo>
                  <a:pt x="-16288" y="4125355"/>
                  <a:pt x="12729" y="3918926"/>
                  <a:pt x="0" y="3667711"/>
                </a:cubicBezTo>
                <a:cubicBezTo>
                  <a:pt x="-12729" y="3416497"/>
                  <a:pt x="-17799" y="3359114"/>
                  <a:pt x="0" y="3136112"/>
                </a:cubicBezTo>
                <a:cubicBezTo>
                  <a:pt x="17799" y="2913110"/>
                  <a:pt x="4772" y="2648139"/>
                  <a:pt x="0" y="2510307"/>
                </a:cubicBezTo>
                <a:cubicBezTo>
                  <a:pt x="-4772" y="2372475"/>
                  <a:pt x="23956" y="2066967"/>
                  <a:pt x="0" y="1931605"/>
                </a:cubicBezTo>
                <a:cubicBezTo>
                  <a:pt x="-23956" y="1796243"/>
                  <a:pt x="17778" y="1606926"/>
                  <a:pt x="0" y="1400006"/>
                </a:cubicBezTo>
                <a:cubicBezTo>
                  <a:pt x="-17778" y="1193086"/>
                  <a:pt x="27404" y="994666"/>
                  <a:pt x="0" y="787659"/>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45720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3A22D70D-941F-DE2B-4446-22EDEB37C851}"/>
              </a:ext>
            </a:extLst>
          </p:cNvPr>
          <p:cNvSpPr/>
          <p:nvPr/>
        </p:nvSpPr>
        <p:spPr>
          <a:xfrm>
            <a:off x="726115" y="1131771"/>
            <a:ext cx="10877550" cy="5262979"/>
          </a:xfrm>
          <a:prstGeom prst="rect">
            <a:avLst/>
          </a:prstGeom>
        </p:spPr>
        <p:txBody>
          <a:bodyPr wrap="square">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Tục lệ tổ chức Đại hội Thể thao Ô-lim-pích đã có từ gần 3 000 năm trước ở nước Hy Lạp cổ.</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Đại hội được tổ chức bốn năm một lần, vào tháng Bảy, thường kéo dài năm, sáu ngày. Trai tráng từ khắp nơi trên đất nước Hy Lạp đổ về thành phố Ô-lim-pi-a thi chạy, nhảy, bắn cung, đua ngựa, ném đĩa, ném lao, đấu vật,... Những người đoạt giải được tấu nhạc chúc mừng và được đặt một vòng nguyệt quế lên đầu tượng trưng cho vinh quang, chiến thắng. Trong thời gian lễ hội, mọi cuộc xung đột đều phải tạm ngừng. Thành phố Ô-lim-pi-a trở nên đông đúc, tưng bừng, náo nhiệt vì sự có mặt của người tứ xứ.</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năm 1894, tục lệ tốt đẹp này được khôi phục và tổ chức trên phạm vi toàn thế giới. Trong các đại hội về sau, có thêm sự tham gia của các vận động viên nữ. Ngọn lửa mang từ thành phố Ô-lim-pi-a tới được thắp sáng trong giờ khai mạc, báo hiệu bắt đầu những cuộc đua tài theo tinh thần hòa bình và hữu nghị.</a:t>
            </a:r>
          </a:p>
          <a:p>
            <a:pPr marL="0" marR="0" lvl="0" indent="45720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Những mẩu chuyện lịch sử thế giới)</a:t>
            </a:r>
          </a:p>
        </p:txBody>
      </p:sp>
      <p:pic>
        <p:nvPicPr>
          <p:cNvPr id="4" name="Picture 3">
            <a:extLst>
              <a:ext uri="{FF2B5EF4-FFF2-40B4-BE49-F238E27FC236}">
                <a16:creationId xmlns:a16="http://schemas.microsoft.com/office/drawing/2014/main" id="{72F33723-C712-0123-59BB-A76D316886A4}"/>
              </a:ext>
            </a:extLst>
          </p:cNvPr>
          <p:cNvPicPr>
            <a:picLocks noChangeAspect="1"/>
          </p:cNvPicPr>
          <p:nvPr/>
        </p:nvPicPr>
        <p:blipFill>
          <a:blip r:embed="rId3"/>
          <a:stretch>
            <a:fillRect/>
          </a:stretch>
        </p:blipFill>
        <p:spPr>
          <a:xfrm>
            <a:off x="3381891" y="133350"/>
            <a:ext cx="5675868" cy="1072989"/>
          </a:xfrm>
          <a:prstGeom prst="rect">
            <a:avLst/>
          </a:prstGeom>
        </p:spPr>
      </p:pic>
    </p:spTree>
    <p:extLst>
      <p:ext uri="{BB962C8B-B14F-4D97-AF65-F5344CB8AC3E}">
        <p14:creationId xmlns:p14="http://schemas.microsoft.com/office/powerpoint/2010/main" val="3064817875"/>
      </p:ext>
    </p:extLst>
  </p:cSld>
  <p:clrMapOvr>
    <a:masterClrMapping/>
  </p:clrMapOvr>
  <p:transition spd="slow">
    <p:push dir="u"/>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1084</Words>
  <Application>Microsoft Office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Arial-Rounded</vt:lpstr>
      <vt:lpstr>Calibri</vt:lpstr>
      <vt:lpstr>等线</vt:lpstr>
      <vt:lpstr>等线 Light</vt:lpstr>
      <vt:lpstr>方正静蕾简体</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46</cp:revision>
  <dcterms:created xsi:type="dcterms:W3CDTF">2023-02-01T11:38:04Z</dcterms:created>
  <dcterms:modified xsi:type="dcterms:W3CDTF">2025-04-19T22:19:46Z</dcterms:modified>
</cp:coreProperties>
</file>