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33" r:id="rId2"/>
    <p:sldId id="258" r:id="rId3"/>
    <p:sldId id="338" r:id="rId4"/>
    <p:sldId id="339" r:id="rId5"/>
    <p:sldId id="344" r:id="rId6"/>
    <p:sldId id="340" r:id="rId7"/>
    <p:sldId id="341" r:id="rId8"/>
    <p:sldId id="342" r:id="rId9"/>
    <p:sldId id="343" r:id="rId10"/>
    <p:sldId id="345" r:id="rId11"/>
    <p:sldId id="31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B36D5-CFD5-4842-B981-AE29075C83D8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DA85-0139-45CE-8790-851F48B1D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2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271B-9C33-418C-996D-56998BCFB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D8FCF2-980B-4CC3-84A5-53A9847C5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9793A-CDB1-41E4-A2EB-FABC02CD5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55BCC-E0F1-4C5E-9179-ED6AF06D7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5FA7D-FDB2-45A0-8F2F-0F9E7F8F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22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83D1-2C2B-43E8-AC1B-E5527D58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81D32-EA16-4861-AA71-D7E8F234D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B721A-375D-4B20-AAAF-0A77750A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42145-1FA7-4BF8-8A59-1268EAEA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A24FE-E440-48D7-AB29-1352E79E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24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29E877-38B6-46E6-B37B-EF5DD515B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DABC29-9B06-413E-ADB0-511E06772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3B91A-2EE0-4A88-8DE7-A48769FA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9F6C-7819-4239-A12C-267CECBD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CCBDF-D096-4DE3-978B-B76A64CC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9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1F7AE-8E27-4C7B-8C16-3AA04014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58435-E429-4B53-957D-31903CF80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CED7C-AC89-49F9-AF62-5BF261AF1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5482-47CF-4745-A448-2D940473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D0285-1256-482B-B514-B5A54F4E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3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41837-40AF-4946-B5EF-73A441CD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F7524-2010-4810-9244-1DF3F1E50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EB70C-835E-4ED7-B849-60F53E524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7253D-ACB4-4FB7-A865-3C8B392C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79F2A-8F58-467B-92DD-2EE51A48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3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1DF1F-5DA4-48D1-9012-38CFC1BF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9DA27-32F8-4F70-A566-9CEAE0051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BF942-D67B-465D-AD31-7FF75F19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858F6-236D-41B3-A42D-E951AAB0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24CB-E57C-4D27-97F8-86249C41C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CE4DD-1445-4ABE-AD52-0BC88C8D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3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C81AF-A3B6-41D3-800C-A40BA0E2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B55CC-4AE4-4585-9E38-FBF3F288C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0AAAC-AE33-445D-9BA6-D4DF86684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3D09F-CEB3-4667-8A9F-B012D0D98C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7C320-D45E-4B55-AAAD-44BE099CC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7B42F-FF52-45AE-B349-A4E89E1A9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044125-D7FD-4086-AF4B-4B6629A4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29852-B16D-498D-AE27-300473A1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2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E1F0-318D-4876-AB5E-B57C38D4C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ECD4A-AD06-4819-BD82-82E7DCB9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06534-0A4A-4CA1-868F-1C9D20A5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2AE44-45C7-40F1-9A43-CA21B7E91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6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9C894-A095-4E13-9771-FA774EED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10112-CE8B-4380-B8CC-8C0CDDD9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40D0F-10F5-4B33-85B5-27042EEF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05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2E103-46D6-41BA-8342-758C3988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6E9E4-3799-41AC-99E5-6429156A3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3B605-403F-44CA-8583-898E64579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CB077-7433-4C93-AA5D-4E81F70F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221C-80DF-4AB4-A92C-170E0A79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6675D-3191-4402-9BB9-B937CF91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9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998EA-257B-4755-AC69-71DB7025D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56DB4-2248-42FF-8C8F-8C4FE76DB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73C73-0B76-4396-AB77-2F760A522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8934F-BDE3-46C3-8FDB-D04BE043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C9D34-45A0-4E97-8C93-1D484F00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67EB7-6AA4-45ED-A7CD-E6E15367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2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F7B90B-F9D2-41A0-9A79-6CBE4EFC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A4E7A-63B0-49A2-AC7B-3D38DE980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702FA-1D16-457C-A30C-6A28077EE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CD586-26E1-4CDD-9352-9CEC6B444145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C2881-A225-4E59-8307-D9926C38F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E8307-6BED-4323-8AE4-C10EBE12A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0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>
            <a:fillRect/>
          </a:stretch>
        </p:blipFill>
        <p:spPr bwMode="auto">
          <a:xfrm>
            <a:off x="2" y="-123395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89" y="3162069"/>
            <a:ext cx="9166968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175787" y="3140968"/>
            <a:ext cx="392756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323">
              <a:defRPr/>
            </a:pPr>
            <a:r>
              <a:rPr lang="en-US" altLang="zh-CN" sz="5333" kern="0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5333" kern="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12" y="-12770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4839" y="93949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54273" y="1871736"/>
            <a:ext cx="9570587" cy="9130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huong%20v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30226"/>
            <a:ext cx="8672513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Oval 3"/>
          <p:cNvSpPr>
            <a:spLocks noChangeArrowheads="1"/>
          </p:cNvSpPr>
          <p:nvPr/>
        </p:nvSpPr>
        <p:spPr bwMode="auto">
          <a:xfrm>
            <a:off x="4267200" y="990601"/>
            <a:ext cx="7004051" cy="69754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FFFF">
                        <a:alpha val="64000"/>
                      </a:srgbClr>
                    </a:gs>
                    <a:gs pos="100000">
                      <a:srgbClr val="080808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round/>
                <a:head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.VnTimeH" panose="020B7200000000000000"/>
            </a:endParaRPr>
          </a:p>
        </p:txBody>
      </p:sp>
      <p:pic>
        <p:nvPicPr>
          <p:cNvPr id="184324" name="Picture 25" descr="Presents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410201"/>
            <a:ext cx="1676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676401" y="96837"/>
            <a:ext cx="8748713" cy="18843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kern="10" spc="-360" dirty="0">
              <a:ln w="12700">
                <a:solidFill>
                  <a:srgbClr val="000099"/>
                </a:solidFill>
                <a:round/>
              </a:ln>
              <a:blipFill dpi="0" rotWithShape="1">
                <a:blip r:embed="rId6"/>
                <a:srcRect/>
                <a:stretch>
                  <a:fillRect/>
                </a:stretch>
              </a:blip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ring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entagon 159"/>
          <p:cNvSpPr/>
          <p:nvPr/>
        </p:nvSpPr>
        <p:spPr>
          <a:xfrm>
            <a:off x="980138" y="5849123"/>
            <a:ext cx="4840564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</a:p>
        </p:txBody>
      </p:sp>
      <p:sp>
        <p:nvSpPr>
          <p:cNvPr id="159" name="Pentagon 158"/>
          <p:cNvSpPr/>
          <p:nvPr/>
        </p:nvSpPr>
        <p:spPr>
          <a:xfrm>
            <a:off x="980137" y="5205319"/>
            <a:ext cx="4771851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TP.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57" name="Pentagon 156"/>
          <p:cNvSpPr/>
          <p:nvPr/>
        </p:nvSpPr>
        <p:spPr>
          <a:xfrm>
            <a:off x="980138" y="4566485"/>
            <a:ext cx="4765009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</a:p>
        </p:txBody>
      </p:sp>
      <p:sp>
        <p:nvSpPr>
          <p:cNvPr id="155" name="Pentagon 154"/>
          <p:cNvSpPr/>
          <p:nvPr/>
        </p:nvSpPr>
        <p:spPr>
          <a:xfrm>
            <a:off x="980139" y="3894410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Pentagon 153"/>
          <p:cNvSpPr/>
          <p:nvPr/>
        </p:nvSpPr>
        <p:spPr>
          <a:xfrm>
            <a:off x="996299" y="3222335"/>
            <a:ext cx="474884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980139" y="2539087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6081909" y="260649"/>
            <a:ext cx="6110092" cy="6199783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614353" y="1"/>
            <a:ext cx="5464103" cy="6857999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4968" y="2109820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428299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100373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17" name="Oval 110"/>
          <p:cNvSpPr>
            <a:spLocks noChangeAspect="1"/>
          </p:cNvSpPr>
          <p:nvPr/>
        </p:nvSpPr>
        <p:spPr>
          <a:xfrm>
            <a:off x="4741653" y="3877661"/>
            <a:ext cx="625361" cy="607456"/>
          </a:xfrm>
          <a:prstGeom prst="ellipse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236196" y="824332"/>
            <a:ext cx="5969449" cy="1077217"/>
            <a:chOff x="4064001" y="1230382"/>
            <a:chExt cx="2771843" cy="75572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75572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r="2638"/>
          <a:stretch/>
        </p:blipFill>
        <p:spPr>
          <a:xfrm>
            <a:off x="6899324" y="663696"/>
            <a:ext cx="4929733" cy="601926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23926" y="4773149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426159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106081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48" name="Oval 104"/>
          <p:cNvSpPr>
            <a:spLocks noChangeAspect="1"/>
          </p:cNvSpPr>
          <p:nvPr/>
        </p:nvSpPr>
        <p:spPr>
          <a:xfrm>
            <a:off x="4744376" y="5893885"/>
            <a:ext cx="625361" cy="607456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Pentagon 1"/>
          <p:cNvSpPr/>
          <p:nvPr/>
        </p:nvSpPr>
        <p:spPr>
          <a:xfrm>
            <a:off x="980139" y="1892830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92"/>
          <p:cNvSpPr>
            <a:spLocks noChangeAspect="1"/>
          </p:cNvSpPr>
          <p:nvPr/>
        </p:nvSpPr>
        <p:spPr>
          <a:xfrm>
            <a:off x="4681901" y="1876081"/>
            <a:ext cx="625361" cy="607456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1" name="Oval 98"/>
          <p:cNvSpPr>
            <a:spLocks noChangeAspect="1"/>
          </p:cNvSpPr>
          <p:nvPr/>
        </p:nvSpPr>
        <p:spPr>
          <a:xfrm>
            <a:off x="4710284" y="2533512"/>
            <a:ext cx="625361" cy="607456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3" name="Oval 104"/>
          <p:cNvSpPr>
            <a:spLocks noChangeAspect="1"/>
          </p:cNvSpPr>
          <p:nvPr/>
        </p:nvSpPr>
        <p:spPr>
          <a:xfrm>
            <a:off x="4710282" y="3205587"/>
            <a:ext cx="625361" cy="607456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6" name="Oval 92"/>
          <p:cNvSpPr>
            <a:spLocks noChangeAspect="1"/>
          </p:cNvSpPr>
          <p:nvPr/>
        </p:nvSpPr>
        <p:spPr>
          <a:xfrm>
            <a:off x="4759150" y="4549736"/>
            <a:ext cx="625361" cy="607456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8" name="Oval 98"/>
          <p:cNvSpPr>
            <a:spLocks noChangeAspect="1"/>
          </p:cNvSpPr>
          <p:nvPr/>
        </p:nvSpPr>
        <p:spPr>
          <a:xfrm>
            <a:off x="4744377" y="5221811"/>
            <a:ext cx="625361" cy="607456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7517 0.004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3776 0.0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3776 2.46914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877E-6 L -0.3802 0.001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8159 0.00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8038 -0.000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8038 0.000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9" grpId="0" animBg="1"/>
      <p:bldP spid="157" grpId="0" animBg="1"/>
      <p:bldP spid="155" grpId="0" animBg="1"/>
      <p:bldP spid="154" grpId="0" animBg="1"/>
      <p:bldP spid="152" grpId="0" animBg="1"/>
      <p:bldP spid="64" grpId="0" animBg="1"/>
      <p:bldP spid="117" grpId="0" animBg="1"/>
      <p:bldP spid="148" grpId="0" animBg="1"/>
      <p:bldP spid="2" grpId="0" animBg="1"/>
      <p:bldP spid="150" grpId="0" animBg="1"/>
      <p:bldP spid="151" grpId="0" animBg="1"/>
      <p:bldP spid="153" grpId="0" animBg="1"/>
      <p:bldP spid="156" grpId="0" animBg="1"/>
      <p:bldP spid="1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3465"/>
          <a:stretch/>
        </p:blipFill>
        <p:spPr>
          <a:xfrm>
            <a:off x="143340" y="1604799"/>
            <a:ext cx="11905321" cy="4128459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527381" y="97629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368131" y="5829267"/>
            <a:ext cx="11455736" cy="666786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3503712" y="2468893"/>
            <a:ext cx="1920213" cy="10474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3503712" y="3790391"/>
            <a:ext cx="1920213" cy="703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3503712" y="4851752"/>
            <a:ext cx="1920213" cy="689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3465"/>
          <a:stretch/>
        </p:blipFill>
        <p:spPr>
          <a:xfrm>
            <a:off x="143340" y="1604799"/>
            <a:ext cx="11905321" cy="4128459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527381" y="97629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5829268"/>
            <a:ext cx="12192000" cy="58477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1295467" y="1680189"/>
            <a:ext cx="1920213" cy="7887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5711956" y="1723266"/>
            <a:ext cx="1920213" cy="703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021288" y="1681759"/>
            <a:ext cx="1920213" cy="689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2548085" y="2769357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6868565" y="5040881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11177897" y="4110985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418693" y="945792"/>
            <a:ext cx="5969451" cy="1815690"/>
            <a:chOff x="4064001" y="1230382"/>
            <a:chExt cx="2771843" cy="127380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80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r="3520"/>
          <a:stretch/>
        </p:blipFill>
        <p:spPr>
          <a:xfrm>
            <a:off x="6864086" y="647299"/>
            <a:ext cx="4929733" cy="602370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357740" y="2644517"/>
            <a:ext cx="4303731" cy="2496979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761588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766107" y="992081"/>
            <a:ext cx="8521701" cy="83099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57189">
              <a:defRPr/>
            </a:pP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800" b="1" cap="all" dirty="0"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huong%20va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t="11779" r="23203" b="17666"/>
          <a:stretch>
            <a:fillRect/>
          </a:stretch>
        </p:blipFill>
        <p:spPr bwMode="auto">
          <a:xfrm>
            <a:off x="4757284" y="2776761"/>
            <a:ext cx="4232104" cy="385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resents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951" y="4942628"/>
            <a:ext cx="2235200" cy="160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2639617" y="1796819"/>
            <a:ext cx="9124819" cy="109062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48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8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8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当我们同在一起.wav"/>
          </p:stSnd>
        </p:sndAc>
      </p:transition>
    </mc:Choice>
    <mc:Fallback xmlns="">
      <p:transition>
        <p:sndAc>
          <p:stSnd>
            <p:snd r:embed="rId9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2" y="1291389"/>
            <a:ext cx="5424965" cy="388864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91037" y="1829695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2556133" y="5298383"/>
            <a:ext cx="2086040" cy="1010587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91036" y="1790252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91037" y="1829695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2351584" y="5090120"/>
            <a:ext cx="2264216" cy="12192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91036" y="1790252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3733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362232" y="1158093"/>
            <a:ext cx="4949664" cy="3638378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2351584" y="4970760"/>
            <a:ext cx="2284869" cy="12192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2" name="文本框 8"/>
          <p:cNvSpPr txBox="1"/>
          <p:nvPr/>
        </p:nvSpPr>
        <p:spPr>
          <a:xfrm>
            <a:off x="382489" y="1143443"/>
            <a:ext cx="4949664" cy="3638378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350</Words>
  <Application>Microsoft Office PowerPoint</Application>
  <PresentationFormat>Widescreen</PresentationFormat>
  <Paragraphs>125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Malgun Gothic</vt:lpstr>
      <vt:lpstr>Microsoft YaHei</vt:lpstr>
      <vt:lpstr>.VnArial</vt:lpstr>
      <vt:lpstr>.VnTimeH</vt:lpstr>
      <vt:lpstr>Arial</vt:lpstr>
      <vt:lpstr>Arial Unicode MS</vt:lpstr>
      <vt:lpstr>Calibri</vt:lpstr>
      <vt:lpstr>Calibri Light</vt:lpstr>
      <vt:lpstr>等线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</cp:revision>
  <dcterms:created xsi:type="dcterms:W3CDTF">2022-01-03T10:53:00Z</dcterms:created>
  <dcterms:modified xsi:type="dcterms:W3CDTF">2025-04-19T21:18:36Z</dcterms:modified>
</cp:coreProperties>
</file>