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5" r:id="rId4"/>
  </p:sldMasterIdLst>
  <p:notesMasterIdLst>
    <p:notesMasterId r:id="rId16"/>
  </p:notesMasterIdLst>
  <p:sldIdLst>
    <p:sldId id="3401" r:id="rId5"/>
    <p:sldId id="284" r:id="rId6"/>
    <p:sldId id="3402" r:id="rId7"/>
    <p:sldId id="3403" r:id="rId8"/>
    <p:sldId id="3404" r:id="rId9"/>
    <p:sldId id="2007577123" r:id="rId10"/>
    <p:sldId id="2007577124" r:id="rId11"/>
    <p:sldId id="2007577125" r:id="rId12"/>
    <p:sldId id="282" r:id="rId13"/>
    <p:sldId id="2007577114" r:id="rId14"/>
    <p:sldId id="2007577115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B7B"/>
    <a:srgbClr val="ECE54F"/>
    <a:srgbClr val="5DA156"/>
    <a:srgbClr val="EECF33"/>
    <a:srgbClr val="136198"/>
    <a:srgbClr val="59A1C6"/>
    <a:srgbClr val="E5AC3C"/>
    <a:srgbClr val="D5393C"/>
    <a:srgbClr val="1D6766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20/04/2025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0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0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4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6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1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5375-1834-4D70-942D-D7F5266664AE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BF6-4B95-4DD8-AC40-B3E0CB5EF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4CBD-1064-4260-B5BB-12F29B00D088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3204-9C27-4772-9547-511F339B7D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71BF-933F-4F27-A817-A6BAEB031449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B8BA-F6D6-4EF7-9344-01E2FED9BA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A86-CA9E-46F6-B3A2-4481A8696540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C3D8-761E-488A-B4F5-65BC2510E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678F-C6DE-48B3-BCC2-D0E398061D4B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C307-0E17-4CBE-903F-7DB4272E7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57D9-C18E-49F2-8146-E0B1D203B0B4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119A-0FF1-4E4F-BDF5-1EB6DE19D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E8E1-78CB-4EA2-AA74-6A5634F8F305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6918-70ED-4FED-B45C-AA376312B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F2B0-0CB5-424D-9960-9A406CE42BE9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76E8-F44B-4F3C-BD58-5EE348D0B8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0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1184-1E00-470E-88DD-88B1BA8BD820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C25-40BB-4749-8446-53E7005D3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0038-E06B-40D3-B4E2-85630B4D25C8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FECB-06FC-4200-B138-DFA7416FE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61E-1621-46A7-9234-F75D0595DFFA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325F-E04C-499E-BD69-E415C2066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8B8A-BE12-4304-AED8-A89266990776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3F13-6AAB-4EBA-97B4-D15C58B1E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1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FF2D-6E41-435D-9EE3-A832BE682682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9978-DC1A-423E-9FE5-12280FFB8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220-4D8C-43A3-85C6-B33A9719E26B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291D-655F-45C4-85AF-3B8EB1EE99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A43-19FF-4A90-B9B3-78DBABFBA6A2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38CC-6D95-4270-9C59-A27560EBB1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8" indent="0" algn="ctr">
              <a:buNone/>
              <a:defRPr sz="1125"/>
            </a:lvl2pPr>
            <a:lvl3pPr marL="514316" indent="0" algn="ctr">
              <a:buNone/>
              <a:defRPr sz="1012"/>
            </a:lvl3pPr>
            <a:lvl4pPr marL="771474" indent="0" algn="ctr">
              <a:buNone/>
              <a:defRPr sz="900"/>
            </a:lvl4pPr>
            <a:lvl5pPr marL="1028631" indent="0" algn="ctr">
              <a:buNone/>
              <a:defRPr sz="900"/>
            </a:lvl5pPr>
            <a:lvl6pPr marL="1285789" indent="0" algn="ctr">
              <a:buNone/>
              <a:defRPr sz="900"/>
            </a:lvl6pPr>
            <a:lvl7pPr marL="1542947" indent="0" algn="ctr">
              <a:buNone/>
              <a:defRPr sz="900"/>
            </a:lvl7pPr>
            <a:lvl8pPr marL="1800105" indent="0" algn="ctr">
              <a:buNone/>
              <a:defRPr sz="900"/>
            </a:lvl8pPr>
            <a:lvl9pPr marL="205726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9A68-B57E-47FF-952D-39E17B9C667E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3487-2F9B-4030-910F-DA67E59DCA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8" indent="0">
              <a:buNone/>
              <a:defRPr sz="1575"/>
            </a:lvl2pPr>
            <a:lvl3pPr marL="514316" indent="0">
              <a:buNone/>
              <a:defRPr sz="1350"/>
            </a:lvl3pPr>
            <a:lvl4pPr marL="771474" indent="0">
              <a:buNone/>
              <a:defRPr sz="1125"/>
            </a:lvl4pPr>
            <a:lvl5pPr marL="1028631" indent="0">
              <a:buNone/>
              <a:defRPr sz="1125"/>
            </a:lvl5pPr>
            <a:lvl6pPr marL="1285789" indent="0">
              <a:buNone/>
              <a:defRPr sz="1125"/>
            </a:lvl6pPr>
            <a:lvl7pPr marL="1542947" indent="0">
              <a:buNone/>
              <a:defRPr sz="1125"/>
            </a:lvl7pPr>
            <a:lvl8pPr marL="1800105" indent="0">
              <a:buNone/>
              <a:defRPr sz="1125"/>
            </a:lvl8pPr>
            <a:lvl9pPr marL="2057263" indent="0">
              <a:buNone/>
              <a:defRPr sz="1125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E7D5-56CC-477A-A7EB-C50805367881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F47A-57D7-404C-9A84-CEF631845F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DAA5-6587-479F-A3A6-B60134616722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32E9-E2B4-4173-80B9-B171514A7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F2CE-39EC-433C-8B6F-F21EE6F7EA69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3933-06B8-4716-969D-088D27B213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C17C-0AF9-444C-BB94-F37BED7348DE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5471-F64E-455E-BFB1-B9CEC6BF6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3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DD35-D28C-438F-A492-154876009325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447E-C1E6-4C73-A182-905916B82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AA86-0BB4-458D-8779-A6BC5ABC4C76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3940-92B5-4188-A922-FAC076DBCB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1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2AFB34-24F0-46BC-8CF3-19EDA712B463}" type="datetimeFigureOut">
              <a:rPr lang="zh-CN" altLang="en-US"/>
              <a:pPr>
                <a:defRPr/>
              </a:pPr>
              <a:t>2025/4/20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A3C4D9-9D9E-4311-BD38-E3817514F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832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20/04/2025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51431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7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5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11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8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8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4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8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16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74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31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9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47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05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63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4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1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1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1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1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92" y="280925"/>
            <a:ext cx="1127114" cy="5710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06" y="1260707"/>
            <a:ext cx="1418867" cy="7188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" y="2185254"/>
            <a:ext cx="9140694" cy="29417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5081" y="931"/>
            <a:ext cx="9140694" cy="1782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919" y="3207283"/>
            <a:ext cx="4623920" cy="19352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57" y="3191756"/>
            <a:ext cx="4623920" cy="19352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8" y="239811"/>
            <a:ext cx="1391220" cy="16230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37" y="267650"/>
            <a:ext cx="1257111" cy="16139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87" y="2504288"/>
            <a:ext cx="667255" cy="5521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2217780"/>
            <a:ext cx="966165" cy="1063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068462" y="1185354"/>
            <a:ext cx="5084644" cy="147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49">
              <a:defRPr/>
            </a:pP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B41D-23E3-4171-8A1A-B0DEC58CF8F1}"/>
              </a:ext>
            </a:extLst>
          </p:cNvPr>
          <p:cNvSpPr txBox="1"/>
          <p:nvPr/>
        </p:nvSpPr>
        <p:spPr>
          <a:xfrm>
            <a:off x="2009774" y="2231789"/>
            <a:ext cx="5686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trưa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yên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C92C9-10E1-42AD-B4C1-E4FAFCF9A178}"/>
              </a:ext>
            </a:extLst>
          </p:cNvPr>
          <p:cNvSpPr txBox="1"/>
          <p:nvPr/>
        </p:nvSpPr>
        <p:spPr>
          <a:xfrm>
            <a:off x="3299817" y="3306602"/>
            <a:ext cx="4027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nằm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vườn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êm</a:t>
            </a:r>
            <a:r>
              <a:rPr lang="en-US" sz="2800" dirty="0">
                <a:solidFill>
                  <a:srgbClr val="FF0000"/>
                </a:solidFill>
              </a:rPr>
              <a:t> ả.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02876-D957-4F5E-8CE1-638C1ADC58A8}"/>
              </a:ext>
            </a:extLst>
          </p:cNvPr>
          <p:cNvCxnSpPr/>
          <p:nvPr/>
        </p:nvCxnSpPr>
        <p:spPr bwMode="auto">
          <a:xfrm>
            <a:off x="5105400" y="3790950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8E19AA-CB25-42DB-9628-D921A6844BFB}"/>
              </a:ext>
            </a:extLst>
          </p:cNvPr>
          <p:cNvCxnSpPr/>
          <p:nvPr/>
        </p:nvCxnSpPr>
        <p:spPr bwMode="auto">
          <a:xfrm>
            <a:off x="5105400" y="4171950"/>
            <a:ext cx="838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9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B41D-23E3-4171-8A1A-B0DEC58CF8F1}"/>
              </a:ext>
            </a:extLst>
          </p:cNvPr>
          <p:cNvSpPr txBox="1"/>
          <p:nvPr/>
        </p:nvSpPr>
        <p:spPr>
          <a:xfrm>
            <a:off x="1874044" y="2340852"/>
            <a:ext cx="5069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khổ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7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4013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9583" y="913208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1982"/>
          <p:cNvSpPr txBox="1">
            <a:spLocks noChangeArrowheads="1"/>
          </p:cNvSpPr>
          <p:nvPr/>
        </p:nvSpPr>
        <p:spPr bwMode="auto">
          <a:xfrm>
            <a:off x="4231754" y="1624013"/>
            <a:ext cx="288733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9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49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49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799" y="44035"/>
            <a:ext cx="2398777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538308" y="1977529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pic>
        <p:nvPicPr>
          <p:cNvPr id="14" name="[hanhtrangso.nxbgd.vn] Đọc_ Buổi trưa hè_HTS">
            <a:hlinkClick r:id="" action="ppaction://media"/>
            <a:extLst>
              <a:ext uri="{FF2B5EF4-FFF2-40B4-BE49-F238E27FC236}">
                <a16:creationId xmlns:a16="http://schemas.microsoft.com/office/drawing/2014/main" id="{5AEACDCD-5EF7-4B96-8CC4-8FC1920F3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4568" y="4432885"/>
            <a:ext cx="456974" cy="456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7300190" y="360270"/>
            <a:ext cx="209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Đọc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mẫu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533" grpId="0" animBg="1"/>
      <p:bldP spid="22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79609"/>
            <a:ext cx="2627376" cy="1202155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538308" y="1977529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C6792-20DE-42AE-8A44-2440FCF05C0F}"/>
              </a:ext>
            </a:extLst>
          </p:cNvPr>
          <p:cNvSpPr txBox="1"/>
          <p:nvPr/>
        </p:nvSpPr>
        <p:spPr>
          <a:xfrm>
            <a:off x="6858263" y="449853"/>
            <a:ext cx="2491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B8D8D5-D4AE-4631-8CD7-F1CF95746F03}"/>
              </a:ext>
            </a:extLst>
          </p:cNvPr>
          <p:cNvCxnSpPr/>
          <p:nvPr/>
        </p:nvCxnSpPr>
        <p:spPr bwMode="auto">
          <a:xfrm flipH="1">
            <a:off x="3025413" y="1253492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A9C83E-4F32-4868-9E61-231FBC704D1F}"/>
              </a:ext>
            </a:extLst>
          </p:cNvPr>
          <p:cNvCxnSpPr/>
          <p:nvPr/>
        </p:nvCxnSpPr>
        <p:spPr bwMode="auto">
          <a:xfrm flipH="1">
            <a:off x="3073252" y="160371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280D22-E7B8-4C66-90DD-28BFB7B9438F}"/>
              </a:ext>
            </a:extLst>
          </p:cNvPr>
          <p:cNvCxnSpPr/>
          <p:nvPr/>
        </p:nvCxnSpPr>
        <p:spPr bwMode="auto">
          <a:xfrm flipH="1">
            <a:off x="3290264" y="2038350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153002-5B3C-4C52-B711-B394CC3AFB4C}"/>
              </a:ext>
            </a:extLst>
          </p:cNvPr>
          <p:cNvCxnSpPr/>
          <p:nvPr/>
        </p:nvCxnSpPr>
        <p:spPr bwMode="auto">
          <a:xfrm flipH="1">
            <a:off x="3061415" y="236642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8F18C7-9ADC-47D3-8F16-64D3CDA67310}"/>
              </a:ext>
            </a:extLst>
          </p:cNvPr>
          <p:cNvCxnSpPr/>
          <p:nvPr/>
        </p:nvCxnSpPr>
        <p:spPr bwMode="auto">
          <a:xfrm flipH="1">
            <a:off x="2644413" y="3083249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F58A45-85EC-446A-A131-A39A0E5B66DB}"/>
              </a:ext>
            </a:extLst>
          </p:cNvPr>
          <p:cNvCxnSpPr/>
          <p:nvPr/>
        </p:nvCxnSpPr>
        <p:spPr bwMode="auto">
          <a:xfrm flipH="1">
            <a:off x="3105803" y="3479354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8FDBC3-A369-46C9-8C23-C51BA0F2D46E}"/>
              </a:ext>
            </a:extLst>
          </p:cNvPr>
          <p:cNvCxnSpPr/>
          <p:nvPr/>
        </p:nvCxnSpPr>
        <p:spPr bwMode="auto">
          <a:xfrm flipH="1">
            <a:off x="2989410" y="380338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1A1C8C-24FB-446D-9A6A-49CC421C2E58}"/>
              </a:ext>
            </a:extLst>
          </p:cNvPr>
          <p:cNvCxnSpPr/>
          <p:nvPr/>
        </p:nvCxnSpPr>
        <p:spPr bwMode="auto">
          <a:xfrm flipH="1">
            <a:off x="3438009" y="4209231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48BC2E-AF29-4317-BB79-B55D674C654F}"/>
              </a:ext>
            </a:extLst>
          </p:cNvPr>
          <p:cNvCxnSpPr/>
          <p:nvPr/>
        </p:nvCxnSpPr>
        <p:spPr bwMode="auto">
          <a:xfrm flipH="1">
            <a:off x="7975946" y="1208868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AEB775-B538-4B6B-AFD8-00CEF6E4A21D}"/>
              </a:ext>
            </a:extLst>
          </p:cNvPr>
          <p:cNvCxnSpPr/>
          <p:nvPr/>
        </p:nvCxnSpPr>
        <p:spPr bwMode="auto">
          <a:xfrm flipH="1">
            <a:off x="8065950" y="1554882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48E2F2-B348-4A00-96DE-C31817BCD69E}"/>
              </a:ext>
            </a:extLst>
          </p:cNvPr>
          <p:cNvCxnSpPr/>
          <p:nvPr/>
        </p:nvCxnSpPr>
        <p:spPr bwMode="auto">
          <a:xfrm flipH="1">
            <a:off x="8498611" y="1962150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D1CC2-4F5D-40EC-AB2E-5F5FBFF15D6B}"/>
              </a:ext>
            </a:extLst>
          </p:cNvPr>
          <p:cNvCxnSpPr>
            <a:cxnSpLocks/>
          </p:cNvCxnSpPr>
          <p:nvPr/>
        </p:nvCxnSpPr>
        <p:spPr bwMode="auto">
          <a:xfrm flipH="1">
            <a:off x="8137955" y="2289009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A5DB1B-BC64-44FE-B50D-135CC57F0C8A}"/>
              </a:ext>
            </a:extLst>
          </p:cNvPr>
          <p:cNvCxnSpPr/>
          <p:nvPr/>
        </p:nvCxnSpPr>
        <p:spPr bwMode="auto">
          <a:xfrm flipH="1">
            <a:off x="8032159" y="299968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0BB19F-FE4C-4689-9608-F1605EEA3FBB}"/>
              </a:ext>
            </a:extLst>
          </p:cNvPr>
          <p:cNvCxnSpPr/>
          <p:nvPr/>
        </p:nvCxnSpPr>
        <p:spPr bwMode="auto">
          <a:xfrm flipH="1">
            <a:off x="7844301" y="336268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0AF787-175E-4EB8-88F5-2BDAA7F83345}"/>
              </a:ext>
            </a:extLst>
          </p:cNvPr>
          <p:cNvCxnSpPr/>
          <p:nvPr/>
        </p:nvCxnSpPr>
        <p:spPr bwMode="auto">
          <a:xfrm flipH="1">
            <a:off x="7872698" y="3738866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8FD1B-8B9F-4C68-8486-68576A8BD8ED}"/>
              </a:ext>
            </a:extLst>
          </p:cNvPr>
          <p:cNvGrpSpPr/>
          <p:nvPr/>
        </p:nvGrpSpPr>
        <p:grpSpPr>
          <a:xfrm>
            <a:off x="7750701" y="4130749"/>
            <a:ext cx="144584" cy="314336"/>
            <a:chOff x="7786703" y="4155856"/>
            <a:chExt cx="144584" cy="31433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C50C5-1FE9-4C7B-AFC9-FEAE650A2ED8}"/>
                </a:ext>
              </a:extLst>
            </p:cNvPr>
            <p:cNvCxnSpPr/>
            <p:nvPr/>
          </p:nvCxnSpPr>
          <p:spPr bwMode="auto">
            <a:xfrm flipH="1">
              <a:off x="7786703" y="4155856"/>
              <a:ext cx="72005" cy="2993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4FB825-16A1-474E-922D-E056422C23BF}"/>
                </a:ext>
              </a:extLst>
            </p:cNvPr>
            <p:cNvCxnSpPr/>
            <p:nvPr/>
          </p:nvCxnSpPr>
          <p:spPr bwMode="auto">
            <a:xfrm flipH="1">
              <a:off x="7859282" y="4170806"/>
              <a:ext cx="72005" cy="2993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C768D3-2E96-447E-93AC-1D116450B7DC}"/>
              </a:ext>
            </a:extLst>
          </p:cNvPr>
          <p:cNvCxnSpPr/>
          <p:nvPr/>
        </p:nvCxnSpPr>
        <p:spPr bwMode="auto">
          <a:xfrm flipH="1">
            <a:off x="3106886" y="2378744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48C7FA-5DC3-4F95-BE87-4C9C492A9A62}"/>
              </a:ext>
            </a:extLst>
          </p:cNvPr>
          <p:cNvCxnSpPr/>
          <p:nvPr/>
        </p:nvCxnSpPr>
        <p:spPr bwMode="auto">
          <a:xfrm flipH="1">
            <a:off x="3483249" y="4218395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3B7593-134F-42D6-A1D2-77D9DA749862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7974" y="2319795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77" y="44035"/>
            <a:ext cx="2971799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418419" y="2004786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6679807" y="410121"/>
            <a:ext cx="283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khổ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A1D0DC-3A32-4646-8EAB-DD6F938C83D5}"/>
              </a:ext>
            </a:extLst>
          </p:cNvPr>
          <p:cNvSpPr/>
          <p:nvPr/>
        </p:nvSpPr>
        <p:spPr bwMode="auto">
          <a:xfrm>
            <a:off x="495300" y="1241143"/>
            <a:ext cx="38100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38DA51-CF0F-4992-A9BC-0C5FC31E56B5}"/>
              </a:ext>
            </a:extLst>
          </p:cNvPr>
          <p:cNvSpPr/>
          <p:nvPr/>
        </p:nvSpPr>
        <p:spPr bwMode="auto">
          <a:xfrm>
            <a:off x="495300" y="3083249"/>
            <a:ext cx="34226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1733-86C9-4B20-A6C9-E46AEDFA7BFE}"/>
              </a:ext>
            </a:extLst>
          </p:cNvPr>
          <p:cNvSpPr/>
          <p:nvPr/>
        </p:nvSpPr>
        <p:spPr bwMode="auto">
          <a:xfrm>
            <a:off x="5302401" y="1229843"/>
            <a:ext cx="381000" cy="381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CE97D9-AB79-4827-94FC-4DD065402CBB}"/>
              </a:ext>
            </a:extLst>
          </p:cNvPr>
          <p:cNvSpPr/>
          <p:nvPr/>
        </p:nvSpPr>
        <p:spPr bwMode="auto">
          <a:xfrm>
            <a:off x="5302402" y="3034383"/>
            <a:ext cx="381000" cy="381000"/>
          </a:xfrm>
          <a:prstGeom prst="ellipse">
            <a:avLst/>
          </a:prstGeom>
          <a:solidFill>
            <a:srgbClr val="5DA15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9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  <p:bldP spid="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7189" y="75104"/>
            <a:ext cx="10694835" cy="3475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346" y="231662"/>
            <a:ext cx="2223869" cy="9049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8EC035-7E0B-492C-A08B-1043A1E1E476}"/>
              </a:ext>
            </a:extLst>
          </p:cNvPr>
          <p:cNvGrpSpPr/>
          <p:nvPr/>
        </p:nvGrpSpPr>
        <p:grpSpPr>
          <a:xfrm>
            <a:off x="8028135" y="442064"/>
            <a:ext cx="2038868" cy="1009312"/>
            <a:chOff x="10618590" y="782288"/>
            <a:chExt cx="2718490" cy="13457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EA9E1A-70D6-4B4B-B77E-DF1BE2E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C0337D-2185-4E87-8428-BACCE7DA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757920" y="1514210"/>
            <a:ext cx="1223552" cy="92792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032252" y="1658567"/>
            <a:ext cx="4143938" cy="2201584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30542" y="661527"/>
            <a:ext cx="4632265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theo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nhóm</a:t>
            </a:r>
            <a:endParaRPr lang="zh-CN" alt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160" y="1820660"/>
            <a:ext cx="4089335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vi-VN" sz="24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</a:t>
            </a:r>
          </a:p>
          <a:p>
            <a:pPr marL="214308" indent="-214308" defTabSz="685783">
              <a:lnSpc>
                <a:spcPct val="150000"/>
              </a:lnSpc>
              <a:buFontTx/>
              <a:buChar char="-"/>
              <a:defRPr/>
            </a:pPr>
            <a:r>
              <a:rPr lang="vi-VN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công đọc theo đoạn</a:t>
            </a:r>
          </a:p>
          <a:p>
            <a:pPr marL="214308" indent="-214308" defTabSz="685783">
              <a:lnSpc>
                <a:spcPct val="150000"/>
              </a:lnSpc>
              <a:buFontTx/>
              <a:buChar char="-"/>
              <a:defRPr/>
            </a:pPr>
            <a:r>
              <a:rPr lang="vi-VN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bạn đọc phải dò theo bạn.</a:t>
            </a:r>
          </a:p>
          <a:p>
            <a:pPr defTabSz="685783">
              <a:lnSpc>
                <a:spcPct val="150000"/>
              </a:lnSpc>
              <a:defRPr/>
            </a:pPr>
            <a:r>
              <a:rPr lang="vi-VN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Cùng nhau tìm hiểu từ chưa biết</a:t>
            </a:r>
            <a:endParaRPr lang="en-US" sz="21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" descr="Discus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78CA4956-D3CC-41A2-8B9E-B47EDB94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4167" r="93056">
                        <a14:foregroundMark x1="14722" y1="73056" x2="25833" y2="89444"/>
                        <a14:foregroundMark x1="6944" y1="71667" x2="5936" y2="80232"/>
                        <a14:foregroundMark x1="6126" y1="83611" x2="8056" y2="86667"/>
                        <a14:foregroundMark x1="5424" y1="82500" x2="6126" y2="83611"/>
                        <a14:foregroundMark x1="4722" y1="81389" x2="5050" y2="81909"/>
                        <a14:foregroundMark x1="14722" y1="85556" x2="22222" y2="97500"/>
                        <a14:foregroundMark x1="22222" y1="97500" x2="56667" y2="91111"/>
                        <a14:foregroundMark x1="87267" y1="69444" x2="93056" y2="74722"/>
                        <a14:foregroundMark x1="86658" y1="68889" x2="87267" y2="69444"/>
                        <a14:foregroundMark x1="83611" y1="66111" x2="86658" y2="68889"/>
                        <a14:foregroundMark x1="45278" y1="62222" x2="49722" y2="65278"/>
                        <a14:foregroundMark x1="34722" y1="84444" x2="67222" y2="85556"/>
                        <a14:foregroundMark x1="58889" y1="69167" x2="58889" y2="69167"/>
                        <a14:foregroundMark x1="57500" y1="71111" x2="57500" y2="71111"/>
                        <a14:foregroundMark x1="59444" y1="71667" x2="63611" y2="57222"/>
                        <a14:foregroundMark x1="63611" y1="57222" x2="63611" y2="56944"/>
                        <a14:foregroundMark x1="84722" y1="73889" x2="84722" y2="73889"/>
                        <a14:foregroundMark x1="82665" y1="76304" x2="82222" y2="82500"/>
                        <a14:foregroundMark x1="82937" y1="72500" x2="82891" y2="73140"/>
                        <a14:foregroundMark x1="83036" y1="71111" x2="82937" y2="72500"/>
                        <a14:foregroundMark x1="83056" y1="70833" x2="83036" y2="71111"/>
                        <a14:foregroundMark x1="76389" y1="83056" x2="76389" y2="83056"/>
                        <a14:foregroundMark x1="75278" y1="83056" x2="75278" y2="83056"/>
                        <a14:foregroundMark x1="75556" y1="81667" x2="75556" y2="81667"/>
                        <a14:foregroundMark x1="75556" y1="81667" x2="75556" y2="81667"/>
                        <a14:foregroundMark x1="74722" y1="80556" x2="74722" y2="80556"/>
                        <a14:foregroundMark x1="73333" y1="80556" x2="73333" y2="80556"/>
                        <a14:foregroundMark x1="74722" y1="81389" x2="74722" y2="81389"/>
                        <a14:foregroundMark x1="74167" y1="81111" x2="74167" y2="81111"/>
                        <a14:foregroundMark x1="74167" y1="81667" x2="74167" y2="81667"/>
                        <a14:foregroundMark x1="73056" y1="80000" x2="73611" y2="80278"/>
                        <a14:foregroundMark x1="74167" y1="82222" x2="74167" y2="82222"/>
                        <a14:foregroundMark x1="74167" y1="80000" x2="74167" y2="80000"/>
                        <a14:foregroundMark x1="74167" y1="81389" x2="74167" y2="81389"/>
                        <a14:foregroundMark x1="74167" y1="81667" x2="74167" y2="81667"/>
                        <a14:foregroundMark x1="74167" y1="81667" x2="74444" y2="83056"/>
                        <a14:foregroundMark x1="73333" y1="80556" x2="76389" y2="81944"/>
                        <a14:foregroundMark x1="78889" y1="67500" x2="78738" y2="67779"/>
                        <a14:backgroundMark x1="64444" y1="20833" x2="69722" y2="51667"/>
                        <a14:backgroundMark x1="4444" y1="83611" x2="4444" y2="83611"/>
                        <a14:backgroundMark x1="4444" y1="82222" x2="4444" y2="82222"/>
                        <a14:backgroundMark x1="4444" y1="83056" x2="5278" y2="82778"/>
                        <a14:backgroundMark x1="73889" y1="75556" x2="73889" y2="75556"/>
                        <a14:backgroundMark x1="75833" y1="68889" x2="72778" y2="73333"/>
                        <a14:backgroundMark x1="77778" y1="69722" x2="77778" y2="69722"/>
                        <a14:backgroundMark x1="78333" y1="68889" x2="78333" y2="68889"/>
                        <a14:backgroundMark x1="77778" y1="70278" x2="77778" y2="70278"/>
                        <a14:backgroundMark x1="79444" y1="68889" x2="78611" y2="68889"/>
                        <a14:backgroundMark x1="78056" y1="69444" x2="78056" y2="69444"/>
                        <a14:backgroundMark x1="76944" y1="71111" x2="76944" y2="71111"/>
                        <a14:backgroundMark x1="79167" y1="68889" x2="79722" y2="68889"/>
                        <a14:backgroundMark x1="78611" y1="68889" x2="78611" y2="68889"/>
                        <a14:backgroundMark x1="78889" y1="68333" x2="76389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00979" y="484173"/>
            <a:ext cx="1429562" cy="11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EAB80-9AC7-42DA-8B26-CDDEBDBA32CB}"/>
              </a:ext>
            </a:extLst>
          </p:cNvPr>
          <p:cNvGrpSpPr/>
          <p:nvPr/>
        </p:nvGrpSpPr>
        <p:grpSpPr>
          <a:xfrm>
            <a:off x="5618849" y="1682256"/>
            <a:ext cx="2988802" cy="2279024"/>
            <a:chOff x="7603400" y="2342215"/>
            <a:chExt cx="3904271" cy="26852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5DE20-5AA9-4232-94D6-FFE1A8CC3875}"/>
                </a:ext>
              </a:extLst>
            </p:cNvPr>
            <p:cNvGrpSpPr/>
            <p:nvPr/>
          </p:nvGrpSpPr>
          <p:grpSpPr>
            <a:xfrm>
              <a:off x="7603400" y="2342215"/>
              <a:ext cx="3904271" cy="1895873"/>
              <a:chOff x="8047283" y="-90386"/>
              <a:chExt cx="3904271" cy="18958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F4D322B-ADEB-456E-B15D-237917619F58}"/>
                  </a:ext>
                </a:extLst>
              </p:cNvPr>
              <p:cNvGrpSpPr/>
              <p:nvPr/>
            </p:nvGrpSpPr>
            <p:grpSpPr>
              <a:xfrm>
                <a:off x="8047283" y="615259"/>
                <a:ext cx="3825557" cy="1190228"/>
                <a:chOff x="8047283" y="615259"/>
                <a:chExt cx="3825557" cy="119022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C8879B-7828-4C6C-8B12-9F51BE0E6592}"/>
                    </a:ext>
                  </a:extLst>
                </p:cNvPr>
                <p:cNvGrpSpPr/>
                <p:nvPr/>
              </p:nvGrpSpPr>
              <p:grpSpPr>
                <a:xfrm>
                  <a:off x="8055352" y="1272695"/>
                  <a:ext cx="1986251" cy="532792"/>
                  <a:chOff x="7550331" y="291306"/>
                  <a:chExt cx="1600199" cy="410161"/>
                </a:xfrm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F9027568-006F-4DC3-9D43-66106190F9B6}"/>
                      </a:ext>
                    </a:extLst>
                  </p:cNvPr>
                  <p:cNvSpPr/>
                  <p:nvPr/>
                </p:nvSpPr>
                <p:spPr>
                  <a:xfrm>
                    <a:off x="7726679" y="303051"/>
                    <a:ext cx="1423851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783">
                      <a:defRPr/>
                    </a:pPr>
                    <a:r>
                      <a:rPr lang="vi-VN" sz="1350" b="1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Đọc to, rõ</a:t>
                    </a:r>
                    <a:endParaRPr lang="en-US" sz="1350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C0F2AAC-0F6C-44EF-BA20-7FBBCD752DA5}"/>
                      </a:ext>
                    </a:extLst>
                  </p:cNvPr>
                  <p:cNvSpPr/>
                  <p:nvPr/>
                </p:nvSpPr>
                <p:spPr>
                  <a:xfrm>
                    <a:off x="7550331" y="291306"/>
                    <a:ext cx="352697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783">
                      <a:defRPr/>
                    </a:pPr>
                    <a:r>
                      <a:rPr lang="vi-VN" sz="1350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2</a:t>
                    </a:r>
                    <a:endParaRPr lang="en-US" sz="135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DA249CB-A751-401B-9E11-A3F943330306}"/>
                    </a:ext>
                  </a:extLst>
                </p:cNvPr>
                <p:cNvGrpSpPr/>
                <p:nvPr/>
              </p:nvGrpSpPr>
              <p:grpSpPr>
                <a:xfrm>
                  <a:off x="8047283" y="615259"/>
                  <a:ext cx="3799318" cy="532791"/>
                  <a:chOff x="8047283" y="615259"/>
                  <a:chExt cx="3799318" cy="53279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4331995-864A-4EAA-9B4F-3B3CDCD32B91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3" y="615259"/>
                    <a:ext cx="1994320" cy="532791"/>
                    <a:chOff x="7543830" y="291306"/>
                    <a:chExt cx="1606700" cy="410161"/>
                  </a:xfrm>
                </p:grpSpPr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243A7D36-8020-449B-BEF7-AC242DB1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679" y="303051"/>
                      <a:ext cx="1423851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83">
                        <a:defRPr/>
                      </a:pPr>
                      <a:r>
                        <a:rPr lang="vi-VN" sz="1350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Đọc đúng</a:t>
                      </a:r>
                      <a:endParaRPr lang="en-US" sz="1350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316BD8F3-9E54-47CA-BFDC-748479F18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30" y="291306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83">
                        <a:defRPr/>
                      </a:pPr>
                      <a:r>
                        <a:rPr lang="vi-VN" sz="1350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sz="1350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75CD0A22-11BF-4943-96D1-359770D45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7A95F82-982C-4A4F-A5DE-5E74F0199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1DFB348-9362-424E-BB69-7B645541E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D8103EE-5227-4B88-9C25-3751B1E8C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16768" y="1331970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01063DD-CE13-459C-9C7A-83667595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793613" y="133196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C91EAA-A307-47A6-BAA0-DE856FA40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370458" y="1339598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741828-3314-4184-93FD-9DB9BB992D51}"/>
                  </a:ext>
                </a:extLst>
              </p:cNvPr>
              <p:cNvSpPr txBox="1"/>
              <p:nvPr/>
            </p:nvSpPr>
            <p:spPr>
              <a:xfrm>
                <a:off x="8732654" y="-90386"/>
                <a:ext cx="3218900" cy="48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vi-VN" sz="2100" b="1" kern="0" dirty="0">
                    <a:solidFill>
                      <a:srgbClr val="ED7D31">
                        <a:lumMod val="50000"/>
                      </a:srgbClr>
                    </a:solidFill>
                    <a:latin typeface="Arial" panose="020B0604020202020204" pitchFamily="34" charset="0"/>
                  </a:rPr>
                  <a:t>Tiêu chí đánh giá </a:t>
                </a:r>
                <a:endParaRPr lang="en-US" sz="2100" b="1" kern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0E7FC2-6504-407F-8174-203143CC41F5}"/>
                </a:ext>
              </a:extLst>
            </p:cNvPr>
            <p:cNvSpPr/>
            <p:nvPr/>
          </p:nvSpPr>
          <p:spPr>
            <a:xfrm>
              <a:off x="7830361" y="4509891"/>
              <a:ext cx="1767359" cy="517535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r>
                <a:rPr lang="vi-VN" sz="1350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Ngắt, nghỉ đúng chỗ </a:t>
              </a:r>
              <a:endParaRPr lang="en-US" sz="1350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2877C0-0BB5-4EF3-805F-F8F9BC3F03E3}"/>
                </a:ext>
              </a:extLst>
            </p:cNvPr>
            <p:cNvSpPr/>
            <p:nvPr/>
          </p:nvSpPr>
          <p:spPr>
            <a:xfrm>
              <a:off x="7611469" y="4494634"/>
              <a:ext cx="437786" cy="532792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r>
                <a:rPr lang="vi-VN" sz="1350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sz="1350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E7FB2F-7AED-4917-BE24-51030568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9772885" y="4553909"/>
              <a:ext cx="502382" cy="399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4F5979-E257-48A5-ADBD-CD257C834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349730" y="4553908"/>
              <a:ext cx="502382" cy="39940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801DFA-32F9-4581-A2B1-7503F7B60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926575" y="4561537"/>
              <a:ext cx="502382" cy="399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77" y="44035"/>
            <a:ext cx="2971799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418419" y="2004786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7101789" y="311865"/>
            <a:ext cx="283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A1D0DC-3A32-4646-8EAB-DD6F938C83D5}"/>
              </a:ext>
            </a:extLst>
          </p:cNvPr>
          <p:cNvSpPr/>
          <p:nvPr/>
        </p:nvSpPr>
        <p:spPr bwMode="auto">
          <a:xfrm>
            <a:off x="495300" y="1241143"/>
            <a:ext cx="38100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38DA51-CF0F-4992-A9BC-0C5FC31E56B5}"/>
              </a:ext>
            </a:extLst>
          </p:cNvPr>
          <p:cNvSpPr/>
          <p:nvPr/>
        </p:nvSpPr>
        <p:spPr bwMode="auto">
          <a:xfrm>
            <a:off x="495300" y="3083249"/>
            <a:ext cx="38100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1733-86C9-4B20-A6C9-E46AEDFA7BFE}"/>
              </a:ext>
            </a:extLst>
          </p:cNvPr>
          <p:cNvSpPr/>
          <p:nvPr/>
        </p:nvSpPr>
        <p:spPr bwMode="auto">
          <a:xfrm>
            <a:off x="5246909" y="1229843"/>
            <a:ext cx="381000" cy="381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CE97D9-AB79-4827-94FC-4DD065402CBB}"/>
              </a:ext>
            </a:extLst>
          </p:cNvPr>
          <p:cNvSpPr/>
          <p:nvPr/>
        </p:nvSpPr>
        <p:spPr bwMode="auto">
          <a:xfrm>
            <a:off x="5302402" y="3034383"/>
            <a:ext cx="381000" cy="381000"/>
          </a:xfrm>
          <a:prstGeom prst="ellipse">
            <a:avLst/>
          </a:prstGeom>
          <a:solidFill>
            <a:srgbClr val="5DA15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77" y="44035"/>
            <a:ext cx="2971799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418419" y="2004786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6833671" y="430118"/>
            <a:ext cx="283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toàn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1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B41D-23E3-4171-8A1A-B0DEC58CF8F1}"/>
              </a:ext>
            </a:extLst>
          </p:cNvPr>
          <p:cNvSpPr txBox="1"/>
          <p:nvPr/>
        </p:nvSpPr>
        <p:spPr>
          <a:xfrm>
            <a:off x="2009774" y="2231789"/>
            <a:ext cx="5117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a. </a:t>
            </a:r>
            <a:r>
              <a:rPr lang="en-US" sz="3200" dirty="0" err="1"/>
              <a:t>Những</a:t>
            </a:r>
            <a:r>
              <a:rPr lang="en-US" sz="3200" dirty="0"/>
              <a:t> con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C92C9-10E1-42AD-B4C1-E4FAFCF9A178}"/>
              </a:ext>
            </a:extLst>
          </p:cNvPr>
          <p:cNvSpPr txBox="1"/>
          <p:nvPr/>
        </p:nvSpPr>
        <p:spPr>
          <a:xfrm>
            <a:off x="3070325" y="3372616"/>
            <a:ext cx="36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bò</a:t>
            </a:r>
            <a:r>
              <a:rPr lang="en-US" sz="3200" dirty="0">
                <a:solidFill>
                  <a:srgbClr val="FF0000"/>
                </a:solidFill>
              </a:rPr>
              <a:t>, con </a:t>
            </a:r>
            <a:r>
              <a:rPr lang="en-US" sz="3200" dirty="0" err="1">
                <a:solidFill>
                  <a:srgbClr val="FF0000"/>
                </a:solidFill>
              </a:rPr>
              <a:t>bướm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2BF4A5-2E12-44F7-B583-2A12538DA5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卡通PPT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537</Words>
  <Application>Microsoft Office PowerPoint</Application>
  <PresentationFormat>On-screen Show (16:9)</PresentationFormat>
  <Paragraphs>149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inpin heiti</vt:lpstr>
      <vt:lpstr>1_Office 主题</vt:lpstr>
      <vt:lpstr>Office 主题</vt:lpstr>
      <vt:lpstr>9_Office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清新卡通PPT</dc:title>
  <dc:creator>abc</dc:creator>
  <cp:lastModifiedBy>Admin</cp:lastModifiedBy>
  <cp:revision>782</cp:revision>
  <dcterms:created xsi:type="dcterms:W3CDTF">2014-02-10T10:41:22Z</dcterms:created>
  <dcterms:modified xsi:type="dcterms:W3CDTF">2025-04-19T21:04:54Z</dcterms:modified>
</cp:coreProperties>
</file>