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8" r:id="rId4"/>
    <p:sldId id="265" r:id="rId5"/>
    <p:sldId id="261" r:id="rId6"/>
    <p:sldId id="267" r:id="rId7"/>
    <p:sldId id="283" r:id="rId8"/>
    <p:sldId id="26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DAE"/>
    <a:srgbClr val="1EAEAA"/>
    <a:srgbClr val="FF8C9F"/>
    <a:srgbClr val="C5E5A1"/>
    <a:srgbClr val="F5D1D9"/>
    <a:srgbClr val="74C3C6"/>
    <a:srgbClr val="A4ECE5"/>
    <a:srgbClr val="EDD42B"/>
    <a:srgbClr val="F5B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9" autoAdjust="0"/>
    <p:restoredTop sz="94660"/>
  </p:normalViewPr>
  <p:slideViewPr>
    <p:cSldViewPr snapToGrid="0">
      <p:cViewPr varScale="1">
        <p:scale>
          <a:sx n="83" d="100"/>
          <a:sy n="83" d="100"/>
        </p:scale>
        <p:origin x="52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DEF58-915F-48B0-AF5E-9B7A06DF2996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1A09-249F-4AAF-A048-3EE6B3CBF3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2025/4/20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25" y="2781263"/>
            <a:ext cx="5206760" cy="33071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84848" y="769624"/>
            <a:ext cx="6020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Bài</a:t>
            </a:r>
            <a:r>
              <a:rPr lang="en-US" altLang="zh-CN" sz="48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5</a:t>
            </a:r>
          </a:p>
          <a:p>
            <a:pPr algn="ctr"/>
            <a:r>
              <a:rPr lang="en-US" altLang="zh-CN" sz="48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Những</a:t>
            </a:r>
            <a:r>
              <a:rPr lang="en-US" altLang="zh-CN" sz="48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cánh</a:t>
            </a:r>
            <a:r>
              <a:rPr lang="en-US" altLang="zh-CN" sz="48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cò</a:t>
            </a:r>
            <a:endParaRPr lang="en-US" altLang="zh-CN" sz="4800" b="1" dirty="0">
              <a:solidFill>
                <a:srgbClr val="FF8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10F25FCC-9353-4764-9BE2-145798564874}"/>
              </a:ext>
            </a:extLst>
          </p:cNvPr>
          <p:cNvSpPr/>
          <p:nvPr/>
        </p:nvSpPr>
        <p:spPr>
          <a:xfrm>
            <a:off x="1018456" y="750307"/>
            <a:ext cx="691490" cy="64922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D64634-38BE-4950-A80B-038344879098}"/>
              </a:ext>
            </a:extLst>
          </p:cNvPr>
          <p:cNvSpPr txBox="1"/>
          <p:nvPr/>
        </p:nvSpPr>
        <p:spPr>
          <a:xfrm>
            <a:off x="1640419" y="688849"/>
            <a:ext cx="10867855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7D70A-134A-4D0E-9393-3AA7F55682A6}"/>
              </a:ext>
            </a:extLst>
          </p:cNvPr>
          <p:cNvSpPr txBox="1"/>
          <p:nvPr/>
        </p:nvSpPr>
        <p:spPr>
          <a:xfrm>
            <a:off x="1335045" y="2054790"/>
            <a:ext cx="9907386" cy="6735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260DDA-3438-4003-8C7E-AB6DB4C63DA3}"/>
              </a:ext>
            </a:extLst>
          </p:cNvPr>
          <p:cNvSpPr txBox="1"/>
          <p:nvPr/>
        </p:nvSpPr>
        <p:spPr>
          <a:xfrm>
            <a:off x="1335045" y="3828936"/>
            <a:ext cx="930950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marL="514350" indent="-514350" algn="just" defTabSz="1219004" fontAlgn="auto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( …)       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vút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8B50DC-20AF-48E8-BB64-B88BC756EE97}"/>
              </a:ext>
            </a:extLst>
          </p:cNvPr>
          <p:cNvSpPr txBox="1"/>
          <p:nvPr/>
        </p:nvSpPr>
        <p:spPr>
          <a:xfrm>
            <a:off x="7629376" y="2045700"/>
            <a:ext cx="2037744" cy="615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97097A-8FC5-4661-9A2C-1FBB836C7421}"/>
              </a:ext>
            </a:extLst>
          </p:cNvPr>
          <p:cNvSpPr txBox="1"/>
          <p:nvPr/>
        </p:nvSpPr>
        <p:spPr>
          <a:xfrm>
            <a:off x="1326916" y="2127079"/>
            <a:ext cx="2766058" cy="615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tốc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ABE787-9AA7-417E-9DED-12D33BF6942C}"/>
              </a:ext>
            </a:extLst>
          </p:cNvPr>
          <p:cNvSpPr txBox="1"/>
          <p:nvPr/>
        </p:nvSpPr>
        <p:spPr>
          <a:xfrm>
            <a:off x="3976268" y="2121918"/>
            <a:ext cx="1459881" cy="615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5941" y="2336675"/>
            <a:ext cx="1822996" cy="1427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A0C17B-B9FA-45EB-9A52-65F5871C18F5}"/>
              </a:ext>
            </a:extLst>
          </p:cNvPr>
          <p:cNvSpPr txBox="1"/>
          <p:nvPr/>
        </p:nvSpPr>
        <p:spPr>
          <a:xfrm>
            <a:off x="9742971" y="2054138"/>
            <a:ext cx="1499460" cy="615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ào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330" y="2753701"/>
            <a:ext cx="2060670" cy="35079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C8E9B6-0F3B-4319-9C7F-040F347287AB}"/>
              </a:ext>
            </a:extLst>
          </p:cNvPr>
          <p:cNvSpPr txBox="1"/>
          <p:nvPr/>
        </p:nvSpPr>
        <p:spPr>
          <a:xfrm>
            <a:off x="1354345" y="4752369"/>
            <a:ext cx="929020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nhẹ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trôi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bầu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BCF30-6BB2-4E07-8B33-84E68F28046C}"/>
              </a:ext>
            </a:extLst>
          </p:cNvPr>
          <p:cNvSpPr txBox="1"/>
          <p:nvPr/>
        </p:nvSpPr>
        <p:spPr>
          <a:xfrm>
            <a:off x="5506068" y="2083808"/>
            <a:ext cx="2150968" cy="615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08359 0.259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27852 0.386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18F23E5-E10C-4922-A9BC-7FC8E1362926}"/>
              </a:ext>
            </a:extLst>
          </p:cNvPr>
          <p:cNvSpPr/>
          <p:nvPr/>
        </p:nvSpPr>
        <p:spPr>
          <a:xfrm>
            <a:off x="1942925" y="653538"/>
            <a:ext cx="675319" cy="69790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F25A7B-92D3-4AC6-ADEE-4B6DADE0BA9F}"/>
              </a:ext>
            </a:extLst>
          </p:cNvPr>
          <p:cNvSpPr txBox="1"/>
          <p:nvPr/>
        </p:nvSpPr>
        <p:spPr>
          <a:xfrm>
            <a:off x="2395460" y="653538"/>
            <a:ext cx="8066794" cy="110797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dưới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chưa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FB15F8-DEED-4DFC-87F6-5AA82EB93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912" y="1928508"/>
            <a:ext cx="5972175" cy="47625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D577602-E49A-4CFC-88C5-03AA4A0BA5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51" y="2049048"/>
            <a:ext cx="1233755" cy="123375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EF23D42-6EE0-4FE8-A2E8-157F9C856B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7" y="4586765"/>
            <a:ext cx="1233755" cy="123375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2F11D46-8F21-4976-A375-E6C638BE9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087" y="1928508"/>
            <a:ext cx="1260185" cy="1260185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65E607B-5391-4436-BF84-E13BAB6C3E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069" y="4393253"/>
            <a:ext cx="1260185" cy="1260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95B91699-794B-4264-8991-F8230DBD1B3E}"/>
              </a:ext>
            </a:extLst>
          </p:cNvPr>
          <p:cNvSpPr/>
          <p:nvPr/>
        </p:nvSpPr>
        <p:spPr>
          <a:xfrm>
            <a:off x="1709930" y="609001"/>
            <a:ext cx="720940" cy="6975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386A9C-8BD8-4D4B-9778-3563681169A8}"/>
              </a:ext>
            </a:extLst>
          </p:cNvPr>
          <p:cNvSpPr txBox="1"/>
          <p:nvPr/>
        </p:nvSpPr>
        <p:spPr>
          <a:xfrm>
            <a:off x="2419522" y="619885"/>
            <a:ext cx="3172691" cy="6975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3733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BCDE37-1122-4D7F-8138-FBCE84DFFF44}"/>
              </a:ext>
            </a:extLst>
          </p:cNvPr>
          <p:cNvSpPr txBox="1"/>
          <p:nvPr/>
        </p:nvSpPr>
        <p:spPr>
          <a:xfrm>
            <a:off x="2589832" y="1803001"/>
            <a:ext cx="8919248" cy="160042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tầng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nơi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kiếm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Thế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bay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1452FA-8DB5-43CC-8D9B-CC711353A9CD}"/>
              </a:ext>
            </a:extLst>
          </p:cNvPr>
          <p:cNvSpPr txBox="1"/>
          <p:nvPr/>
        </p:nvSpPr>
        <p:spPr>
          <a:xfrm>
            <a:off x="2029842" y="5649034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ta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2DB3FBA-56D9-4734-B8D6-6E8D1EC6D99E}"/>
              </a:ext>
            </a:extLst>
          </p:cNvPr>
          <p:cNvSpPr txBox="1"/>
          <p:nvPr/>
        </p:nvSpPr>
        <p:spPr>
          <a:xfrm>
            <a:off x="1985052" y="5640567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E6AA9B8-657A-4185-850E-032446F1FB8E}"/>
              </a:ext>
            </a:extLst>
          </p:cNvPr>
          <p:cNvSpPr txBox="1"/>
          <p:nvPr/>
        </p:nvSpPr>
        <p:spPr>
          <a:xfrm>
            <a:off x="2001986" y="5659918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6D4961B-6779-4D6D-9ADF-07003A776771}"/>
              </a:ext>
            </a:extLst>
          </p:cNvPr>
          <p:cNvSpPr txBox="1"/>
          <p:nvPr/>
        </p:nvSpPr>
        <p:spPr>
          <a:xfrm>
            <a:off x="2035854" y="5682226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7C5543A-07A6-41EB-BD31-BAD84A68C01C}"/>
              </a:ext>
            </a:extLst>
          </p:cNvPr>
          <p:cNvSpPr txBox="1"/>
          <p:nvPr/>
        </p:nvSpPr>
        <p:spPr>
          <a:xfrm>
            <a:off x="2001987" y="5640567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F29205-A2A3-476C-9603-BF77BCBE41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997" b="-1"/>
          <a:stretch/>
        </p:blipFill>
        <p:spPr>
          <a:xfrm>
            <a:off x="3052658" y="3596235"/>
            <a:ext cx="6357613" cy="1982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 animBg="1"/>
      <p:bldP spid="64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54D8F746-2F95-49F1-B623-D2EA6F3A2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1" y="1955726"/>
            <a:ext cx="10816314" cy="281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18C1E8-9AFC-43AB-B1EB-F3D7B56EC1D3}"/>
              </a:ext>
            </a:extLst>
          </p:cNvPr>
          <p:cNvSpPr/>
          <p:nvPr/>
        </p:nvSpPr>
        <p:spPr>
          <a:xfrm>
            <a:off x="1499480" y="2587193"/>
            <a:ext cx="11084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Ao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hồ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đầm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phải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nhường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chỗ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cho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nhà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cao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vi-VN" sz="4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B7A87D-FA60-4D2E-AE7C-6E74FF731398}"/>
              </a:ext>
            </a:extLst>
          </p:cNvPr>
          <p:cNvSpPr/>
          <p:nvPr/>
        </p:nvSpPr>
        <p:spPr>
          <a:xfrm>
            <a:off x="700418" y="3461017"/>
            <a:ext cx="11084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tầng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đường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cao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tốc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nhà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máy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.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Cò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chẳng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còn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1CACF-71D9-44C8-B3E0-D3CC5CD7B304}"/>
              </a:ext>
            </a:extLst>
          </p:cNvPr>
          <p:cNvSpPr/>
          <p:nvPr/>
        </p:nvSpPr>
        <p:spPr>
          <a:xfrm>
            <a:off x="700418" y="4326489"/>
            <a:ext cx="11084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nơi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kiếm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ăn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. Thế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là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chúng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 bay </a:t>
            </a: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</a:rPr>
              <a:t>đi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-27444" y="-1"/>
            <a:ext cx="12219444" cy="6857999"/>
          </a:xfrm>
          <a:prstGeom prst="rect">
            <a:avLst/>
          </a:prstGeom>
          <a:noFill/>
          <a:ln>
            <a:solidFill>
              <a:srgbClr val="1EAEAA"/>
            </a:solidFill>
            <a:prstDash val="dash"/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39828D7-11B6-4BF2-8B69-3C33D3952D4D}"/>
              </a:ext>
            </a:extLst>
          </p:cNvPr>
          <p:cNvSpPr/>
          <p:nvPr/>
        </p:nvSpPr>
        <p:spPr>
          <a:xfrm>
            <a:off x="2458129" y="557612"/>
            <a:ext cx="636763" cy="60297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C7C88-6E24-4002-802D-F20DD749CD23}"/>
              </a:ext>
            </a:extLst>
          </p:cNvPr>
          <p:cNvSpPr txBox="1"/>
          <p:nvPr/>
        </p:nvSpPr>
        <p:spPr>
          <a:xfrm>
            <a:off x="3094892" y="557612"/>
            <a:ext cx="651008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34" y="4387138"/>
            <a:ext cx="4417357" cy="2255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436352-EFAA-419B-BA5C-3F80BA8E9563}"/>
              </a:ext>
            </a:extLst>
          </p:cNvPr>
          <p:cNvSpPr txBox="1"/>
          <p:nvPr/>
        </p:nvSpPr>
        <p:spPr>
          <a:xfrm>
            <a:off x="4474552" y="1438373"/>
            <a:ext cx="4411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BA41F2-E02E-4DB7-9E2C-FCDBD148020E}"/>
              </a:ext>
            </a:extLst>
          </p:cNvPr>
          <p:cNvSpPr/>
          <p:nvPr/>
        </p:nvSpPr>
        <p:spPr>
          <a:xfrm>
            <a:off x="1867664" y="2670585"/>
            <a:ext cx="2399567" cy="843240"/>
          </a:xfrm>
          <a:prstGeom prst="roundRect">
            <a:avLst/>
          </a:prstGeom>
          <a:noFill/>
          <a:ln>
            <a:solidFill>
              <a:srgbClr val="1EAEAA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56C4BB-18BC-41E4-A432-17E8BE4CC2A2}"/>
              </a:ext>
            </a:extLst>
          </p:cNvPr>
          <p:cNvSpPr/>
          <p:nvPr/>
        </p:nvSpPr>
        <p:spPr>
          <a:xfrm>
            <a:off x="5329972" y="2670585"/>
            <a:ext cx="2399567" cy="843240"/>
          </a:xfrm>
          <a:prstGeom prst="roundRect">
            <a:avLst/>
          </a:prstGeom>
          <a:noFill/>
          <a:ln>
            <a:solidFill>
              <a:srgbClr val="1EAEAA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1D8FB9-073D-425A-B4AE-B4D2CBEA9E4B}"/>
              </a:ext>
            </a:extLst>
          </p:cNvPr>
          <p:cNvSpPr/>
          <p:nvPr/>
        </p:nvSpPr>
        <p:spPr>
          <a:xfrm>
            <a:off x="9020388" y="2670585"/>
            <a:ext cx="2399567" cy="843240"/>
          </a:xfrm>
          <a:prstGeom prst="roundRect">
            <a:avLst/>
          </a:prstGeom>
          <a:noFill/>
          <a:ln>
            <a:solidFill>
              <a:srgbClr val="1EAEAA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ớc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4FDCE4-E3BE-4B90-AA87-9F711E268746}"/>
              </a:ext>
            </a:extLst>
          </p:cNvPr>
          <p:cNvSpPr/>
          <p:nvPr/>
        </p:nvSpPr>
        <p:spPr>
          <a:xfrm>
            <a:off x="3279648" y="2960886"/>
            <a:ext cx="694944" cy="439553"/>
          </a:xfrm>
          <a:prstGeom prst="rect">
            <a:avLst/>
          </a:prstGeom>
          <a:solidFill>
            <a:srgbClr val="EC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406E2A-3F4D-47FD-8455-43E687CB39C1}"/>
              </a:ext>
            </a:extLst>
          </p:cNvPr>
          <p:cNvSpPr/>
          <p:nvPr/>
        </p:nvSpPr>
        <p:spPr>
          <a:xfrm>
            <a:off x="5924912" y="2960886"/>
            <a:ext cx="694944" cy="439553"/>
          </a:xfrm>
          <a:prstGeom prst="rect">
            <a:avLst/>
          </a:prstGeom>
          <a:solidFill>
            <a:srgbClr val="EC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083FCD-34E7-4C80-9ED1-0D7E34833F0C}"/>
              </a:ext>
            </a:extLst>
          </p:cNvPr>
          <p:cNvSpPr/>
          <p:nvPr/>
        </p:nvSpPr>
        <p:spPr>
          <a:xfrm>
            <a:off x="10415243" y="2960885"/>
            <a:ext cx="694944" cy="439553"/>
          </a:xfrm>
          <a:prstGeom prst="rect">
            <a:avLst/>
          </a:prstGeom>
          <a:solidFill>
            <a:srgbClr val="EC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-27444" y="-1"/>
            <a:ext cx="12219444" cy="6857999"/>
          </a:xfrm>
          <a:prstGeom prst="rect">
            <a:avLst/>
          </a:prstGeom>
          <a:noFill/>
          <a:ln>
            <a:solidFill>
              <a:srgbClr val="1EAEAA"/>
            </a:solidFill>
            <a:prstDash val="dash"/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39828D7-11B6-4BF2-8B69-3C33D3952D4D}"/>
              </a:ext>
            </a:extLst>
          </p:cNvPr>
          <p:cNvSpPr/>
          <p:nvPr/>
        </p:nvSpPr>
        <p:spPr>
          <a:xfrm>
            <a:off x="2458129" y="557612"/>
            <a:ext cx="636763" cy="60297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C7C88-6E24-4002-802D-F20DD749CD23}"/>
              </a:ext>
            </a:extLst>
          </p:cNvPr>
          <p:cNvSpPr txBox="1"/>
          <p:nvPr/>
        </p:nvSpPr>
        <p:spPr>
          <a:xfrm>
            <a:off x="3094892" y="557612"/>
            <a:ext cx="651008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34" y="4387138"/>
            <a:ext cx="4417357" cy="2255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436352-EFAA-419B-BA5C-3F80BA8E9563}"/>
              </a:ext>
            </a:extLst>
          </p:cNvPr>
          <p:cNvSpPr txBox="1"/>
          <p:nvPr/>
        </p:nvSpPr>
        <p:spPr>
          <a:xfrm>
            <a:off x="4474552" y="1438373"/>
            <a:ext cx="4411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BA41F2-E02E-4DB7-9E2C-FCDBD148020E}"/>
              </a:ext>
            </a:extLst>
          </p:cNvPr>
          <p:cNvSpPr/>
          <p:nvPr/>
        </p:nvSpPr>
        <p:spPr>
          <a:xfrm>
            <a:off x="1867664" y="2670585"/>
            <a:ext cx="2399567" cy="843240"/>
          </a:xfrm>
          <a:prstGeom prst="roundRect">
            <a:avLst/>
          </a:prstGeom>
          <a:noFill/>
          <a:ln>
            <a:solidFill>
              <a:srgbClr val="1EAEAA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56C4BB-18BC-41E4-A432-17E8BE4CC2A2}"/>
              </a:ext>
            </a:extLst>
          </p:cNvPr>
          <p:cNvSpPr/>
          <p:nvPr/>
        </p:nvSpPr>
        <p:spPr>
          <a:xfrm>
            <a:off x="5329972" y="2670585"/>
            <a:ext cx="2399567" cy="843240"/>
          </a:xfrm>
          <a:prstGeom prst="roundRect">
            <a:avLst/>
          </a:prstGeom>
          <a:noFill/>
          <a:ln>
            <a:solidFill>
              <a:srgbClr val="1EAEAA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kênh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1D8FB9-073D-425A-B4AE-B4D2CBEA9E4B}"/>
              </a:ext>
            </a:extLst>
          </p:cNvPr>
          <p:cNvSpPr/>
          <p:nvPr/>
        </p:nvSpPr>
        <p:spPr>
          <a:xfrm>
            <a:off x="9020388" y="2670585"/>
            <a:ext cx="2399567" cy="843240"/>
          </a:xfrm>
          <a:prstGeom prst="roundRect">
            <a:avLst/>
          </a:prstGeom>
          <a:noFill/>
          <a:ln>
            <a:solidFill>
              <a:srgbClr val="1EAEAA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4FDCE4-E3BE-4B90-AA87-9F711E268746}"/>
              </a:ext>
            </a:extLst>
          </p:cNvPr>
          <p:cNvSpPr/>
          <p:nvPr/>
        </p:nvSpPr>
        <p:spPr>
          <a:xfrm>
            <a:off x="3279648" y="2960886"/>
            <a:ext cx="694944" cy="439553"/>
          </a:xfrm>
          <a:prstGeom prst="rect">
            <a:avLst/>
          </a:prstGeom>
          <a:solidFill>
            <a:srgbClr val="EC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406E2A-3F4D-47FD-8455-43E687CB39C1}"/>
              </a:ext>
            </a:extLst>
          </p:cNvPr>
          <p:cNvSpPr/>
          <p:nvPr/>
        </p:nvSpPr>
        <p:spPr>
          <a:xfrm>
            <a:off x="6655938" y="2896461"/>
            <a:ext cx="694944" cy="439553"/>
          </a:xfrm>
          <a:prstGeom prst="rect">
            <a:avLst/>
          </a:prstGeom>
          <a:solidFill>
            <a:srgbClr val="EC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083FCD-34E7-4C80-9ED1-0D7E34833F0C}"/>
              </a:ext>
            </a:extLst>
          </p:cNvPr>
          <p:cNvSpPr/>
          <p:nvPr/>
        </p:nvSpPr>
        <p:spPr>
          <a:xfrm>
            <a:off x="10415243" y="2960885"/>
            <a:ext cx="694944" cy="439553"/>
          </a:xfrm>
          <a:prstGeom prst="rect">
            <a:avLst/>
          </a:prstGeom>
          <a:solidFill>
            <a:srgbClr val="EC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1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9A9270D-A67F-4E25-A57C-753980FDFCB8}"/>
              </a:ext>
            </a:extLst>
          </p:cNvPr>
          <p:cNvSpPr/>
          <p:nvPr/>
        </p:nvSpPr>
        <p:spPr>
          <a:xfrm>
            <a:off x="2373827" y="1099496"/>
            <a:ext cx="545556" cy="4584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5D9C9B-FB4B-4A61-BD47-5224B94C8B30}"/>
              </a:ext>
            </a:extLst>
          </p:cNvPr>
          <p:cNvSpPr txBox="1"/>
          <p:nvPr/>
        </p:nvSpPr>
        <p:spPr>
          <a:xfrm>
            <a:off x="2825261" y="1051731"/>
            <a:ext cx="6846277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nông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thành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phố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65EDE-711A-47A7-987D-88C189ADA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551" y="1801658"/>
            <a:ext cx="3714691" cy="4612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67D854-AC3B-4328-A656-E90093562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990" y="1801658"/>
            <a:ext cx="3401731" cy="4599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239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宋体</vt:lpstr>
      <vt:lpstr>Arial</vt:lpstr>
      <vt:lpstr>Arial Rounded MT Bold</vt:lpstr>
      <vt:lpstr>Arial-Rounded</vt:lpstr>
      <vt:lpstr>Calibri</vt:lpstr>
      <vt:lpstr>HP001 4 hàng</vt:lpstr>
      <vt:lpstr>黑体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Admin</cp:lastModifiedBy>
  <cp:revision>15</cp:revision>
  <dcterms:created xsi:type="dcterms:W3CDTF">2017-06-26T03:23:00Z</dcterms:created>
  <dcterms:modified xsi:type="dcterms:W3CDTF">2025-04-19T20:53:19Z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