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17" r:id="rId4"/>
    <p:sldMasterId id="2147483720" r:id="rId5"/>
    <p:sldMasterId id="2147483731" r:id="rId6"/>
    <p:sldMasterId id="2147483737" r:id="rId7"/>
  </p:sldMasterIdLst>
  <p:notesMasterIdLst>
    <p:notesMasterId r:id="rId17"/>
  </p:notesMasterIdLst>
  <p:sldIdLst>
    <p:sldId id="322" r:id="rId8"/>
    <p:sldId id="352" r:id="rId9"/>
    <p:sldId id="2601" r:id="rId10"/>
    <p:sldId id="2604" r:id="rId11"/>
    <p:sldId id="2568" r:id="rId12"/>
    <p:sldId id="2622" r:id="rId13"/>
    <p:sldId id="2623" r:id="rId14"/>
    <p:sldId id="2627" r:id="rId15"/>
    <p:sldId id="200757712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0736F-51BC-403F-9971-B6B907B89331}" type="datetimeFigureOut">
              <a:rPr lang="en-US" smtClean="0"/>
              <a:t>20/04/2025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FA7A-BE64-4D3A-8CC6-C098C7F462DE}" type="slidenum">
              <a:rPr lang="en-US" smtClean="0"/>
              <a:t>‹#›</a:t>
            </a:fld>
            <a:endParaRPr lang="en-US"/>
          </a:p>
        </p:txBody>
      </p:sp>
    </p:spTree>
    <p:extLst>
      <p:ext uri="{BB962C8B-B14F-4D97-AF65-F5344CB8AC3E}">
        <p14:creationId xmlns:p14="http://schemas.microsoft.com/office/powerpoint/2010/main" val="48206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A9C252-B8D0-45BC-8B32-1871FD7C782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180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930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150158112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8821068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2103810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DBE55C-3294-4C63-B089-14FB65D02E69}"/>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28D1AAF0-47CB-45AA-ABE3-4700373D2FAF}"/>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47137" y="270757"/>
            <a:ext cx="1415669" cy="461486"/>
          </a:xfrm>
          <a:prstGeom prst="rect">
            <a:avLst/>
          </a:prstGeom>
          <a:noFill/>
        </p:spPr>
        <p:txBody>
          <a:bodyPr wrap="none" lIns="91389" tIns="45695" rIns="91389" bIns="45695" rtlCol="0">
            <a:spAutoFit/>
          </a:bodyPr>
          <a:lstStyle/>
          <a:p>
            <a:pPr algn="r"/>
            <a:r>
              <a:rPr lang="zh-CN" altLang="en-US" sz="2399" dirty="0">
                <a:solidFill>
                  <a:schemeClr val="accent1"/>
                </a:solidFill>
                <a:ea typeface="微软雅黑" panose="020B0503020204020204" pitchFamily="34" charset="-122"/>
              </a:rPr>
              <a:t>工作回顾</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2264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BD1620D-F62A-471E-951D-5BF183EDED20}"/>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096EDE66-4097-4178-A344-70341677550C}"/>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70757"/>
            <a:ext cx="1415669" cy="461486"/>
          </a:xfrm>
          <a:prstGeom prst="rect">
            <a:avLst/>
          </a:prstGeom>
          <a:noFill/>
        </p:spPr>
        <p:txBody>
          <a:bodyPr wrap="none" lIns="91389" tIns="45695" rIns="91389" bIns="45695" rtlCol="0">
            <a:spAutoFit/>
          </a:bodyPr>
          <a:lstStyle/>
          <a:p>
            <a:r>
              <a:rPr lang="zh-CN" altLang="en-US" sz="2399" dirty="0">
                <a:solidFill>
                  <a:schemeClr val="accent1"/>
                </a:solidFill>
                <a:ea typeface="微软雅黑" panose="020B0503020204020204" pitchFamily="34" charset="-122"/>
              </a:rPr>
              <a:t>自我评价</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33849"/>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8B54879-C49D-4FEF-88B6-F1B61F2CA128}"/>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E6CDBDC3-43AC-4DB2-A4B3-361DA0B9DA24}"/>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837" y="270757"/>
            <a:ext cx="1415669" cy="461486"/>
          </a:xfrm>
          <a:prstGeom prst="rect">
            <a:avLst/>
          </a:prstGeom>
          <a:noFill/>
        </p:spPr>
        <p:txBody>
          <a:bodyPr wrap="none" lIns="91389" tIns="45695" rIns="91389" bIns="45695" rtlCol="0">
            <a:spAutoFit/>
          </a:bodyPr>
          <a:lstStyle/>
          <a:p>
            <a:pPr algn="r"/>
            <a:r>
              <a:rPr lang="zh-CN" altLang="en-US" sz="2399" dirty="0">
                <a:solidFill>
                  <a:schemeClr val="accent1"/>
                </a:solidFill>
                <a:ea typeface="微软雅黑" panose="020B0503020204020204" pitchFamily="34" charset="-122"/>
              </a:rPr>
              <a:t>工作体会</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62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1E8F3C4-EFF5-4689-93F2-CA2CE002D66F}"/>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61F0BB09-E5AF-4415-897E-7F3F22313AB5}"/>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4989880" y="270757"/>
            <a:ext cx="2338999" cy="461486"/>
          </a:xfrm>
          <a:prstGeom prst="rect">
            <a:avLst/>
          </a:prstGeom>
          <a:noFill/>
        </p:spPr>
        <p:txBody>
          <a:bodyPr wrap="none" lIns="91389" tIns="45695" rIns="91389" bIns="45695" rtlCol="0">
            <a:spAutoFit/>
          </a:bodyPr>
          <a:lstStyle/>
          <a:p>
            <a:r>
              <a:rPr lang="zh-CN" altLang="en-US" sz="2399" dirty="0">
                <a:solidFill>
                  <a:schemeClr val="accent1"/>
                </a:solidFill>
                <a:ea typeface="微软雅黑" panose="020B0503020204020204" pitchFamily="34" charset="-122"/>
              </a:rPr>
              <a:t>工作规划和展望</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432702"/>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367686"/>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947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842000" y="6491818"/>
            <a:ext cx="508000" cy="366183"/>
          </a:xfrm>
          <a:prstGeom prst="rect">
            <a:avLst/>
          </a:prstGeom>
        </p:spPr>
        <p:txBody>
          <a:bodyPr vert="horz" lIns="91440" tIns="45720" rIns="91440" bIns="45720" rtlCol="0" anchor="ctr"/>
          <a:lstStyle>
            <a:lvl1pPr algn="ctr">
              <a:defRPr sz="1333">
                <a:solidFill>
                  <a:srgbClr val="FFFFFF"/>
                </a:solidFill>
                <a:latin typeface="Glegoo"/>
                <a:cs typeface="Glegoo"/>
              </a:defRPr>
            </a:lvl1pPr>
          </a:lstStyle>
          <a:p>
            <a:fld id="{4F30D5C1-D155-2E40-A967-511B3BD0F2AE}" type="slidenum">
              <a:rPr lang="en-US" smtClean="0"/>
              <a:t>‹#›</a:t>
            </a:fld>
            <a:endParaRPr lang="en-US" dirty="0"/>
          </a:p>
        </p:txBody>
      </p:sp>
      <p:sp>
        <p:nvSpPr>
          <p:cNvPr id="10" name="Title 1"/>
          <p:cNvSpPr>
            <a:spLocks noGrp="1"/>
          </p:cNvSpPr>
          <p:nvPr>
            <p:ph type="title"/>
          </p:nvPr>
        </p:nvSpPr>
        <p:spPr>
          <a:xfrm>
            <a:off x="609601" y="381002"/>
            <a:ext cx="10972800" cy="1143000"/>
          </a:xfrm>
        </p:spPr>
        <p:txBody>
          <a:bodyPr>
            <a:normAutofit/>
          </a:bodyPr>
          <a:lstStyle>
            <a:lvl1pPr>
              <a:defRPr sz="3732">
                <a:solidFill>
                  <a:srgbClr val="48597F"/>
                </a:solidFill>
                <a:latin typeface="Lato Light"/>
                <a:cs typeface="Lato Light"/>
              </a:defRPr>
            </a:lvl1pPr>
          </a:lstStyle>
          <a:p>
            <a:r>
              <a:rPr lang="en-US" dirty="0"/>
              <a:t>Click to edit Master title style</a:t>
            </a:r>
          </a:p>
        </p:txBody>
      </p:sp>
      <p:sp>
        <p:nvSpPr>
          <p:cNvPr id="11" name="Text Placeholder 17"/>
          <p:cNvSpPr>
            <a:spLocks noGrp="1"/>
          </p:cNvSpPr>
          <p:nvPr>
            <p:ph type="body" sz="quarter" idx="23"/>
          </p:nvPr>
        </p:nvSpPr>
        <p:spPr>
          <a:xfrm>
            <a:off x="2743201" y="1168401"/>
            <a:ext cx="6705600" cy="431800"/>
          </a:xfrm>
        </p:spPr>
        <p:txBody>
          <a:bodyPr>
            <a:noAutofit/>
          </a:bodyPr>
          <a:lstStyle>
            <a:lvl1pPr marL="0" indent="0" algn="ctr">
              <a:buFontTx/>
              <a:buNone/>
              <a:defRPr sz="1599" i="0">
                <a:solidFill>
                  <a:srgbClr val="1399EE"/>
                </a:solidFill>
                <a:latin typeface="Glegoo"/>
                <a:cs typeface="Glegoo"/>
              </a:defRPr>
            </a:lvl1pPr>
            <a:lvl2pPr marL="609402" indent="0">
              <a:buFontTx/>
              <a:buNone/>
              <a:defRPr sz="1400">
                <a:latin typeface="Mission Gothic Regular" pitchFamily="50" charset="0"/>
              </a:defRPr>
            </a:lvl2pPr>
            <a:lvl3pPr marL="1218804" indent="0">
              <a:buFontTx/>
              <a:buNone/>
              <a:defRPr sz="1400">
                <a:latin typeface="Mission Gothic Regular" pitchFamily="50" charset="0"/>
              </a:defRPr>
            </a:lvl3pPr>
            <a:lvl4pPr marL="1828206" indent="0">
              <a:buFontTx/>
              <a:buNone/>
              <a:defRPr sz="1400">
                <a:latin typeface="Mission Gothic Regular" pitchFamily="50" charset="0"/>
              </a:defRPr>
            </a:lvl4pPr>
            <a:lvl5pPr marL="2437608" indent="0">
              <a:buFontTx/>
              <a:buNone/>
              <a:defRPr sz="1400">
                <a:latin typeface="Mission Gothic Regular" pitchFamily="50" charset="0"/>
              </a:defRPr>
            </a:lvl5pPr>
          </a:lstStyle>
          <a:p>
            <a:pPr lvl="0"/>
            <a:endParaRPr lang="en-US" dirty="0"/>
          </a:p>
        </p:txBody>
      </p:sp>
    </p:spTree>
    <p:extLst>
      <p:ext uri="{BB962C8B-B14F-4D97-AF65-F5344CB8AC3E}">
        <p14:creationId xmlns:p14="http://schemas.microsoft.com/office/powerpoint/2010/main" val="2844839647"/>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399"/>
          </a:p>
        </p:txBody>
      </p:sp>
      <p:sp>
        <p:nvSpPr>
          <p:cNvPr id="3" name="TextBox 1"/>
          <p:cNvSpPr txBox="1"/>
          <p:nvPr userDrawn="1"/>
        </p:nvSpPr>
        <p:spPr>
          <a:xfrm>
            <a:off x="5154218" y="491612"/>
            <a:ext cx="1723516" cy="399967"/>
          </a:xfrm>
          <a:prstGeom prst="rect">
            <a:avLst/>
          </a:prstGeom>
          <a:noFill/>
        </p:spPr>
        <p:txBody>
          <a:bodyPr wrap="none" lIns="91424" tIns="45713" rIns="91424" bIns="45713" rtlCol="0">
            <a:spAutoFit/>
          </a:bodyPr>
          <a:lstStyle/>
          <a:p>
            <a:pPr lvl="0" algn="ctr"/>
            <a:r>
              <a:rPr lang="zh-CN" altLang="en-US" sz="1999"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999"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4366331" y="947397"/>
            <a:ext cx="3416309" cy="461651"/>
          </a:xfrm>
          <a:prstGeom prst="rect">
            <a:avLst/>
          </a:prstGeom>
          <a:noFill/>
        </p:spPr>
        <p:txBody>
          <a:bodyPr wrap="square" lIns="91424" tIns="45713" rIns="91424" bIns="45713" rtlCol="0">
            <a:spAutoFit/>
          </a:bodyPr>
          <a:lstStyle/>
          <a:p>
            <a:pPr algn="ct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270488037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79563522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67752037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100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70910678"/>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94051234"/>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573213387"/>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925573067"/>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2989975"/>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1643172364"/>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205253335"/>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105902409"/>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13160501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69258375"/>
      </p:ext>
    </p:extLst>
  </p:cSld>
  <p:clrMapOvr>
    <a:masterClrMapping/>
  </p:clrMapOvr>
  <p:transition spd="slow" advClick="0"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955942101"/>
      </p:ext>
    </p:extLst>
  </p:cSld>
  <p:clrMapOvr>
    <a:masterClrMapping/>
  </p:clrMapOvr>
  <p:transition spd="slow" advClick="0"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79733758"/>
      </p:ext>
    </p:extLst>
  </p:cSld>
  <p:clrMapOvr>
    <a:masterClrMapping/>
  </p:clrMapOvr>
  <p:transition spd="slow" advClick="0"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5355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47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5462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9056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008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3108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164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21319123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0725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21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506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403343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754607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80427951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860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0490478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5937900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7549935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1173084939"/>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5727489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5579220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434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50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20/04/2025</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650418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989248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5246706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9230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5803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106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282994389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51681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793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23540985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714217717"/>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452C926-1AF6-4C84-925A-B6B02113653E}" type="datetimeFigureOut">
              <a:rPr lang="zh-CN" altLang="en-US" smtClean="0"/>
              <a:t>2025/4/20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216037509"/>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5.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8.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2C926-1AF6-4C84-925A-B6B02113653E}" type="datetimeFigureOut">
              <a:rPr lang="zh-CN" altLang="en-US" smtClean="0"/>
              <a:t>2025/4/20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37649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2025/4/20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450346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3167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6568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408769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84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2025/4/20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712497133"/>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8.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1.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01A2DCC-4234-472C-8E42-A470BAC8F970}"/>
              </a:ext>
            </a:extLst>
          </p:cNvPr>
          <p:cNvPicPr>
            <a:picLocks noChangeAspect="1"/>
          </p:cNvPicPr>
          <p:nvPr/>
        </p:nvPicPr>
        <p:blipFill>
          <a:blip r:embed="rId3"/>
          <a:stretch>
            <a:fillRect/>
          </a:stretch>
        </p:blipFill>
        <p:spPr>
          <a:xfrm>
            <a:off x="7983" y="2897"/>
            <a:ext cx="12184503" cy="6855234"/>
          </a:xfrm>
          <a:prstGeom prst="rect">
            <a:avLst/>
          </a:prstGeom>
        </p:spPr>
      </p:pic>
      <p:sp>
        <p:nvSpPr>
          <p:cNvPr id="8" name="TextBox 7">
            <a:extLst>
              <a:ext uri="{FF2B5EF4-FFF2-40B4-BE49-F238E27FC236}">
                <a16:creationId xmlns:a16="http://schemas.microsoft.com/office/drawing/2014/main" id="{4E7DCF09-9770-469F-AE44-C96F7F4146FA}"/>
              </a:ext>
            </a:extLst>
          </p:cNvPr>
          <p:cNvSpPr txBox="1"/>
          <p:nvPr/>
        </p:nvSpPr>
        <p:spPr>
          <a:xfrm>
            <a:off x="2474345" y="2227528"/>
            <a:ext cx="7612071" cy="1201472"/>
          </a:xfrm>
          <a:prstGeom prst="rect">
            <a:avLst/>
          </a:prstGeom>
          <a:noFill/>
        </p:spPr>
        <p:txBody>
          <a:bodyPr wrap="square" lIns="92486" tIns="46286" rIns="92486" bIns="46286">
            <a:spAutoFit/>
          </a:bodyPr>
          <a:lstStyle/>
          <a:p>
            <a:pPr marL="0" marR="0" lvl="0" indent="0" algn="ctr" defTabSz="682778"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Khởi</a:t>
            </a:r>
            <a:r>
              <a:rPr kumimoji="0" lang="en-US" sz="7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7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động</a:t>
            </a:r>
            <a:endPar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402232400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911601" y="1512349"/>
            <a:ext cx="5635769" cy="2156161"/>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spTree>
    <p:extLst>
      <p:ext uri="{BB962C8B-B14F-4D97-AF65-F5344CB8AC3E}">
        <p14:creationId xmlns:p14="http://schemas.microsoft.com/office/powerpoint/2010/main" val="275515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Luyện</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đọc</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thành</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tiếng</a:t>
            </a:r>
            <a:endParaRPr kumimoji="0" lang="zh-CN" altLang="en-US"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266772" y="5798618"/>
            <a:ext cx="2643183" cy="890171"/>
          </a:xfrm>
          <a:prstGeom prst="cloud">
            <a:avLst/>
          </a:prstGeom>
          <a:solidFill>
            <a:srgbClr val="37CBFF"/>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mẫu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pic>
        <p:nvPicPr>
          <p:cNvPr id="4" name="[hanhtrangso.nxbgd.vn] Đọc_ Những cánh cò_HTS">
            <a:hlinkClick r:id="" action="ppaction://media"/>
            <a:extLst>
              <a:ext uri="{FF2B5EF4-FFF2-40B4-BE49-F238E27FC236}">
                <a16:creationId xmlns:a16="http://schemas.microsoft.com/office/drawing/2014/main" id="{CDE810A3-D139-48BB-8930-1ED922EE1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437" y="5526668"/>
            <a:ext cx="1162121" cy="1162121"/>
          </a:xfrm>
          <a:prstGeom prst="rect">
            <a:avLst/>
          </a:prstGeom>
        </p:spPr>
      </p:pic>
    </p:spTree>
    <p:extLst>
      <p:ext uri="{BB962C8B-B14F-4D97-AF65-F5344CB8AC3E}">
        <p14:creationId xmlns:p14="http://schemas.microsoft.com/office/powerpoint/2010/main" val="889176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00" y="4715871"/>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3" name="TextBox 2">
            <a:extLst>
              <a:ext uri="{FF2B5EF4-FFF2-40B4-BE49-F238E27FC236}">
                <a16:creationId xmlns:a16="http://schemas.microsoft.com/office/drawing/2014/main" id="{4D17C390-4F50-46A3-8BCF-77BE1218273A}"/>
              </a:ext>
            </a:extLst>
          </p:cNvPr>
          <p:cNvSpPr txBox="1"/>
          <p:nvPr/>
        </p:nvSpPr>
        <p:spPr>
          <a:xfrm>
            <a:off x="2756617" y="666555"/>
            <a:ext cx="6678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Luyện</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đọc</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câu</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dài</a:t>
            </a: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endParaRPr>
          </a:p>
        </p:txBody>
      </p:sp>
      <p:sp>
        <p:nvSpPr>
          <p:cNvPr id="37" name="TextBox 36">
            <a:extLst>
              <a:ext uri="{FF2B5EF4-FFF2-40B4-BE49-F238E27FC236}">
                <a16:creationId xmlns:a16="http://schemas.microsoft.com/office/drawing/2014/main" id="{D5F8AAC4-3892-4AF2-876A-D315D566505B}"/>
              </a:ext>
            </a:extLst>
          </p:cNvPr>
          <p:cNvSpPr txBox="1"/>
          <p:nvPr/>
        </p:nvSpPr>
        <p:spPr>
          <a:xfrm>
            <a:off x="2432538" y="1806349"/>
            <a:ext cx="7326922"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vút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tốc</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mịt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13" name="Straight Connector 12">
            <a:extLst>
              <a:ext uri="{FF2B5EF4-FFF2-40B4-BE49-F238E27FC236}">
                <a16:creationId xmlns:a16="http://schemas.microsoft.com/office/drawing/2014/main" id="{C8B0E2EB-CE09-4395-81F4-A7770988B960}"/>
              </a:ext>
            </a:extLst>
          </p:cNvPr>
          <p:cNvCxnSpPr>
            <a:cxnSpLocks/>
          </p:cNvCxnSpPr>
          <p:nvPr/>
        </p:nvCxnSpPr>
        <p:spPr>
          <a:xfrm flipH="1">
            <a:off x="4372709"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440FC0-8ADA-4C74-B9CE-A694AE0E5C3D}"/>
              </a:ext>
            </a:extLst>
          </p:cNvPr>
          <p:cNvCxnSpPr>
            <a:cxnSpLocks/>
          </p:cNvCxnSpPr>
          <p:nvPr/>
        </p:nvCxnSpPr>
        <p:spPr>
          <a:xfrm flipH="1">
            <a:off x="5064371"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A30116-E174-4D82-B100-F0ACC3974214}"/>
              </a:ext>
            </a:extLst>
          </p:cNvPr>
          <p:cNvCxnSpPr>
            <a:cxnSpLocks/>
          </p:cNvCxnSpPr>
          <p:nvPr/>
        </p:nvCxnSpPr>
        <p:spPr>
          <a:xfrm flipH="1">
            <a:off x="5978770" y="177455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0D5524-0CB5-4276-A109-C5B616B81356}"/>
              </a:ext>
            </a:extLst>
          </p:cNvPr>
          <p:cNvCxnSpPr>
            <a:cxnSpLocks/>
          </p:cNvCxnSpPr>
          <p:nvPr/>
        </p:nvCxnSpPr>
        <p:spPr>
          <a:xfrm flipH="1">
            <a:off x="6579579" y="228042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290495-7958-4BD2-8CFE-FF0ECA8E1D6A}"/>
              </a:ext>
            </a:extLst>
          </p:cNvPr>
          <p:cNvCxnSpPr>
            <a:cxnSpLocks/>
          </p:cNvCxnSpPr>
          <p:nvPr/>
        </p:nvCxnSpPr>
        <p:spPr>
          <a:xfrm flipH="1">
            <a:off x="37425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FEF4F4-6FD4-492E-836D-4485C6B9D529}"/>
              </a:ext>
            </a:extLst>
          </p:cNvPr>
          <p:cNvCxnSpPr>
            <a:cxnSpLocks/>
          </p:cNvCxnSpPr>
          <p:nvPr/>
        </p:nvCxnSpPr>
        <p:spPr>
          <a:xfrm flipH="1">
            <a:off x="3889129" y="17946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078888D-F533-420E-9E78-AC8C555CE4C6}"/>
              </a:ext>
            </a:extLst>
          </p:cNvPr>
          <p:cNvGrpSpPr/>
          <p:nvPr/>
        </p:nvGrpSpPr>
        <p:grpSpPr>
          <a:xfrm>
            <a:off x="8924195" y="2726849"/>
            <a:ext cx="234458" cy="500143"/>
            <a:chOff x="8924195" y="2726849"/>
            <a:chExt cx="234458" cy="500143"/>
          </a:xfrm>
        </p:grpSpPr>
        <p:cxnSp>
          <p:nvCxnSpPr>
            <p:cNvPr id="46" name="Straight Connector 45">
              <a:extLst>
                <a:ext uri="{FF2B5EF4-FFF2-40B4-BE49-F238E27FC236}">
                  <a16:creationId xmlns:a16="http://schemas.microsoft.com/office/drawing/2014/main" id="{B6606FC7-899C-4360-9AE6-A473779B4D58}"/>
                </a:ext>
              </a:extLst>
            </p:cNvPr>
            <p:cNvCxnSpPr>
              <a:cxnSpLocks/>
            </p:cNvCxnSpPr>
            <p:nvPr/>
          </p:nvCxnSpPr>
          <p:spPr>
            <a:xfrm flipH="1">
              <a:off x="89241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3253EA-6D0A-4FB3-ADBF-6094FF9D37D4}"/>
                </a:ext>
              </a:extLst>
            </p:cNvPr>
            <p:cNvCxnSpPr>
              <a:cxnSpLocks/>
            </p:cNvCxnSpPr>
            <p:nvPr/>
          </p:nvCxnSpPr>
          <p:spPr>
            <a:xfrm flipH="1">
              <a:off x="9041424"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362694" y="5798618"/>
            <a:ext cx="4451343"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câu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cxnSp>
        <p:nvCxnSpPr>
          <p:cNvPr id="5" name="Straight Connector 4">
            <a:extLst>
              <a:ext uri="{FF2B5EF4-FFF2-40B4-BE49-F238E27FC236}">
                <a16:creationId xmlns:a16="http://schemas.microsoft.com/office/drawing/2014/main" id="{C3FC3C75-03FD-40F4-A36A-67FCC6BADE19}"/>
              </a:ext>
            </a:extLst>
          </p:cNvPr>
          <p:cNvCxnSpPr/>
          <p:nvPr/>
        </p:nvCxnSpPr>
        <p:spPr>
          <a:xfrm flipH="1">
            <a:off x="9097108" y="1383323"/>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0E12A-0326-4F1E-8A63-A17E38F3DE90}"/>
              </a:ext>
            </a:extLst>
          </p:cNvPr>
          <p:cNvCxnSpPr/>
          <p:nvPr/>
        </p:nvCxnSpPr>
        <p:spPr>
          <a:xfrm flipH="1">
            <a:off x="7467600" y="177623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E45502-E99D-4100-9362-0AB958329ADC}"/>
              </a:ext>
            </a:extLst>
          </p:cNvPr>
          <p:cNvCxnSpPr/>
          <p:nvPr/>
        </p:nvCxnSpPr>
        <p:spPr>
          <a:xfrm flipH="1">
            <a:off x="8078612" y="223343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138EB-35F8-4988-8DCC-4746A6FBECD4}"/>
              </a:ext>
            </a:extLst>
          </p:cNvPr>
          <p:cNvCxnSpPr/>
          <p:nvPr/>
        </p:nvCxnSpPr>
        <p:spPr>
          <a:xfrm flipH="1">
            <a:off x="6648397" y="2784422"/>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E4FAF7-0B95-4C0D-8968-C9D97A62ED8A}"/>
              </a:ext>
            </a:extLst>
          </p:cNvPr>
          <p:cNvCxnSpPr/>
          <p:nvPr/>
        </p:nvCxnSpPr>
        <p:spPr>
          <a:xfrm flipH="1">
            <a:off x="2357751" y="4045744"/>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D28876-193E-4FB0-B1BA-7230E47C6F9A}"/>
              </a:ext>
            </a:extLst>
          </p:cNvPr>
          <p:cNvCxnSpPr/>
          <p:nvPr/>
        </p:nvCxnSpPr>
        <p:spPr>
          <a:xfrm flipH="1">
            <a:off x="6707012" y="410675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67C6F3-FF18-4673-81DD-FC3D46F70BB0}"/>
              </a:ext>
            </a:extLst>
          </p:cNvPr>
          <p:cNvCxnSpPr/>
          <p:nvPr/>
        </p:nvCxnSpPr>
        <p:spPr>
          <a:xfrm flipH="1">
            <a:off x="1712981" y="456395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DD113-8C4C-4CED-BACF-68E76C9D2446}"/>
              </a:ext>
            </a:extLst>
          </p:cNvPr>
          <p:cNvCxnSpPr/>
          <p:nvPr/>
        </p:nvCxnSpPr>
        <p:spPr>
          <a:xfrm flipH="1">
            <a:off x="4960273" y="45439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3A42A79-D989-4C14-9F6E-40AAD7B78E7D}"/>
              </a:ext>
            </a:extLst>
          </p:cNvPr>
          <p:cNvGrpSpPr/>
          <p:nvPr/>
        </p:nvGrpSpPr>
        <p:grpSpPr>
          <a:xfrm>
            <a:off x="10739750" y="5001107"/>
            <a:ext cx="191912" cy="457200"/>
            <a:chOff x="10739750" y="5001107"/>
            <a:chExt cx="191912" cy="457200"/>
          </a:xfrm>
        </p:grpSpPr>
        <p:cxnSp>
          <p:nvCxnSpPr>
            <p:cNvPr id="17" name="Straight Connector 16">
              <a:extLst>
                <a:ext uri="{FF2B5EF4-FFF2-40B4-BE49-F238E27FC236}">
                  <a16:creationId xmlns:a16="http://schemas.microsoft.com/office/drawing/2014/main" id="{C4817910-7DC5-4924-BA47-AC93BC7EB6BC}"/>
                </a:ext>
              </a:extLst>
            </p:cNvPr>
            <p:cNvCxnSpPr/>
            <p:nvPr/>
          </p:nvCxnSpPr>
          <p:spPr>
            <a:xfrm flipH="1">
              <a:off x="10739750"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2403EA-CCCF-4AF1-B2AC-57F60F56DC6F}"/>
                </a:ext>
              </a:extLst>
            </p:cNvPr>
            <p:cNvCxnSpPr/>
            <p:nvPr/>
          </p:nvCxnSpPr>
          <p:spPr>
            <a:xfrm flipH="1">
              <a:off x="10814432"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22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160162" y="5798618"/>
            <a:ext cx="4856409"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đoạn</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259235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42349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8" name="Cloud 7">
            <a:extLst>
              <a:ext uri="{FF2B5EF4-FFF2-40B4-BE49-F238E27FC236}">
                <a16:creationId xmlns:a16="http://schemas.microsoft.com/office/drawing/2014/main" id="{56B0AE08-729B-487F-A835-B7F8ECFDDEC2}"/>
              </a:ext>
            </a:extLst>
          </p:cNvPr>
          <p:cNvSpPr/>
          <p:nvPr/>
        </p:nvSpPr>
        <p:spPr>
          <a:xfrm>
            <a:off x="1795824" y="5798618"/>
            <a:ext cx="3585086"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toàn</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bài</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Tree>
    <p:extLst>
      <p:ext uri="{BB962C8B-B14F-4D97-AF65-F5344CB8AC3E}">
        <p14:creationId xmlns:p14="http://schemas.microsoft.com/office/powerpoint/2010/main" val="80947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2_Office 主题​​">
  <a:themeElements>
    <a:clrScheme name="自定义 1126">
      <a:dk1>
        <a:sysClr val="windowText" lastClr="000000"/>
      </a:dk1>
      <a:lt1>
        <a:sysClr val="window" lastClr="FFFFFF"/>
      </a:lt1>
      <a:dk2>
        <a:srgbClr val="44546A"/>
      </a:dk2>
      <a:lt2>
        <a:srgbClr val="E7E6E6"/>
      </a:lt2>
      <a:accent1>
        <a:srgbClr val="71D2C2"/>
      </a:accent1>
      <a:accent2>
        <a:srgbClr val="70C7DB"/>
      </a:accent2>
      <a:accent3>
        <a:srgbClr val="71D2C2"/>
      </a:accent3>
      <a:accent4>
        <a:srgbClr val="70C7DB"/>
      </a:accent4>
      <a:accent5>
        <a:srgbClr val="71D2C2"/>
      </a:accent5>
      <a:accent6>
        <a:srgbClr val="70C7DB"/>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734</Words>
  <Application>Microsoft Office PowerPoint</Application>
  <PresentationFormat>Widescreen</PresentationFormat>
  <Paragraphs>44</Paragraphs>
  <Slides>9</Slides>
  <Notes>4</Notes>
  <HiddenSlides>0</HiddenSlides>
  <MMClips>1</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9</vt:i4>
      </vt:variant>
    </vt:vector>
  </HeadingPairs>
  <TitlesOfParts>
    <vt:vector size="37" baseType="lpstr">
      <vt:lpstr>微软雅黑</vt:lpstr>
      <vt:lpstr>宋体</vt:lpstr>
      <vt:lpstr>Arial</vt:lpstr>
      <vt:lpstr>Arial Rounded MT Bold</vt:lpstr>
      <vt:lpstr>Arial Unicode MS</vt:lpstr>
      <vt:lpstr>Arial-Rounded</vt:lpstr>
      <vt:lpstr>Arial-SGK-TV</vt:lpstr>
      <vt:lpstr>Averta Std CY Bold</vt:lpstr>
      <vt:lpstr>Calibri</vt:lpstr>
      <vt:lpstr>等线</vt:lpstr>
      <vt:lpstr>Glegoo</vt:lpstr>
      <vt:lpstr>inpin heiti</vt:lpstr>
      <vt:lpstr>Lato Light</vt:lpstr>
      <vt:lpstr>Mission Gothic Regular</vt:lpstr>
      <vt:lpstr>Open Sans</vt:lpstr>
      <vt:lpstr>Quicksand Medium</vt:lpstr>
      <vt:lpstr>Times New Roman</vt:lpstr>
      <vt:lpstr>UTM Avo</vt:lpstr>
      <vt:lpstr>VNI-Avo</vt:lpstr>
      <vt:lpstr>仓耳今楷05-6763 W05</vt:lpstr>
      <vt:lpstr>华康少女文字W5</vt:lpstr>
      <vt:lpstr>2_Office 主题​​</vt:lpstr>
      <vt:lpstr>3_Office 主题</vt:lpstr>
      <vt:lpstr>1_Office 主题</vt:lpstr>
      <vt:lpstr>Khởi động</vt:lpstr>
      <vt:lpstr>PPT定制1801380800</vt:lpstr>
      <vt:lpstr>Hoạt động</vt:lpstr>
      <vt:lpstr>9_www.33ppt.com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12</cp:revision>
  <dcterms:created xsi:type="dcterms:W3CDTF">2021-12-17T10:38:13Z</dcterms:created>
  <dcterms:modified xsi:type="dcterms:W3CDTF">2025-04-19T20:48:01Z</dcterms:modified>
</cp:coreProperties>
</file>