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5" r:id="rId3"/>
  </p:sldMasterIdLst>
  <p:notesMasterIdLst>
    <p:notesMasterId r:id="rId24"/>
  </p:notesMasterIdLst>
  <p:sldIdLst>
    <p:sldId id="351" r:id="rId4"/>
    <p:sldId id="290" r:id="rId5"/>
    <p:sldId id="260" r:id="rId6"/>
    <p:sldId id="287" r:id="rId7"/>
    <p:sldId id="299" r:id="rId8"/>
    <p:sldId id="294" r:id="rId9"/>
    <p:sldId id="296" r:id="rId10"/>
    <p:sldId id="347" r:id="rId11"/>
    <p:sldId id="348" r:id="rId12"/>
    <p:sldId id="306" r:id="rId13"/>
    <p:sldId id="344" r:id="rId14"/>
    <p:sldId id="343" r:id="rId15"/>
    <p:sldId id="345" r:id="rId16"/>
    <p:sldId id="346" r:id="rId17"/>
    <p:sldId id="300" r:id="rId18"/>
    <p:sldId id="298" r:id="rId19"/>
    <p:sldId id="305" r:id="rId20"/>
    <p:sldId id="349" r:id="rId21"/>
    <p:sldId id="304" r:id="rId22"/>
    <p:sldId id="264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B6BE"/>
    <a:srgbClr val="F9A601"/>
    <a:srgbClr val="FF8599"/>
    <a:srgbClr val="FFD1E1"/>
    <a:srgbClr val="1CD8EC"/>
    <a:srgbClr val="19B4C9"/>
    <a:srgbClr val="D6F133"/>
    <a:srgbClr val="FDDF03"/>
    <a:srgbClr val="22F1F6"/>
    <a:srgbClr val="9FB7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15" autoAdjust="0"/>
    <p:restoredTop sz="96578" autoAdjust="0"/>
  </p:normalViewPr>
  <p:slideViewPr>
    <p:cSldViewPr snapToGrid="0">
      <p:cViewPr varScale="1">
        <p:scale>
          <a:sx n="88" d="100"/>
          <a:sy n="88" d="100"/>
        </p:scale>
        <p:origin x="389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5B96E-16FD-4B24-BE2E-4DCAE475A1A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04A65-FED2-458F-8760-D4B912626E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49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414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967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49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548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228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7501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917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237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3557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04A65-FED2-458F-8760-D4B912626E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1108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03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471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513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365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93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686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229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241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205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30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02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55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414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618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147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719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554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46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318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736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91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353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283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094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58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FF3A7C-AD87-4FD5-B36B-820E975C156B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69763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66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00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25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90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98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06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26533"/>
            <a:ext cx="12190992" cy="597746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400927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49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56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28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56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54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62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20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63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80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1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88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11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E942-8C21-4115-8680-D88995117483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49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211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4.pn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0.png"/><Relationship Id="rId9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8086">
            <a:off x="4285783" y="413070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16" y="732515"/>
            <a:ext cx="7661933" cy="5608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6" y="289918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50" y="1864522"/>
            <a:ext cx="2025823" cy="4993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71677"/>
            <a:ext cx="3764907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230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413" y="268894"/>
            <a:ext cx="1292003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042" y="353222"/>
            <a:ext cx="573751" cy="3375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038802" y="2806902"/>
            <a:ext cx="69972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altLang="zh-CN" sz="5400" b="1" dirty="0" err="1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Chào</a:t>
            </a:r>
            <a:r>
              <a:rPr lang="en-US" altLang="zh-CN" sz="5400" b="1" dirty="0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mừng</a:t>
            </a:r>
            <a:r>
              <a:rPr lang="en-US" altLang="zh-CN" sz="5400" b="1" dirty="0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thầy</a:t>
            </a:r>
            <a:r>
              <a:rPr lang="en-US" altLang="zh-CN" sz="5400" b="1" dirty="0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cô</a:t>
            </a:r>
            <a:r>
              <a:rPr lang="en-US" altLang="zh-CN" sz="5400" b="1" dirty="0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và</a:t>
            </a:r>
            <a:r>
              <a:rPr lang="en-US" altLang="zh-CN" sz="5400" b="1" dirty="0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các</a:t>
            </a:r>
            <a:r>
              <a:rPr lang="en-US" altLang="zh-CN" sz="5400" b="1" dirty="0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em</a:t>
            </a:r>
            <a:r>
              <a:rPr lang="en-US" altLang="zh-CN" sz="5400" b="1" dirty="0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!</a:t>
            </a:r>
            <a:endParaRPr lang="zh-CN" altLang="en-US" sz="5400" b="1" dirty="0">
              <a:solidFill>
                <a:srgbClr val="FFA4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ea typeface="迷你简雪峰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2531328" y="0"/>
            <a:ext cx="966067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3" name="组合 92"/>
          <p:cNvGrpSpPr/>
          <p:nvPr/>
        </p:nvGrpSpPr>
        <p:grpSpPr>
          <a:xfrm>
            <a:off x="1126073" y="936505"/>
            <a:ext cx="3297427" cy="4817525"/>
            <a:chOff x="3051715" y="1629522"/>
            <a:chExt cx="7107908" cy="7107908"/>
          </a:xfrm>
        </p:grpSpPr>
        <p:sp>
          <p:nvSpPr>
            <p:cNvPr id="94" name="弧形 93"/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弧形 94"/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弧形 95"/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弧形 96"/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弧形 97"/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3" name="任意多边形 82"/>
          <p:cNvSpPr/>
          <p:nvPr/>
        </p:nvSpPr>
        <p:spPr>
          <a:xfrm rot="5400000">
            <a:off x="840803" y="1466447"/>
            <a:ext cx="1975995" cy="3657598"/>
          </a:xfrm>
          <a:custGeom>
            <a:avLst/>
            <a:gdLst>
              <a:gd name="connsiteX0" fmla="*/ 0 w 1975995"/>
              <a:gd name="connsiteY0" fmla="*/ 1141593 h 4720095"/>
              <a:gd name="connsiteX1" fmla="*/ 0 w 1975995"/>
              <a:gd name="connsiteY1" fmla="*/ 987997 h 4720095"/>
              <a:gd name="connsiteX2" fmla="*/ 987997 w 1975995"/>
              <a:gd name="connsiteY2" fmla="*/ 0 h 4720095"/>
              <a:gd name="connsiteX3" fmla="*/ 1975994 w 1975995"/>
              <a:gd name="connsiteY3" fmla="*/ 987997 h 4720095"/>
              <a:gd name="connsiteX4" fmla="*/ 1975994 w 1975995"/>
              <a:gd name="connsiteY4" fmla="*/ 1095950 h 4720095"/>
              <a:gd name="connsiteX5" fmla="*/ 1975995 w 1975995"/>
              <a:gd name="connsiteY5" fmla="*/ 1095950 h 4720095"/>
              <a:gd name="connsiteX6" fmla="*/ 1975995 w 1975995"/>
              <a:gd name="connsiteY6" fmla="*/ 4720095 h 4720095"/>
              <a:gd name="connsiteX7" fmla="*/ 2815 w 1975995"/>
              <a:gd name="connsiteY7" fmla="*/ 4720095 h 4720095"/>
              <a:gd name="connsiteX8" fmla="*/ 2815 w 1975995"/>
              <a:gd name="connsiteY8" fmla="*/ 1197340 h 472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995" h="4720095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20B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597226" y="2633221"/>
            <a:ext cx="1172591" cy="1179462"/>
            <a:chOff x="1267237" y="4149067"/>
            <a:chExt cx="1172591" cy="1179462"/>
          </a:xfrm>
        </p:grpSpPr>
        <p:sp>
          <p:nvSpPr>
            <p:cNvPr id="4" name="五角星 2"/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0BEEF9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496257" y="4521472"/>
              <a:ext cx="66556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rgbClr val="FF8FA7"/>
                    </a:solidFill>
                  </a:ln>
                  <a:solidFill>
                    <a:schemeClr val="bg1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02</a:t>
              </a:r>
              <a:endParaRPr lang="zh-CN" altLang="en-US" sz="3200" dirty="0">
                <a:ln w="25400">
                  <a:solidFill>
                    <a:srgbClr val="FF8FA7"/>
                  </a:solidFill>
                </a:ln>
                <a:solidFill>
                  <a:schemeClr val="bg1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</p:grpSp>
      <p:sp>
        <p:nvSpPr>
          <p:cNvPr id="7" name="十字星 6"/>
          <p:cNvSpPr/>
          <p:nvPr/>
        </p:nvSpPr>
        <p:spPr>
          <a:xfrm rot="20953261">
            <a:off x="909643" y="1338455"/>
            <a:ext cx="566841" cy="566841"/>
          </a:xfrm>
          <a:prstGeom prst="star4">
            <a:avLst/>
          </a:prstGeom>
          <a:solidFill>
            <a:srgbClr val="06E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92898" y="2713890"/>
            <a:ext cx="2866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endParaRPr lang="zh-CN" altLang="en-US" sz="1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5" t="15027" r="49282" b="11253"/>
          <a:stretch/>
        </p:blipFill>
        <p:spPr>
          <a:xfrm>
            <a:off x="3438152" y="2129986"/>
            <a:ext cx="749431" cy="129901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flipH="1">
            <a:off x="2699724" y="3070720"/>
            <a:ext cx="2414421" cy="1514317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3" name="组合 102"/>
          <p:cNvGrpSpPr/>
          <p:nvPr/>
        </p:nvGrpSpPr>
        <p:grpSpPr>
          <a:xfrm flipH="1">
            <a:off x="345076" y="5004262"/>
            <a:ext cx="1603964" cy="1616398"/>
            <a:chOff x="9886950" y="4535871"/>
            <a:chExt cx="1834461" cy="2005899"/>
          </a:xfrm>
        </p:grpSpPr>
        <p:sp>
          <p:nvSpPr>
            <p:cNvPr id="104" name="圆角矩形 103"/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圆角矩形 104"/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6" name="组合 105"/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118" name="椭圆 117"/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矩形 119"/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梯形 121"/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7" name="椭圆 106"/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8" name="直接连接符 107"/>
            <p:cNvCxnSpPr>
              <a:stCxn id="104" idx="2"/>
            </p:cNvCxnSpPr>
            <p:nvPr/>
          </p:nvCxnSpPr>
          <p:spPr>
            <a:xfrm flipH="1">
              <a:off x="10686371" y="5562830"/>
              <a:ext cx="4207" cy="950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>
              <a:off x="10274038" y="5565635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>
              <a:off x="10806985" y="5551610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>
              <a:off x="10080494" y="6530550"/>
              <a:ext cx="1489448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>
              <a:off x="9886950" y="6541770"/>
              <a:ext cx="103784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>
              <a:off x="11665311" y="6527745"/>
              <a:ext cx="56100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矩形 113"/>
            <p:cNvSpPr/>
            <p:nvPr/>
          </p:nvSpPr>
          <p:spPr>
            <a:xfrm rot="17559220">
              <a:off x="10853495" y="4455518"/>
              <a:ext cx="79608" cy="82479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矩形 114"/>
            <p:cNvSpPr/>
            <p:nvPr/>
          </p:nvSpPr>
          <p:spPr>
            <a:xfrm rot="1755922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矩形 115"/>
            <p:cNvSpPr/>
            <p:nvPr/>
          </p:nvSpPr>
          <p:spPr>
            <a:xfrm rot="17559220">
              <a:off x="10372657" y="4488927"/>
              <a:ext cx="84972" cy="178859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矩形 116"/>
            <p:cNvSpPr/>
            <p:nvPr/>
          </p:nvSpPr>
          <p:spPr>
            <a:xfrm rot="17559220">
              <a:off x="11189014" y="5155725"/>
              <a:ext cx="256730" cy="87380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F5721F3-3873-4771-A213-891737E2DE27}"/>
              </a:ext>
            </a:extLst>
          </p:cNvPr>
          <p:cNvSpPr txBox="1"/>
          <p:nvPr/>
        </p:nvSpPr>
        <p:spPr>
          <a:xfrm>
            <a:off x="4693197" y="504933"/>
            <a:ext cx="32919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Thổi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nhuộm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9EE3773-F80A-4249-86C1-1ECBA41910AA}"/>
              </a:ext>
            </a:extLst>
          </p:cNvPr>
          <p:cNvSpPr txBox="1"/>
          <p:nvPr/>
        </p:nvSpPr>
        <p:spPr>
          <a:xfrm>
            <a:off x="6539053" y="2474870"/>
            <a:ext cx="32919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to.</a:t>
            </a: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gốc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B504DB5-C63B-49B6-92B7-47ECD7874D89}"/>
              </a:ext>
            </a:extLst>
          </p:cNvPr>
          <p:cNvSpPr txBox="1"/>
          <p:nvPr/>
        </p:nvSpPr>
        <p:spPr>
          <a:xfrm>
            <a:off x="8269860" y="4395205"/>
            <a:ext cx="3919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phi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thăm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4EA1669-0564-4130-ABE6-54FEF0808101}"/>
              </a:ext>
            </a:extLst>
          </p:cNvPr>
          <p:cNvSpPr/>
          <p:nvPr/>
        </p:nvSpPr>
        <p:spPr>
          <a:xfrm>
            <a:off x="3624924" y="5368522"/>
            <a:ext cx="3242553" cy="7837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B0F519-4615-4E1A-B406-2650CDEDA3E4}"/>
              </a:ext>
            </a:extLst>
          </p:cNvPr>
          <p:cNvCxnSpPr>
            <a:cxnSpLocks/>
          </p:cNvCxnSpPr>
          <p:nvPr/>
        </p:nvCxnSpPr>
        <p:spPr>
          <a:xfrm flipH="1">
            <a:off x="7393256" y="591015"/>
            <a:ext cx="89209" cy="345490"/>
          </a:xfrm>
          <a:prstGeom prst="line">
            <a:avLst/>
          </a:prstGeom>
          <a:ln w="28575">
            <a:solidFill>
              <a:srgbClr val="FF8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F420BE4-8FE3-4C57-B929-0ABD9A240F66}"/>
              </a:ext>
            </a:extLst>
          </p:cNvPr>
          <p:cNvCxnSpPr>
            <a:cxnSpLocks/>
          </p:cNvCxnSpPr>
          <p:nvPr/>
        </p:nvCxnSpPr>
        <p:spPr>
          <a:xfrm flipH="1">
            <a:off x="7895942" y="1029061"/>
            <a:ext cx="89209" cy="345490"/>
          </a:xfrm>
          <a:prstGeom prst="line">
            <a:avLst/>
          </a:prstGeom>
          <a:ln w="28575">
            <a:solidFill>
              <a:srgbClr val="FF8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F6C40DA-97CF-4300-A69B-7957FA610789}"/>
              </a:ext>
            </a:extLst>
          </p:cNvPr>
          <p:cNvCxnSpPr>
            <a:cxnSpLocks/>
          </p:cNvCxnSpPr>
          <p:nvPr/>
        </p:nvCxnSpPr>
        <p:spPr>
          <a:xfrm flipH="1">
            <a:off x="7182264" y="1449130"/>
            <a:ext cx="89209" cy="345490"/>
          </a:xfrm>
          <a:prstGeom prst="line">
            <a:avLst/>
          </a:prstGeom>
          <a:ln w="28575">
            <a:solidFill>
              <a:srgbClr val="FF8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CFA83EE-A956-46C5-8E24-CA24ED617203}"/>
              </a:ext>
            </a:extLst>
          </p:cNvPr>
          <p:cNvCxnSpPr>
            <a:cxnSpLocks/>
          </p:cNvCxnSpPr>
          <p:nvPr/>
        </p:nvCxnSpPr>
        <p:spPr>
          <a:xfrm flipH="1">
            <a:off x="7393256" y="1874639"/>
            <a:ext cx="89209" cy="345490"/>
          </a:xfrm>
          <a:prstGeom prst="line">
            <a:avLst/>
          </a:prstGeom>
          <a:ln w="28575">
            <a:solidFill>
              <a:srgbClr val="FF8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7AF638F-C5EF-46A5-81DC-0087554D89D5}"/>
              </a:ext>
            </a:extLst>
          </p:cNvPr>
          <p:cNvCxnSpPr>
            <a:cxnSpLocks/>
          </p:cNvCxnSpPr>
          <p:nvPr/>
        </p:nvCxnSpPr>
        <p:spPr>
          <a:xfrm flipH="1">
            <a:off x="8809465" y="2541145"/>
            <a:ext cx="89209" cy="345490"/>
          </a:xfrm>
          <a:prstGeom prst="line">
            <a:avLst/>
          </a:prstGeom>
          <a:ln w="28575">
            <a:solidFill>
              <a:srgbClr val="FF8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266E80D-B186-48A4-A94B-91670B5A1477}"/>
              </a:ext>
            </a:extLst>
          </p:cNvPr>
          <p:cNvCxnSpPr>
            <a:cxnSpLocks/>
          </p:cNvCxnSpPr>
          <p:nvPr/>
        </p:nvCxnSpPr>
        <p:spPr>
          <a:xfrm flipH="1">
            <a:off x="9276545" y="2994434"/>
            <a:ext cx="89209" cy="345490"/>
          </a:xfrm>
          <a:prstGeom prst="line">
            <a:avLst/>
          </a:prstGeom>
          <a:ln w="28575">
            <a:solidFill>
              <a:srgbClr val="FF8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C516C4C-489A-4A4C-A1BB-2E39D72AB7F1}"/>
              </a:ext>
            </a:extLst>
          </p:cNvPr>
          <p:cNvCxnSpPr>
            <a:cxnSpLocks/>
          </p:cNvCxnSpPr>
          <p:nvPr/>
        </p:nvCxnSpPr>
        <p:spPr>
          <a:xfrm flipH="1">
            <a:off x="9187336" y="3417656"/>
            <a:ext cx="89209" cy="345490"/>
          </a:xfrm>
          <a:prstGeom prst="line">
            <a:avLst/>
          </a:prstGeom>
          <a:ln w="28575">
            <a:solidFill>
              <a:srgbClr val="FF8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0CCC9CD-F2AD-464B-9B87-7159300A32BE}"/>
              </a:ext>
            </a:extLst>
          </p:cNvPr>
          <p:cNvCxnSpPr>
            <a:cxnSpLocks/>
          </p:cNvCxnSpPr>
          <p:nvPr/>
        </p:nvCxnSpPr>
        <p:spPr>
          <a:xfrm flipH="1">
            <a:off x="9479855" y="3838062"/>
            <a:ext cx="89209" cy="345490"/>
          </a:xfrm>
          <a:prstGeom prst="line">
            <a:avLst/>
          </a:prstGeom>
          <a:ln w="28575">
            <a:solidFill>
              <a:srgbClr val="FF8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8EB9F2A-3120-4B22-895C-BB1903ECE58A}"/>
              </a:ext>
            </a:extLst>
          </p:cNvPr>
          <p:cNvCxnSpPr>
            <a:cxnSpLocks/>
          </p:cNvCxnSpPr>
          <p:nvPr/>
        </p:nvCxnSpPr>
        <p:spPr>
          <a:xfrm flipH="1">
            <a:off x="10516918" y="4537708"/>
            <a:ext cx="89209" cy="345490"/>
          </a:xfrm>
          <a:prstGeom prst="line">
            <a:avLst/>
          </a:prstGeom>
          <a:ln w="28575">
            <a:solidFill>
              <a:srgbClr val="FF8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85C484A-0525-452A-8977-9BB16B212C6A}"/>
              </a:ext>
            </a:extLst>
          </p:cNvPr>
          <p:cNvCxnSpPr>
            <a:cxnSpLocks/>
          </p:cNvCxnSpPr>
          <p:nvPr/>
        </p:nvCxnSpPr>
        <p:spPr>
          <a:xfrm flipH="1">
            <a:off x="11733977" y="4863585"/>
            <a:ext cx="89209" cy="345490"/>
          </a:xfrm>
          <a:prstGeom prst="line">
            <a:avLst/>
          </a:prstGeom>
          <a:ln w="28575">
            <a:solidFill>
              <a:srgbClr val="FF8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D7A2314-0802-4C98-8094-CA408C3FA6D5}"/>
              </a:ext>
            </a:extLst>
          </p:cNvPr>
          <p:cNvCxnSpPr>
            <a:cxnSpLocks/>
          </p:cNvCxnSpPr>
          <p:nvPr/>
        </p:nvCxnSpPr>
        <p:spPr>
          <a:xfrm flipH="1">
            <a:off x="11097988" y="5333517"/>
            <a:ext cx="89209" cy="345490"/>
          </a:xfrm>
          <a:prstGeom prst="line">
            <a:avLst/>
          </a:prstGeom>
          <a:ln w="28575">
            <a:solidFill>
              <a:srgbClr val="FF8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78C1590-6004-4390-BE99-D096084BC239}"/>
              </a:ext>
            </a:extLst>
          </p:cNvPr>
          <p:cNvCxnSpPr>
            <a:cxnSpLocks/>
          </p:cNvCxnSpPr>
          <p:nvPr/>
        </p:nvCxnSpPr>
        <p:spPr>
          <a:xfrm flipH="1">
            <a:off x="11221513" y="5760377"/>
            <a:ext cx="89209" cy="345490"/>
          </a:xfrm>
          <a:prstGeom prst="line">
            <a:avLst/>
          </a:prstGeom>
          <a:ln w="28575">
            <a:solidFill>
              <a:srgbClr val="FF8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29C7917-4915-424D-AA53-D2AA68056029}"/>
              </a:ext>
            </a:extLst>
          </p:cNvPr>
          <p:cNvCxnSpPr>
            <a:cxnSpLocks/>
          </p:cNvCxnSpPr>
          <p:nvPr/>
        </p:nvCxnSpPr>
        <p:spPr>
          <a:xfrm flipH="1">
            <a:off x="11266594" y="5777559"/>
            <a:ext cx="89209" cy="345490"/>
          </a:xfrm>
          <a:prstGeom prst="line">
            <a:avLst/>
          </a:prstGeom>
          <a:ln w="28575">
            <a:solidFill>
              <a:srgbClr val="FF8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E7E1589-DA15-4A8D-96F7-FD3A6AD51E55}"/>
              </a:ext>
            </a:extLst>
          </p:cNvPr>
          <p:cNvCxnSpPr>
            <a:cxnSpLocks/>
          </p:cNvCxnSpPr>
          <p:nvPr/>
        </p:nvCxnSpPr>
        <p:spPr>
          <a:xfrm flipH="1">
            <a:off x="7437860" y="1880550"/>
            <a:ext cx="89209" cy="345490"/>
          </a:xfrm>
          <a:prstGeom prst="line">
            <a:avLst/>
          </a:prstGeom>
          <a:ln w="28575">
            <a:solidFill>
              <a:srgbClr val="FF8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C968D6D-DE68-40DB-B112-2112776BE38B}"/>
              </a:ext>
            </a:extLst>
          </p:cNvPr>
          <p:cNvCxnSpPr>
            <a:cxnSpLocks/>
          </p:cNvCxnSpPr>
          <p:nvPr/>
        </p:nvCxnSpPr>
        <p:spPr>
          <a:xfrm flipH="1">
            <a:off x="9546311" y="3838844"/>
            <a:ext cx="89209" cy="345490"/>
          </a:xfrm>
          <a:prstGeom prst="line">
            <a:avLst/>
          </a:prstGeom>
          <a:ln w="28575">
            <a:solidFill>
              <a:srgbClr val="FF8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65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2531328" y="0"/>
            <a:ext cx="966067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3" name="组合 92"/>
          <p:cNvGrpSpPr/>
          <p:nvPr/>
        </p:nvGrpSpPr>
        <p:grpSpPr>
          <a:xfrm>
            <a:off x="1126073" y="936505"/>
            <a:ext cx="3297427" cy="4817525"/>
            <a:chOff x="3051715" y="1629522"/>
            <a:chExt cx="7107908" cy="7107908"/>
          </a:xfrm>
        </p:grpSpPr>
        <p:sp>
          <p:nvSpPr>
            <p:cNvPr id="94" name="弧形 93"/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弧形 94"/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弧形 95"/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弧形 96"/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弧形 97"/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3" name="任意多边形 82"/>
          <p:cNvSpPr/>
          <p:nvPr/>
        </p:nvSpPr>
        <p:spPr>
          <a:xfrm rot="5400000">
            <a:off x="840803" y="1466447"/>
            <a:ext cx="1975995" cy="3657598"/>
          </a:xfrm>
          <a:custGeom>
            <a:avLst/>
            <a:gdLst>
              <a:gd name="connsiteX0" fmla="*/ 0 w 1975995"/>
              <a:gd name="connsiteY0" fmla="*/ 1141593 h 4720095"/>
              <a:gd name="connsiteX1" fmla="*/ 0 w 1975995"/>
              <a:gd name="connsiteY1" fmla="*/ 987997 h 4720095"/>
              <a:gd name="connsiteX2" fmla="*/ 987997 w 1975995"/>
              <a:gd name="connsiteY2" fmla="*/ 0 h 4720095"/>
              <a:gd name="connsiteX3" fmla="*/ 1975994 w 1975995"/>
              <a:gd name="connsiteY3" fmla="*/ 987997 h 4720095"/>
              <a:gd name="connsiteX4" fmla="*/ 1975994 w 1975995"/>
              <a:gd name="connsiteY4" fmla="*/ 1095950 h 4720095"/>
              <a:gd name="connsiteX5" fmla="*/ 1975995 w 1975995"/>
              <a:gd name="connsiteY5" fmla="*/ 1095950 h 4720095"/>
              <a:gd name="connsiteX6" fmla="*/ 1975995 w 1975995"/>
              <a:gd name="connsiteY6" fmla="*/ 4720095 h 4720095"/>
              <a:gd name="connsiteX7" fmla="*/ 2815 w 1975995"/>
              <a:gd name="connsiteY7" fmla="*/ 4720095 h 4720095"/>
              <a:gd name="connsiteX8" fmla="*/ 2815 w 1975995"/>
              <a:gd name="connsiteY8" fmla="*/ 1197340 h 472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995" h="4720095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20B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597226" y="2633221"/>
            <a:ext cx="1172591" cy="1179462"/>
            <a:chOff x="1267237" y="4149067"/>
            <a:chExt cx="1172591" cy="1179462"/>
          </a:xfrm>
        </p:grpSpPr>
        <p:sp>
          <p:nvSpPr>
            <p:cNvPr id="4" name="五角星 2"/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0BEEF9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496257" y="4521472"/>
              <a:ext cx="66556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rgbClr val="FF8FA7"/>
                    </a:solidFill>
                  </a:ln>
                  <a:solidFill>
                    <a:schemeClr val="bg1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02</a:t>
              </a:r>
              <a:endParaRPr lang="zh-CN" altLang="en-US" sz="3200" dirty="0">
                <a:ln w="25400">
                  <a:solidFill>
                    <a:srgbClr val="FF8FA7"/>
                  </a:solidFill>
                </a:ln>
                <a:solidFill>
                  <a:schemeClr val="bg1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</p:grpSp>
      <p:sp>
        <p:nvSpPr>
          <p:cNvPr id="7" name="十字星 6"/>
          <p:cNvSpPr/>
          <p:nvPr/>
        </p:nvSpPr>
        <p:spPr>
          <a:xfrm rot="20953261">
            <a:off x="909643" y="1338455"/>
            <a:ext cx="566841" cy="566841"/>
          </a:xfrm>
          <a:prstGeom prst="star4">
            <a:avLst/>
          </a:prstGeom>
          <a:solidFill>
            <a:srgbClr val="06E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92898" y="2713890"/>
            <a:ext cx="2866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endParaRPr lang="zh-CN" altLang="en-US" sz="1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5" t="15027" r="49282" b="11253"/>
          <a:stretch/>
        </p:blipFill>
        <p:spPr>
          <a:xfrm>
            <a:off x="3438152" y="2129986"/>
            <a:ext cx="749431" cy="129901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flipH="1">
            <a:off x="2699724" y="3070720"/>
            <a:ext cx="2414421" cy="1514317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3" name="组合 102"/>
          <p:cNvGrpSpPr/>
          <p:nvPr/>
        </p:nvGrpSpPr>
        <p:grpSpPr>
          <a:xfrm flipH="1">
            <a:off x="345076" y="5004262"/>
            <a:ext cx="1603964" cy="1616398"/>
            <a:chOff x="9886950" y="4535871"/>
            <a:chExt cx="1834461" cy="2005899"/>
          </a:xfrm>
        </p:grpSpPr>
        <p:sp>
          <p:nvSpPr>
            <p:cNvPr id="104" name="圆角矩形 103"/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圆角矩形 104"/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6" name="组合 105"/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118" name="椭圆 117"/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矩形 119"/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梯形 121"/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7" name="椭圆 106"/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8" name="直接连接符 107"/>
            <p:cNvCxnSpPr>
              <a:stCxn id="104" idx="2"/>
            </p:cNvCxnSpPr>
            <p:nvPr/>
          </p:nvCxnSpPr>
          <p:spPr>
            <a:xfrm flipH="1">
              <a:off x="10686371" y="5562830"/>
              <a:ext cx="4207" cy="950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>
              <a:off x="10274038" y="5565635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>
              <a:off x="10806985" y="5551610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>
              <a:off x="10080494" y="6530550"/>
              <a:ext cx="1489448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>
              <a:off x="9886950" y="6541770"/>
              <a:ext cx="103784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>
              <a:off x="11665311" y="6527745"/>
              <a:ext cx="56100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矩形 113"/>
            <p:cNvSpPr/>
            <p:nvPr/>
          </p:nvSpPr>
          <p:spPr>
            <a:xfrm rot="17559220">
              <a:off x="10853495" y="4455518"/>
              <a:ext cx="79608" cy="82479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矩形 114"/>
            <p:cNvSpPr/>
            <p:nvPr/>
          </p:nvSpPr>
          <p:spPr>
            <a:xfrm rot="1755922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矩形 115"/>
            <p:cNvSpPr/>
            <p:nvPr/>
          </p:nvSpPr>
          <p:spPr>
            <a:xfrm rot="17559220">
              <a:off x="10372657" y="4488927"/>
              <a:ext cx="84972" cy="178859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矩形 116"/>
            <p:cNvSpPr/>
            <p:nvPr/>
          </p:nvSpPr>
          <p:spPr>
            <a:xfrm rot="17559220">
              <a:off x="11189014" y="5155725"/>
              <a:ext cx="256730" cy="87380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F5721F3-3873-4771-A213-891737E2DE27}"/>
              </a:ext>
            </a:extLst>
          </p:cNvPr>
          <p:cNvSpPr txBox="1"/>
          <p:nvPr/>
        </p:nvSpPr>
        <p:spPr>
          <a:xfrm>
            <a:off x="4852001" y="480573"/>
            <a:ext cx="32919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Thổi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nhuộm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9EE3773-F80A-4249-86C1-1ECBA41910AA}"/>
              </a:ext>
            </a:extLst>
          </p:cNvPr>
          <p:cNvSpPr txBox="1"/>
          <p:nvPr/>
        </p:nvSpPr>
        <p:spPr>
          <a:xfrm>
            <a:off x="6539053" y="2474870"/>
            <a:ext cx="32919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to.</a:t>
            </a: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gốc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B504DB5-C63B-49B6-92B7-47ECD7874D89}"/>
              </a:ext>
            </a:extLst>
          </p:cNvPr>
          <p:cNvSpPr txBox="1"/>
          <p:nvPr/>
        </p:nvSpPr>
        <p:spPr>
          <a:xfrm>
            <a:off x="8281011" y="4395205"/>
            <a:ext cx="3919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phi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thăm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4EA1669-0564-4130-ABE6-54FEF0808101}"/>
              </a:ext>
            </a:extLst>
          </p:cNvPr>
          <p:cNvSpPr/>
          <p:nvPr/>
        </p:nvSpPr>
        <p:spPr>
          <a:xfrm>
            <a:off x="3624924" y="5368522"/>
            <a:ext cx="3242553" cy="7837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11B7EC5-1799-4071-9936-1FC490C98612}"/>
              </a:ext>
            </a:extLst>
          </p:cNvPr>
          <p:cNvSpPr/>
          <p:nvPr/>
        </p:nvSpPr>
        <p:spPr>
          <a:xfrm>
            <a:off x="4433801" y="566985"/>
            <a:ext cx="428501" cy="3984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849BEAE-7ABC-4632-8B64-29BDF88815C5}"/>
              </a:ext>
            </a:extLst>
          </p:cNvPr>
          <p:cNvSpPr/>
          <p:nvPr/>
        </p:nvSpPr>
        <p:spPr>
          <a:xfrm>
            <a:off x="6120022" y="2569552"/>
            <a:ext cx="428501" cy="39840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F7CF818-A3A5-4EFA-B77E-121961C8EC0A}"/>
              </a:ext>
            </a:extLst>
          </p:cNvPr>
          <p:cNvSpPr/>
          <p:nvPr/>
        </p:nvSpPr>
        <p:spPr>
          <a:xfrm>
            <a:off x="7843739" y="4533119"/>
            <a:ext cx="428501" cy="398409"/>
          </a:xfrm>
          <a:prstGeom prst="ellipse">
            <a:avLst/>
          </a:prstGeom>
          <a:solidFill>
            <a:srgbClr val="FFD1E1"/>
          </a:solidFill>
          <a:ln>
            <a:solidFill>
              <a:srgbClr val="FF85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7516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44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2531328" y="0"/>
            <a:ext cx="966067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3" name="组合 92"/>
          <p:cNvGrpSpPr/>
          <p:nvPr/>
        </p:nvGrpSpPr>
        <p:grpSpPr>
          <a:xfrm>
            <a:off x="1126073" y="936505"/>
            <a:ext cx="3297427" cy="4817525"/>
            <a:chOff x="3051715" y="1629522"/>
            <a:chExt cx="7107908" cy="7107908"/>
          </a:xfrm>
        </p:grpSpPr>
        <p:sp>
          <p:nvSpPr>
            <p:cNvPr id="94" name="弧形 93"/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弧形 94"/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弧形 95"/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弧形 96"/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弧形 97"/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3" name="任意多边形 82"/>
          <p:cNvSpPr/>
          <p:nvPr/>
        </p:nvSpPr>
        <p:spPr>
          <a:xfrm rot="5400000">
            <a:off x="840803" y="1466447"/>
            <a:ext cx="1975995" cy="3657598"/>
          </a:xfrm>
          <a:custGeom>
            <a:avLst/>
            <a:gdLst>
              <a:gd name="connsiteX0" fmla="*/ 0 w 1975995"/>
              <a:gd name="connsiteY0" fmla="*/ 1141593 h 4720095"/>
              <a:gd name="connsiteX1" fmla="*/ 0 w 1975995"/>
              <a:gd name="connsiteY1" fmla="*/ 987997 h 4720095"/>
              <a:gd name="connsiteX2" fmla="*/ 987997 w 1975995"/>
              <a:gd name="connsiteY2" fmla="*/ 0 h 4720095"/>
              <a:gd name="connsiteX3" fmla="*/ 1975994 w 1975995"/>
              <a:gd name="connsiteY3" fmla="*/ 987997 h 4720095"/>
              <a:gd name="connsiteX4" fmla="*/ 1975994 w 1975995"/>
              <a:gd name="connsiteY4" fmla="*/ 1095950 h 4720095"/>
              <a:gd name="connsiteX5" fmla="*/ 1975995 w 1975995"/>
              <a:gd name="connsiteY5" fmla="*/ 1095950 h 4720095"/>
              <a:gd name="connsiteX6" fmla="*/ 1975995 w 1975995"/>
              <a:gd name="connsiteY6" fmla="*/ 4720095 h 4720095"/>
              <a:gd name="connsiteX7" fmla="*/ 2815 w 1975995"/>
              <a:gd name="connsiteY7" fmla="*/ 4720095 h 4720095"/>
              <a:gd name="connsiteX8" fmla="*/ 2815 w 1975995"/>
              <a:gd name="connsiteY8" fmla="*/ 1197340 h 472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995" h="4720095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20B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597226" y="2633221"/>
            <a:ext cx="1172591" cy="1179462"/>
            <a:chOff x="1267237" y="4149067"/>
            <a:chExt cx="1172591" cy="1179462"/>
          </a:xfrm>
        </p:grpSpPr>
        <p:sp>
          <p:nvSpPr>
            <p:cNvPr id="4" name="五角星 2"/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0BEEF9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496257" y="4521472"/>
              <a:ext cx="66556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rgbClr val="FF8FA7"/>
                    </a:solidFill>
                  </a:ln>
                  <a:solidFill>
                    <a:schemeClr val="bg1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02</a:t>
              </a:r>
              <a:endParaRPr lang="zh-CN" altLang="en-US" sz="3200" dirty="0">
                <a:ln w="25400">
                  <a:solidFill>
                    <a:srgbClr val="FF8FA7"/>
                  </a:solidFill>
                </a:ln>
                <a:solidFill>
                  <a:schemeClr val="bg1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</p:grpSp>
      <p:sp>
        <p:nvSpPr>
          <p:cNvPr id="7" name="十字星 6"/>
          <p:cNvSpPr/>
          <p:nvPr/>
        </p:nvSpPr>
        <p:spPr>
          <a:xfrm rot="20953261">
            <a:off x="909643" y="1338455"/>
            <a:ext cx="566841" cy="566841"/>
          </a:xfrm>
          <a:prstGeom prst="star4">
            <a:avLst/>
          </a:prstGeom>
          <a:solidFill>
            <a:srgbClr val="06E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92898" y="2713890"/>
            <a:ext cx="2866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endParaRPr lang="zh-CN" altLang="en-US" sz="1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5" t="15027" r="49282" b="11253"/>
          <a:stretch/>
        </p:blipFill>
        <p:spPr>
          <a:xfrm>
            <a:off x="3438152" y="2129986"/>
            <a:ext cx="749431" cy="129901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flipH="1">
            <a:off x="2699724" y="3070720"/>
            <a:ext cx="2414421" cy="1514317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3" name="组合 102"/>
          <p:cNvGrpSpPr/>
          <p:nvPr/>
        </p:nvGrpSpPr>
        <p:grpSpPr>
          <a:xfrm flipH="1">
            <a:off x="345076" y="5004262"/>
            <a:ext cx="1603964" cy="1616398"/>
            <a:chOff x="9886950" y="4535871"/>
            <a:chExt cx="1834461" cy="2005899"/>
          </a:xfrm>
        </p:grpSpPr>
        <p:sp>
          <p:nvSpPr>
            <p:cNvPr id="104" name="圆角矩形 103"/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圆角矩形 104"/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6" name="组合 105"/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118" name="椭圆 117"/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矩形 119"/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梯形 121"/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7" name="椭圆 106"/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8" name="直接连接符 107"/>
            <p:cNvCxnSpPr>
              <a:stCxn id="104" idx="2"/>
            </p:cNvCxnSpPr>
            <p:nvPr/>
          </p:nvCxnSpPr>
          <p:spPr>
            <a:xfrm flipH="1">
              <a:off x="10686371" y="5562830"/>
              <a:ext cx="4207" cy="950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>
              <a:off x="10274038" y="5565635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>
              <a:off x="10806985" y="5551610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>
              <a:off x="10080494" y="6530550"/>
              <a:ext cx="1489448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>
              <a:off x="9886950" y="6541770"/>
              <a:ext cx="103784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>
              <a:off x="11665311" y="6527745"/>
              <a:ext cx="56100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矩形 113"/>
            <p:cNvSpPr/>
            <p:nvPr/>
          </p:nvSpPr>
          <p:spPr>
            <a:xfrm rot="17559220">
              <a:off x="10853495" y="4455518"/>
              <a:ext cx="79608" cy="82479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矩形 114"/>
            <p:cNvSpPr/>
            <p:nvPr/>
          </p:nvSpPr>
          <p:spPr>
            <a:xfrm rot="1755922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矩形 115"/>
            <p:cNvSpPr/>
            <p:nvPr/>
          </p:nvSpPr>
          <p:spPr>
            <a:xfrm rot="17559220">
              <a:off x="10372657" y="4488927"/>
              <a:ext cx="84972" cy="178859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矩形 116"/>
            <p:cNvSpPr/>
            <p:nvPr/>
          </p:nvSpPr>
          <p:spPr>
            <a:xfrm rot="17559220">
              <a:off x="11189014" y="5155725"/>
              <a:ext cx="256730" cy="87380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F5721F3-3873-4771-A213-891737E2DE27}"/>
              </a:ext>
            </a:extLst>
          </p:cNvPr>
          <p:cNvSpPr txBox="1"/>
          <p:nvPr/>
        </p:nvSpPr>
        <p:spPr>
          <a:xfrm>
            <a:off x="4503630" y="504933"/>
            <a:ext cx="32919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Thổi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nhuộm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9EE3773-F80A-4249-86C1-1ECBA41910AA}"/>
              </a:ext>
            </a:extLst>
          </p:cNvPr>
          <p:cNvSpPr txBox="1"/>
          <p:nvPr/>
        </p:nvSpPr>
        <p:spPr>
          <a:xfrm>
            <a:off x="6539053" y="2474870"/>
            <a:ext cx="32919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to.</a:t>
            </a: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gốc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B504DB5-C63B-49B6-92B7-47ECD7874D89}"/>
              </a:ext>
            </a:extLst>
          </p:cNvPr>
          <p:cNvSpPr txBox="1"/>
          <p:nvPr/>
        </p:nvSpPr>
        <p:spPr>
          <a:xfrm>
            <a:off x="8381370" y="4395205"/>
            <a:ext cx="3919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phi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thăm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391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2531328" y="0"/>
            <a:ext cx="966067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3" name="组合 92"/>
          <p:cNvGrpSpPr/>
          <p:nvPr/>
        </p:nvGrpSpPr>
        <p:grpSpPr>
          <a:xfrm>
            <a:off x="1126073" y="936505"/>
            <a:ext cx="3297427" cy="4817525"/>
            <a:chOff x="3051715" y="1629522"/>
            <a:chExt cx="7107908" cy="7107908"/>
          </a:xfrm>
        </p:grpSpPr>
        <p:sp>
          <p:nvSpPr>
            <p:cNvPr id="94" name="弧形 93"/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弧形 94"/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弧形 95"/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弧形 96"/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弧形 97"/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3" name="任意多边形 82"/>
          <p:cNvSpPr/>
          <p:nvPr/>
        </p:nvSpPr>
        <p:spPr>
          <a:xfrm rot="5400000">
            <a:off x="840803" y="1466447"/>
            <a:ext cx="1975995" cy="3657598"/>
          </a:xfrm>
          <a:custGeom>
            <a:avLst/>
            <a:gdLst>
              <a:gd name="connsiteX0" fmla="*/ 0 w 1975995"/>
              <a:gd name="connsiteY0" fmla="*/ 1141593 h 4720095"/>
              <a:gd name="connsiteX1" fmla="*/ 0 w 1975995"/>
              <a:gd name="connsiteY1" fmla="*/ 987997 h 4720095"/>
              <a:gd name="connsiteX2" fmla="*/ 987997 w 1975995"/>
              <a:gd name="connsiteY2" fmla="*/ 0 h 4720095"/>
              <a:gd name="connsiteX3" fmla="*/ 1975994 w 1975995"/>
              <a:gd name="connsiteY3" fmla="*/ 987997 h 4720095"/>
              <a:gd name="connsiteX4" fmla="*/ 1975994 w 1975995"/>
              <a:gd name="connsiteY4" fmla="*/ 1095950 h 4720095"/>
              <a:gd name="connsiteX5" fmla="*/ 1975995 w 1975995"/>
              <a:gd name="connsiteY5" fmla="*/ 1095950 h 4720095"/>
              <a:gd name="connsiteX6" fmla="*/ 1975995 w 1975995"/>
              <a:gd name="connsiteY6" fmla="*/ 4720095 h 4720095"/>
              <a:gd name="connsiteX7" fmla="*/ 2815 w 1975995"/>
              <a:gd name="connsiteY7" fmla="*/ 4720095 h 4720095"/>
              <a:gd name="connsiteX8" fmla="*/ 2815 w 1975995"/>
              <a:gd name="connsiteY8" fmla="*/ 1197340 h 472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995" h="4720095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20B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597226" y="2633221"/>
            <a:ext cx="1172591" cy="1179462"/>
            <a:chOff x="1267237" y="4149067"/>
            <a:chExt cx="1172591" cy="1179462"/>
          </a:xfrm>
        </p:grpSpPr>
        <p:sp>
          <p:nvSpPr>
            <p:cNvPr id="4" name="五角星 2"/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0BEEF9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496257" y="4521472"/>
              <a:ext cx="66556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rgbClr val="FF8FA7"/>
                    </a:solidFill>
                  </a:ln>
                  <a:solidFill>
                    <a:schemeClr val="bg1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02</a:t>
              </a:r>
              <a:endParaRPr lang="zh-CN" altLang="en-US" sz="3200" dirty="0">
                <a:ln w="25400">
                  <a:solidFill>
                    <a:srgbClr val="FF8FA7"/>
                  </a:solidFill>
                </a:ln>
                <a:solidFill>
                  <a:schemeClr val="bg1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</p:grpSp>
      <p:sp>
        <p:nvSpPr>
          <p:cNvPr id="7" name="十字星 6"/>
          <p:cNvSpPr/>
          <p:nvPr/>
        </p:nvSpPr>
        <p:spPr>
          <a:xfrm rot="20953261">
            <a:off x="909643" y="1338455"/>
            <a:ext cx="566841" cy="566841"/>
          </a:xfrm>
          <a:prstGeom prst="star4">
            <a:avLst/>
          </a:prstGeom>
          <a:solidFill>
            <a:srgbClr val="06E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92898" y="2713890"/>
            <a:ext cx="2866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endParaRPr lang="zh-CN" altLang="en-US" sz="1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5" t="15027" r="49282" b="11253"/>
          <a:stretch/>
        </p:blipFill>
        <p:spPr>
          <a:xfrm>
            <a:off x="3438152" y="2129986"/>
            <a:ext cx="749431" cy="129901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flipH="1">
            <a:off x="2699724" y="3070720"/>
            <a:ext cx="2414421" cy="1514317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3" name="组合 102"/>
          <p:cNvGrpSpPr/>
          <p:nvPr/>
        </p:nvGrpSpPr>
        <p:grpSpPr>
          <a:xfrm flipH="1">
            <a:off x="345076" y="5004262"/>
            <a:ext cx="1603964" cy="1616398"/>
            <a:chOff x="9886950" y="4535871"/>
            <a:chExt cx="1834461" cy="2005899"/>
          </a:xfrm>
        </p:grpSpPr>
        <p:sp>
          <p:nvSpPr>
            <p:cNvPr id="104" name="圆角矩形 103"/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圆角矩形 104"/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6" name="组合 105"/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118" name="椭圆 117"/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矩形 119"/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梯形 121"/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7" name="椭圆 106"/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8" name="直接连接符 107"/>
            <p:cNvCxnSpPr>
              <a:stCxn id="104" idx="2"/>
            </p:cNvCxnSpPr>
            <p:nvPr/>
          </p:nvCxnSpPr>
          <p:spPr>
            <a:xfrm flipH="1">
              <a:off x="10686371" y="5562830"/>
              <a:ext cx="4207" cy="950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>
              <a:off x="10274038" y="5565635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>
              <a:off x="10806985" y="5551610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>
              <a:off x="10080494" y="6530550"/>
              <a:ext cx="1489448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>
              <a:off x="9886950" y="6541770"/>
              <a:ext cx="103784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>
              <a:off x="11665311" y="6527745"/>
              <a:ext cx="56100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矩形 113"/>
            <p:cNvSpPr/>
            <p:nvPr/>
          </p:nvSpPr>
          <p:spPr>
            <a:xfrm rot="17559220">
              <a:off x="10853495" y="4455518"/>
              <a:ext cx="79608" cy="82479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矩形 114"/>
            <p:cNvSpPr/>
            <p:nvPr/>
          </p:nvSpPr>
          <p:spPr>
            <a:xfrm rot="1755922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矩形 115"/>
            <p:cNvSpPr/>
            <p:nvPr/>
          </p:nvSpPr>
          <p:spPr>
            <a:xfrm rot="17559220">
              <a:off x="10372657" y="4488927"/>
              <a:ext cx="84972" cy="178859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矩形 116"/>
            <p:cNvSpPr/>
            <p:nvPr/>
          </p:nvSpPr>
          <p:spPr>
            <a:xfrm rot="17559220">
              <a:off x="11189014" y="5155725"/>
              <a:ext cx="256730" cy="87380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F5721F3-3873-4771-A213-891737E2DE27}"/>
              </a:ext>
            </a:extLst>
          </p:cNvPr>
          <p:cNvSpPr txBox="1"/>
          <p:nvPr/>
        </p:nvSpPr>
        <p:spPr>
          <a:xfrm>
            <a:off x="4804712" y="504933"/>
            <a:ext cx="32919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Thổi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nhuộm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9EE3773-F80A-4249-86C1-1ECBA41910AA}"/>
              </a:ext>
            </a:extLst>
          </p:cNvPr>
          <p:cNvSpPr txBox="1"/>
          <p:nvPr/>
        </p:nvSpPr>
        <p:spPr>
          <a:xfrm>
            <a:off x="6539053" y="2474870"/>
            <a:ext cx="32919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to.</a:t>
            </a: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gốc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B504DB5-C63B-49B6-92B7-47ECD7874D89}"/>
              </a:ext>
            </a:extLst>
          </p:cNvPr>
          <p:cNvSpPr txBox="1"/>
          <p:nvPr/>
        </p:nvSpPr>
        <p:spPr>
          <a:xfrm>
            <a:off x="8180650" y="4395205"/>
            <a:ext cx="3919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phi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thăm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61E2C1A-07F8-40A8-8FE9-72E58010A747}"/>
              </a:ext>
            </a:extLst>
          </p:cNvPr>
          <p:cNvSpPr txBox="1"/>
          <p:nvPr/>
        </p:nvSpPr>
        <p:spPr>
          <a:xfrm>
            <a:off x="2820017" y="5841431"/>
            <a:ext cx="4808451" cy="73853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62495" tIns="81248" rIns="162495" bIns="81248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623443"/>
            <a:r>
              <a:rPr lang="en-US" altLang="en-US" sz="373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en-US" sz="3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en-US" sz="3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altLang="en-US" sz="3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en-US" sz="3733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10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772" y="666389"/>
            <a:ext cx="1680072" cy="1409713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631991" y="5087828"/>
            <a:ext cx="1718993" cy="1313980"/>
            <a:chOff x="1631991" y="5087828"/>
            <a:chExt cx="1718993" cy="1313980"/>
          </a:xfrm>
        </p:grpSpPr>
        <p:pic>
          <p:nvPicPr>
            <p:cNvPr id="76" name="图片 7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77" name="图片 7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pic>
        <p:nvPicPr>
          <p:cNvPr id="82" name="图片 8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7" y="29334"/>
            <a:ext cx="2731607" cy="896634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997" y="-241720"/>
            <a:ext cx="3221032" cy="1057285"/>
          </a:xfrm>
          <a:prstGeom prst="rect">
            <a:avLst/>
          </a:prstGeom>
        </p:spPr>
      </p:pic>
      <p:grpSp>
        <p:nvGrpSpPr>
          <p:cNvPr id="84" name="组合 83"/>
          <p:cNvGrpSpPr/>
          <p:nvPr/>
        </p:nvGrpSpPr>
        <p:grpSpPr>
          <a:xfrm>
            <a:off x="-17585" y="5729324"/>
            <a:ext cx="12203723" cy="1123362"/>
            <a:chOff x="-17585" y="5729324"/>
            <a:chExt cx="12203723" cy="1123362"/>
          </a:xfrm>
        </p:grpSpPr>
        <p:pic>
          <p:nvPicPr>
            <p:cNvPr id="85" name="图片 8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86" name="图片 8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8" name="Rounded Rectangle 27"/>
          <p:cNvSpPr/>
          <p:nvPr/>
        </p:nvSpPr>
        <p:spPr>
          <a:xfrm>
            <a:off x="2696657" y="1785307"/>
            <a:ext cx="6504535" cy="32399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-Rounded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l="16127" t="11921" r="14764" b="20863"/>
          <a:stretch/>
        </p:blipFill>
        <p:spPr>
          <a:xfrm>
            <a:off x="3710549" y="2196156"/>
            <a:ext cx="4476749" cy="225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3724506" y="0"/>
            <a:ext cx="846749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/>
          </a:p>
        </p:txBody>
      </p:sp>
      <p:grpSp>
        <p:nvGrpSpPr>
          <p:cNvPr id="93" name="组合 92"/>
          <p:cNvGrpSpPr/>
          <p:nvPr/>
        </p:nvGrpSpPr>
        <p:grpSpPr>
          <a:xfrm>
            <a:off x="1303342" y="1134964"/>
            <a:ext cx="4173688" cy="4615904"/>
            <a:chOff x="3051715" y="1629522"/>
            <a:chExt cx="7107908" cy="7107908"/>
          </a:xfrm>
        </p:grpSpPr>
        <p:sp>
          <p:nvSpPr>
            <p:cNvPr id="94" name="弧形 93"/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3600" dirty="0"/>
            </a:p>
          </p:txBody>
        </p:sp>
        <p:sp>
          <p:nvSpPr>
            <p:cNvPr id="95" name="弧形 94"/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3600" dirty="0"/>
            </a:p>
          </p:txBody>
        </p:sp>
        <p:sp>
          <p:nvSpPr>
            <p:cNvPr id="96" name="弧形 95"/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3600" dirty="0"/>
            </a:p>
          </p:txBody>
        </p:sp>
        <p:sp>
          <p:nvSpPr>
            <p:cNvPr id="97" name="弧形 96"/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3600" dirty="0"/>
            </a:p>
          </p:txBody>
        </p:sp>
        <p:sp>
          <p:nvSpPr>
            <p:cNvPr id="98" name="弧形 97"/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3600" dirty="0"/>
            </a:p>
          </p:txBody>
        </p:sp>
      </p:grpSp>
      <p:sp>
        <p:nvSpPr>
          <p:cNvPr id="83" name="任意多边形 82"/>
          <p:cNvSpPr/>
          <p:nvPr/>
        </p:nvSpPr>
        <p:spPr>
          <a:xfrm rot="5400000">
            <a:off x="1502539" y="804710"/>
            <a:ext cx="1975995" cy="4981072"/>
          </a:xfrm>
          <a:custGeom>
            <a:avLst/>
            <a:gdLst>
              <a:gd name="connsiteX0" fmla="*/ 0 w 1975995"/>
              <a:gd name="connsiteY0" fmla="*/ 1141593 h 4720095"/>
              <a:gd name="connsiteX1" fmla="*/ 0 w 1975995"/>
              <a:gd name="connsiteY1" fmla="*/ 987997 h 4720095"/>
              <a:gd name="connsiteX2" fmla="*/ 987997 w 1975995"/>
              <a:gd name="connsiteY2" fmla="*/ 0 h 4720095"/>
              <a:gd name="connsiteX3" fmla="*/ 1975994 w 1975995"/>
              <a:gd name="connsiteY3" fmla="*/ 987997 h 4720095"/>
              <a:gd name="connsiteX4" fmla="*/ 1975994 w 1975995"/>
              <a:gd name="connsiteY4" fmla="*/ 1095950 h 4720095"/>
              <a:gd name="connsiteX5" fmla="*/ 1975995 w 1975995"/>
              <a:gd name="connsiteY5" fmla="*/ 1095950 h 4720095"/>
              <a:gd name="connsiteX6" fmla="*/ 1975995 w 1975995"/>
              <a:gd name="connsiteY6" fmla="*/ 4720095 h 4720095"/>
              <a:gd name="connsiteX7" fmla="*/ 2815 w 1975995"/>
              <a:gd name="connsiteY7" fmla="*/ 4720095 h 4720095"/>
              <a:gd name="connsiteX8" fmla="*/ 2815 w 1975995"/>
              <a:gd name="connsiteY8" fmla="*/ 1197340 h 472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995" h="4720095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20B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600" dirty="0"/>
          </a:p>
        </p:txBody>
      </p:sp>
      <p:grpSp>
        <p:nvGrpSpPr>
          <p:cNvPr id="3" name="组合 2"/>
          <p:cNvGrpSpPr/>
          <p:nvPr/>
        </p:nvGrpSpPr>
        <p:grpSpPr>
          <a:xfrm>
            <a:off x="3792389" y="2729493"/>
            <a:ext cx="896680" cy="932270"/>
            <a:chOff x="1267237" y="4149067"/>
            <a:chExt cx="1172591" cy="1179462"/>
          </a:xfrm>
        </p:grpSpPr>
        <p:sp>
          <p:nvSpPr>
            <p:cNvPr id="4" name="五角星 2"/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92D050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345384" y="4355455"/>
              <a:ext cx="887134" cy="81770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ln w="25400">
                    <a:solidFill>
                      <a:srgbClr val="FF8FA7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03</a:t>
              </a:r>
              <a:endParaRPr lang="zh-CN" altLang="en-US" sz="3600" b="1" dirty="0">
                <a:ln w="25400">
                  <a:solidFill>
                    <a:srgbClr val="FF8FA7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6" name="椭圆 5"/>
          <p:cNvSpPr/>
          <p:nvPr/>
        </p:nvSpPr>
        <p:spPr>
          <a:xfrm>
            <a:off x="3542877" y="2617805"/>
            <a:ext cx="1256745" cy="1299014"/>
          </a:xfrm>
          <a:prstGeom prst="ellipse">
            <a:avLst/>
          </a:prstGeom>
          <a:noFill/>
          <a:ln>
            <a:solidFill>
              <a:srgbClr val="D6F1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/>
          </a:p>
        </p:txBody>
      </p:sp>
      <p:sp>
        <p:nvSpPr>
          <p:cNvPr id="7" name="十字星 6"/>
          <p:cNvSpPr/>
          <p:nvPr/>
        </p:nvSpPr>
        <p:spPr>
          <a:xfrm rot="20953261">
            <a:off x="5243645" y="686467"/>
            <a:ext cx="566841" cy="566841"/>
          </a:xfrm>
          <a:prstGeom prst="star4">
            <a:avLst/>
          </a:prstGeom>
          <a:solidFill>
            <a:srgbClr val="FF85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/>
          </a:p>
        </p:txBody>
      </p:sp>
      <p:grpSp>
        <p:nvGrpSpPr>
          <p:cNvPr id="78" name="组合 77"/>
          <p:cNvGrpSpPr/>
          <p:nvPr/>
        </p:nvGrpSpPr>
        <p:grpSpPr>
          <a:xfrm>
            <a:off x="6625838" y="3650954"/>
            <a:ext cx="1177219" cy="1194956"/>
            <a:chOff x="9272337" y="-1404832"/>
            <a:chExt cx="1597009" cy="1621072"/>
          </a:xfrm>
        </p:grpSpPr>
        <p:sp>
          <p:nvSpPr>
            <p:cNvPr id="66" name="椭圆 65"/>
            <p:cNvSpPr/>
            <p:nvPr/>
          </p:nvSpPr>
          <p:spPr>
            <a:xfrm>
              <a:off x="9272337" y="-1377658"/>
              <a:ext cx="1593898" cy="1593898"/>
            </a:xfrm>
            <a:prstGeom prst="ellipse">
              <a:avLst/>
            </a:prstGeom>
            <a:solidFill>
              <a:srgbClr val="20B6BE"/>
            </a:solidFill>
            <a:ln>
              <a:noFill/>
            </a:ln>
            <a:effectLst>
              <a:outerShdw blurRad="254000" dist="635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9272337" y="-1404832"/>
              <a:ext cx="1597009" cy="1597009"/>
              <a:chOff x="9437178" y="1562958"/>
              <a:chExt cx="1597009" cy="1597009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9437178" y="1566069"/>
                <a:ext cx="1593898" cy="1593898"/>
              </a:xfrm>
              <a:prstGeom prst="ellipse">
                <a:avLst/>
              </a:prstGeom>
              <a:solidFill>
                <a:srgbClr val="22F1F6"/>
              </a:solidFill>
              <a:ln>
                <a:noFill/>
              </a:ln>
              <a:effectLst>
                <a:innerShdw blurRad="571500" dist="241300" dir="5400000">
                  <a:srgbClr val="20B6BE">
                    <a:alpha val="8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 dirty="0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9440289" y="1562958"/>
                <a:ext cx="1593898" cy="1593898"/>
              </a:xfrm>
              <a:prstGeom prst="ellipse">
                <a:avLst/>
              </a:prstGeom>
              <a:gradFill flip="none" rotWithShape="1">
                <a:gsLst>
                  <a:gs pos="0">
                    <a:srgbClr val="22F1F6"/>
                  </a:gs>
                  <a:gs pos="40000">
                    <a:srgbClr val="22F1F6"/>
                  </a:gs>
                  <a:gs pos="100000">
                    <a:srgbClr val="20B6BE">
                      <a:alpha val="0"/>
                    </a:srgb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0">
                <a:solidFill>
                  <a:srgbClr val="22F1F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 dirty="0"/>
              </a:p>
            </p:txBody>
          </p:sp>
          <p:sp>
            <p:nvSpPr>
              <p:cNvPr id="37" name="弧形 36"/>
              <p:cNvSpPr/>
              <p:nvPr/>
            </p:nvSpPr>
            <p:spPr>
              <a:xfrm rot="17150761">
                <a:off x="9589212" y="1706945"/>
                <a:ext cx="1382557" cy="1382557"/>
              </a:xfrm>
              <a:prstGeom prst="arc">
                <a:avLst>
                  <a:gd name="adj1" fmla="val 14257598"/>
                  <a:gd name="adj2" fmla="val 17991522"/>
                </a:avLst>
              </a:prstGeom>
              <a:ln w="127000" cap="rnd">
                <a:solidFill>
                  <a:schemeClr val="bg1">
                    <a:alpha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 dirty="0"/>
              </a:p>
            </p:txBody>
          </p:sp>
          <p:sp>
            <p:nvSpPr>
              <p:cNvPr id="38" name="弧形 37"/>
              <p:cNvSpPr/>
              <p:nvPr/>
            </p:nvSpPr>
            <p:spPr>
              <a:xfrm rot="17283909">
                <a:off x="9629644" y="1685173"/>
                <a:ext cx="1382557" cy="1382557"/>
              </a:xfrm>
              <a:prstGeom prst="arc">
                <a:avLst>
                  <a:gd name="adj1" fmla="val 18582933"/>
                  <a:gd name="adj2" fmla="val 19067742"/>
                </a:avLst>
              </a:prstGeom>
              <a:ln w="127000" cap="rnd">
                <a:solidFill>
                  <a:schemeClr val="bg1">
                    <a:alpha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 dirty="0"/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5970085" y="602166"/>
            <a:ext cx="1180837" cy="1183131"/>
            <a:chOff x="11934016" y="4450536"/>
            <a:chExt cx="1601919" cy="1605030"/>
          </a:xfrm>
        </p:grpSpPr>
        <p:sp>
          <p:nvSpPr>
            <p:cNvPr id="71" name="椭圆 70"/>
            <p:cNvSpPr/>
            <p:nvPr/>
          </p:nvSpPr>
          <p:spPr>
            <a:xfrm>
              <a:off x="11934016" y="4450536"/>
              <a:ext cx="1593898" cy="1593898"/>
            </a:xfrm>
            <a:prstGeom prst="ellipse">
              <a:avLst/>
            </a:prstGeom>
            <a:solidFill>
              <a:srgbClr val="FF97B8"/>
            </a:solidFill>
            <a:ln>
              <a:noFill/>
            </a:ln>
            <a:effectLst>
              <a:outerShdw blurRad="254000" dist="635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11938926" y="4458557"/>
              <a:ext cx="1597009" cy="1597009"/>
              <a:chOff x="9437178" y="1562958"/>
              <a:chExt cx="1597009" cy="1597009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9437178" y="1566069"/>
                <a:ext cx="1593898" cy="1593898"/>
              </a:xfrm>
              <a:prstGeom prst="ellipse">
                <a:avLst/>
              </a:prstGeom>
              <a:solidFill>
                <a:srgbClr val="22F1F6"/>
              </a:solidFill>
              <a:ln>
                <a:noFill/>
              </a:ln>
              <a:effectLst>
                <a:innerShdw blurRad="571500" dist="241300" dir="5400000">
                  <a:srgbClr val="20B6BE">
                    <a:alpha val="8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 dirty="0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9440289" y="1562958"/>
                <a:ext cx="1593898" cy="159389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0000">
                    <a:srgbClr val="FFA3C4"/>
                  </a:gs>
                  <a:gs pos="100000">
                    <a:srgbClr val="FF7593"/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0">
                <a:solidFill>
                  <a:srgbClr val="FFD1E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 dirty="0"/>
              </a:p>
            </p:txBody>
          </p:sp>
          <p:sp>
            <p:nvSpPr>
              <p:cNvPr id="44" name="弧形 43"/>
              <p:cNvSpPr/>
              <p:nvPr/>
            </p:nvSpPr>
            <p:spPr>
              <a:xfrm rot="17150761">
                <a:off x="9589212" y="1706945"/>
                <a:ext cx="1382557" cy="1382557"/>
              </a:xfrm>
              <a:prstGeom prst="arc">
                <a:avLst>
                  <a:gd name="adj1" fmla="val 14257598"/>
                  <a:gd name="adj2" fmla="val 17991522"/>
                </a:avLst>
              </a:prstGeom>
              <a:ln w="127000" cap="rnd">
                <a:solidFill>
                  <a:schemeClr val="bg1">
                    <a:alpha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 dirty="0"/>
              </a:p>
            </p:txBody>
          </p:sp>
          <p:sp>
            <p:nvSpPr>
              <p:cNvPr id="45" name="弧形 44"/>
              <p:cNvSpPr/>
              <p:nvPr/>
            </p:nvSpPr>
            <p:spPr>
              <a:xfrm rot="17283909">
                <a:off x="9629644" y="1685173"/>
                <a:ext cx="1382557" cy="1382557"/>
              </a:xfrm>
              <a:prstGeom prst="arc">
                <a:avLst>
                  <a:gd name="adj1" fmla="val 18582933"/>
                  <a:gd name="adj2" fmla="val 19067742"/>
                </a:avLst>
              </a:prstGeom>
              <a:ln w="127000" cap="rnd">
                <a:solidFill>
                  <a:schemeClr val="bg1">
                    <a:alpha val="8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 dirty="0"/>
              </a:p>
            </p:txBody>
          </p:sp>
        </p:grpSp>
      </p:grpSp>
      <p:grpSp>
        <p:nvGrpSpPr>
          <p:cNvPr id="76" name="组合 75"/>
          <p:cNvGrpSpPr/>
          <p:nvPr/>
        </p:nvGrpSpPr>
        <p:grpSpPr>
          <a:xfrm>
            <a:off x="5541018" y="4998099"/>
            <a:ext cx="1182525" cy="1177947"/>
            <a:chOff x="7953284" y="6299301"/>
            <a:chExt cx="1604209" cy="1597996"/>
          </a:xfrm>
        </p:grpSpPr>
        <p:sp>
          <p:nvSpPr>
            <p:cNvPr id="72" name="椭圆 71"/>
            <p:cNvSpPr/>
            <p:nvPr/>
          </p:nvSpPr>
          <p:spPr>
            <a:xfrm>
              <a:off x="7963595" y="6303399"/>
              <a:ext cx="1593898" cy="159389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254000" dist="635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/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7953284" y="6299301"/>
              <a:ext cx="1597010" cy="1597008"/>
              <a:chOff x="9437178" y="1562958"/>
              <a:chExt cx="1597009" cy="1597009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9437178" y="1566069"/>
                <a:ext cx="1593898" cy="1593898"/>
              </a:xfrm>
              <a:prstGeom prst="ellipse">
                <a:avLst/>
              </a:prstGeom>
              <a:solidFill>
                <a:srgbClr val="22F1F6"/>
              </a:solidFill>
              <a:ln>
                <a:noFill/>
              </a:ln>
              <a:effectLst>
                <a:innerShdw blurRad="571500" dist="241300" dir="5400000">
                  <a:srgbClr val="20B6BE">
                    <a:alpha val="8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 dirty="0"/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9440289" y="1562958"/>
                <a:ext cx="1593898" cy="1593898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/>
                  </a:gs>
                  <a:gs pos="40000">
                    <a:srgbClr val="FFFF00"/>
                  </a:gs>
                  <a:gs pos="96000">
                    <a:srgbClr val="FFC000"/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0">
                <a:solidFill>
                  <a:srgbClr val="FFFF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 dirty="0"/>
              </a:p>
            </p:txBody>
          </p:sp>
          <p:sp>
            <p:nvSpPr>
              <p:cNvPr id="57" name="弧形 56"/>
              <p:cNvSpPr/>
              <p:nvPr/>
            </p:nvSpPr>
            <p:spPr>
              <a:xfrm rot="17150761">
                <a:off x="9589212" y="1706945"/>
                <a:ext cx="1382557" cy="1382557"/>
              </a:xfrm>
              <a:prstGeom prst="arc">
                <a:avLst>
                  <a:gd name="adj1" fmla="val 14257598"/>
                  <a:gd name="adj2" fmla="val 17991522"/>
                </a:avLst>
              </a:prstGeom>
              <a:ln w="127000" cap="rnd">
                <a:solidFill>
                  <a:schemeClr val="bg1">
                    <a:alpha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 dirty="0"/>
              </a:p>
            </p:txBody>
          </p:sp>
          <p:sp>
            <p:nvSpPr>
              <p:cNvPr id="58" name="弧形 57"/>
              <p:cNvSpPr/>
              <p:nvPr/>
            </p:nvSpPr>
            <p:spPr>
              <a:xfrm rot="17283909">
                <a:off x="9629644" y="1685173"/>
                <a:ext cx="1382557" cy="1382557"/>
              </a:xfrm>
              <a:prstGeom prst="arc">
                <a:avLst>
                  <a:gd name="adj1" fmla="val 18582933"/>
                  <a:gd name="adj2" fmla="val 19067742"/>
                </a:avLst>
              </a:prstGeom>
              <a:ln w="127000" cap="rnd">
                <a:solidFill>
                  <a:schemeClr val="bg1">
                    <a:alpha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 dirty="0"/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6782602" y="2006281"/>
            <a:ext cx="1177219" cy="1183132"/>
            <a:chOff x="6204695" y="728767"/>
            <a:chExt cx="1597009" cy="1605031"/>
          </a:xfrm>
        </p:grpSpPr>
        <p:sp>
          <p:nvSpPr>
            <p:cNvPr id="75" name="椭圆 74"/>
            <p:cNvSpPr/>
            <p:nvPr/>
          </p:nvSpPr>
          <p:spPr>
            <a:xfrm>
              <a:off x="6206985" y="728767"/>
              <a:ext cx="1593898" cy="1593898"/>
            </a:xfrm>
            <a:prstGeom prst="ellipse">
              <a:avLst/>
            </a:prstGeom>
            <a:solidFill>
              <a:srgbClr val="9FB70D"/>
            </a:solidFill>
            <a:ln>
              <a:noFill/>
            </a:ln>
            <a:effectLst>
              <a:outerShdw blurRad="254000" dist="635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/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6204695" y="736789"/>
              <a:ext cx="1597009" cy="1597009"/>
              <a:chOff x="9437178" y="1562958"/>
              <a:chExt cx="1597009" cy="1597009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9437178" y="1566069"/>
                <a:ext cx="1593898" cy="1593898"/>
              </a:xfrm>
              <a:prstGeom prst="ellipse">
                <a:avLst/>
              </a:prstGeom>
              <a:solidFill>
                <a:srgbClr val="22F1F6"/>
              </a:solidFill>
              <a:ln>
                <a:noFill/>
              </a:ln>
              <a:effectLst>
                <a:innerShdw blurRad="571500" dist="241300" dir="5400000">
                  <a:srgbClr val="20B6BE">
                    <a:alpha val="8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 dirty="0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9440289" y="1562958"/>
                <a:ext cx="1593898" cy="159389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/>
                  </a:gs>
                  <a:gs pos="40000">
                    <a:srgbClr val="D6F133"/>
                  </a:gs>
                  <a:gs pos="100000">
                    <a:srgbClr val="92D050"/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0">
                <a:solidFill>
                  <a:srgbClr val="D6F13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 dirty="0"/>
              </a:p>
            </p:txBody>
          </p:sp>
          <p:sp>
            <p:nvSpPr>
              <p:cNvPr id="52" name="弧形 51"/>
              <p:cNvSpPr/>
              <p:nvPr/>
            </p:nvSpPr>
            <p:spPr>
              <a:xfrm rot="17150761">
                <a:off x="9589212" y="1706945"/>
                <a:ext cx="1382557" cy="1382557"/>
              </a:xfrm>
              <a:prstGeom prst="arc">
                <a:avLst>
                  <a:gd name="adj1" fmla="val 14257598"/>
                  <a:gd name="adj2" fmla="val 17991522"/>
                </a:avLst>
              </a:prstGeom>
              <a:ln w="127000" cap="rnd">
                <a:solidFill>
                  <a:schemeClr val="bg1">
                    <a:alpha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 dirty="0"/>
              </a:p>
            </p:txBody>
          </p:sp>
          <p:sp>
            <p:nvSpPr>
              <p:cNvPr id="53" name="弧形 52"/>
              <p:cNvSpPr/>
              <p:nvPr/>
            </p:nvSpPr>
            <p:spPr>
              <a:xfrm rot="17283909">
                <a:off x="9629644" y="1685173"/>
                <a:ext cx="1382557" cy="1382557"/>
              </a:xfrm>
              <a:prstGeom prst="arc">
                <a:avLst>
                  <a:gd name="adj1" fmla="val 18582933"/>
                  <a:gd name="adj2" fmla="val 19067742"/>
                </a:avLst>
              </a:prstGeom>
              <a:ln w="127000" cap="rnd">
                <a:solidFill>
                  <a:schemeClr val="bg1">
                    <a:alpha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 dirty="0"/>
              </a:p>
            </p:txBody>
          </p:sp>
        </p:grpSp>
      </p:grpSp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5" t="15027" r="49282" b="11253"/>
          <a:stretch/>
        </p:blipFill>
        <p:spPr>
          <a:xfrm>
            <a:off x="4248101" y="2231894"/>
            <a:ext cx="749431" cy="129901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flipH="1">
            <a:off x="4150899" y="3272548"/>
            <a:ext cx="1846307" cy="1196946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0E53A41-EB2E-4CFD-ACA2-089C89A4E747}"/>
              </a:ext>
            </a:extLst>
          </p:cNvPr>
          <p:cNvSpPr txBox="1"/>
          <p:nvPr/>
        </p:nvSpPr>
        <p:spPr>
          <a:xfrm>
            <a:off x="7317049" y="814747"/>
            <a:ext cx="1515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85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600" dirty="0">
                <a:solidFill>
                  <a:srgbClr val="FF85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B6CE211-0B7B-4E49-9D0A-48E9714FFC27}"/>
              </a:ext>
            </a:extLst>
          </p:cNvPr>
          <p:cNvSpPr txBox="1"/>
          <p:nvPr/>
        </p:nvSpPr>
        <p:spPr>
          <a:xfrm>
            <a:off x="9836017" y="842576"/>
            <a:ext cx="1515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85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lang="en-US" sz="3600" dirty="0">
              <a:solidFill>
                <a:srgbClr val="FF859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9B7E774-61C5-4518-886C-F0EBF1F94046}"/>
              </a:ext>
            </a:extLst>
          </p:cNvPr>
          <p:cNvSpPr txBox="1"/>
          <p:nvPr/>
        </p:nvSpPr>
        <p:spPr>
          <a:xfrm>
            <a:off x="8314090" y="2335514"/>
            <a:ext cx="1515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E4C0919-78A8-4E78-B2A8-61062B6C37DD}"/>
              </a:ext>
            </a:extLst>
          </p:cNvPr>
          <p:cNvSpPr txBox="1"/>
          <p:nvPr/>
        </p:nvSpPr>
        <p:spPr>
          <a:xfrm>
            <a:off x="10400904" y="2356343"/>
            <a:ext cx="1515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lang="en-US" sz="3600" dirty="0">
              <a:solidFill>
                <a:schemeClr val="accen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C794235-8E11-4E5D-9B09-B9CF9FF114D6}"/>
              </a:ext>
            </a:extLst>
          </p:cNvPr>
          <p:cNvSpPr txBox="1"/>
          <p:nvPr/>
        </p:nvSpPr>
        <p:spPr>
          <a:xfrm>
            <a:off x="7992714" y="3948321"/>
            <a:ext cx="1515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4E434E7-C0A5-4FBE-8A4B-A846F0A5BA73}"/>
              </a:ext>
            </a:extLst>
          </p:cNvPr>
          <p:cNvSpPr txBox="1"/>
          <p:nvPr/>
        </p:nvSpPr>
        <p:spPr>
          <a:xfrm>
            <a:off x="10319732" y="3941330"/>
            <a:ext cx="1515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3E8277D-8D97-49D5-BA02-30B02F63577C}"/>
              </a:ext>
            </a:extLst>
          </p:cNvPr>
          <p:cNvSpPr txBox="1"/>
          <p:nvPr/>
        </p:nvSpPr>
        <p:spPr>
          <a:xfrm>
            <a:off x="7043043" y="5264344"/>
            <a:ext cx="1515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9A60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600" dirty="0">
              <a:solidFill>
                <a:srgbClr val="F9A60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C40F2E5-7449-42E7-8002-DEAC311C4319}"/>
              </a:ext>
            </a:extLst>
          </p:cNvPr>
          <p:cNvSpPr txBox="1"/>
          <p:nvPr/>
        </p:nvSpPr>
        <p:spPr>
          <a:xfrm>
            <a:off x="9236992" y="5289865"/>
            <a:ext cx="1515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9A60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45CFF59-183A-48FC-9772-89BEC69F4FF6}"/>
              </a:ext>
            </a:extLst>
          </p:cNvPr>
          <p:cNvCxnSpPr/>
          <p:nvPr/>
        </p:nvCxnSpPr>
        <p:spPr>
          <a:xfrm>
            <a:off x="8679539" y="1134963"/>
            <a:ext cx="1114905" cy="0"/>
          </a:xfrm>
          <a:prstGeom prst="straightConnector1">
            <a:avLst/>
          </a:prstGeom>
          <a:ln w="19050">
            <a:solidFill>
              <a:srgbClr val="FF85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C6047D7-ED06-4AAB-8899-A8FC9F726812}"/>
              </a:ext>
            </a:extLst>
          </p:cNvPr>
          <p:cNvCxnSpPr/>
          <p:nvPr/>
        </p:nvCxnSpPr>
        <p:spPr>
          <a:xfrm>
            <a:off x="9178905" y="2669797"/>
            <a:ext cx="1114905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E60C3E14-D1E8-40B4-B8E0-291CCF1D8E4D}"/>
              </a:ext>
            </a:extLst>
          </p:cNvPr>
          <p:cNvCxnSpPr/>
          <p:nvPr/>
        </p:nvCxnSpPr>
        <p:spPr>
          <a:xfrm>
            <a:off x="8989607" y="4257966"/>
            <a:ext cx="1114905" cy="0"/>
          </a:xfrm>
          <a:prstGeom prst="straightConnector1">
            <a:avLst/>
          </a:prstGeom>
          <a:ln w="1905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11665AE7-7AF1-4A85-9AD0-5DB6233D9697}"/>
              </a:ext>
            </a:extLst>
          </p:cNvPr>
          <p:cNvCxnSpPr/>
          <p:nvPr/>
        </p:nvCxnSpPr>
        <p:spPr>
          <a:xfrm>
            <a:off x="7949528" y="5629581"/>
            <a:ext cx="1114905" cy="0"/>
          </a:xfrm>
          <a:prstGeom prst="straightConnector1">
            <a:avLst/>
          </a:prstGeom>
          <a:ln w="19050">
            <a:solidFill>
              <a:srgbClr val="F9A60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852A88B-385E-48BA-B741-143A0EADBDAB}"/>
              </a:ext>
            </a:extLst>
          </p:cNvPr>
          <p:cNvSpPr txBox="1"/>
          <p:nvPr/>
        </p:nvSpPr>
        <p:spPr>
          <a:xfrm>
            <a:off x="87491" y="2531824"/>
            <a:ext cx="34117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832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6" grpId="0" animBg="1"/>
      <p:bldP spid="6" grpId="1" animBg="1"/>
      <p:bldP spid="7" grpId="0" animBg="1"/>
      <p:bldP spid="8" grpId="0"/>
      <p:bldP spid="80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/>
          <p:cNvGrpSpPr/>
          <p:nvPr/>
        </p:nvGrpSpPr>
        <p:grpSpPr>
          <a:xfrm>
            <a:off x="620644" y="2886517"/>
            <a:ext cx="1640980" cy="2678485"/>
            <a:chOff x="2216634" y="1360170"/>
            <a:chExt cx="2583966" cy="4217670"/>
          </a:xfrm>
        </p:grpSpPr>
        <p:sp>
          <p:nvSpPr>
            <p:cNvPr id="98" name="矩形 97"/>
            <p:cNvSpPr/>
            <p:nvPr/>
          </p:nvSpPr>
          <p:spPr>
            <a:xfrm>
              <a:off x="2217420" y="4320540"/>
              <a:ext cx="1085850" cy="1257300"/>
            </a:xfrm>
            <a:prstGeom prst="rect">
              <a:avLst/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2216634" y="3771900"/>
              <a:ext cx="1082397" cy="541199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圆角矩形 99"/>
            <p:cNvSpPr/>
            <p:nvPr/>
          </p:nvSpPr>
          <p:spPr>
            <a:xfrm>
              <a:off x="2621280" y="447294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梯形 100"/>
            <p:cNvSpPr/>
            <p:nvPr/>
          </p:nvSpPr>
          <p:spPr>
            <a:xfrm>
              <a:off x="3040380" y="3131820"/>
              <a:ext cx="1760220" cy="2446020"/>
            </a:xfrm>
            <a:prstGeom prst="trapezoid">
              <a:avLst>
                <a:gd name="adj" fmla="val 25000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矩形 101"/>
            <p:cNvSpPr/>
            <p:nvPr/>
          </p:nvSpPr>
          <p:spPr>
            <a:xfrm>
              <a:off x="3489403" y="2533222"/>
              <a:ext cx="871217" cy="495728"/>
            </a:xfrm>
            <a:prstGeom prst="rect">
              <a:avLst/>
            </a:prstGeom>
            <a:solidFill>
              <a:srgbClr val="FDDF03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矩形 102"/>
            <p:cNvSpPr/>
            <p:nvPr/>
          </p:nvSpPr>
          <p:spPr>
            <a:xfrm>
              <a:off x="3524250" y="2506552"/>
              <a:ext cx="121920" cy="495728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矩形 103"/>
            <p:cNvSpPr/>
            <p:nvPr/>
          </p:nvSpPr>
          <p:spPr>
            <a:xfrm>
              <a:off x="4011930" y="2548462"/>
              <a:ext cx="329640" cy="495728"/>
            </a:xfrm>
            <a:prstGeom prst="rect">
              <a:avLst/>
            </a:prstGeom>
            <a:solidFill>
              <a:srgbClr val="FFC000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任意多边形 104"/>
            <p:cNvSpPr/>
            <p:nvPr/>
          </p:nvSpPr>
          <p:spPr>
            <a:xfrm>
              <a:off x="3481554" y="1983806"/>
              <a:ext cx="879065" cy="439533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圆角矩形 105"/>
            <p:cNvSpPr/>
            <p:nvPr/>
          </p:nvSpPr>
          <p:spPr>
            <a:xfrm>
              <a:off x="3426613" y="2384095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圆角矩形 106"/>
            <p:cNvSpPr/>
            <p:nvPr/>
          </p:nvSpPr>
          <p:spPr>
            <a:xfrm>
              <a:off x="3421380" y="2997933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任意多边形 107"/>
            <p:cNvSpPr/>
            <p:nvPr/>
          </p:nvSpPr>
          <p:spPr>
            <a:xfrm>
              <a:off x="3771900" y="5005819"/>
              <a:ext cx="308610" cy="572021"/>
            </a:xfrm>
            <a:custGeom>
              <a:avLst/>
              <a:gdLst>
                <a:gd name="connsiteX0" fmla="*/ 140458 w 308610"/>
                <a:gd name="connsiteY0" fmla="*/ 0 h 572021"/>
                <a:gd name="connsiteX1" fmla="*/ 168152 w 308610"/>
                <a:gd name="connsiteY1" fmla="*/ 0 h 572021"/>
                <a:gd name="connsiteX2" fmla="*/ 308610 w 308610"/>
                <a:gd name="connsiteY2" fmla="*/ 140458 h 572021"/>
                <a:gd name="connsiteX3" fmla="*/ 308610 w 308610"/>
                <a:gd name="connsiteY3" fmla="*/ 572021 h 572021"/>
                <a:gd name="connsiteX4" fmla="*/ 0 w 308610"/>
                <a:gd name="connsiteY4" fmla="*/ 572021 h 572021"/>
                <a:gd name="connsiteX5" fmla="*/ 0 w 308610"/>
                <a:gd name="connsiteY5" fmla="*/ 140458 h 572021"/>
                <a:gd name="connsiteX6" fmla="*/ 140458 w 308610"/>
                <a:gd name="connsiteY6" fmla="*/ 0 h 57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610" h="572021">
                  <a:moveTo>
                    <a:pt x="140458" y="0"/>
                  </a:moveTo>
                  <a:lnTo>
                    <a:pt x="168152" y="0"/>
                  </a:lnTo>
                  <a:cubicBezTo>
                    <a:pt x="245725" y="0"/>
                    <a:pt x="308610" y="62885"/>
                    <a:pt x="308610" y="140458"/>
                  </a:cubicBezTo>
                  <a:lnTo>
                    <a:pt x="308610" y="572021"/>
                  </a:lnTo>
                  <a:lnTo>
                    <a:pt x="0" y="572021"/>
                  </a:lnTo>
                  <a:lnTo>
                    <a:pt x="0" y="140458"/>
                  </a:lnTo>
                  <a:cubicBezTo>
                    <a:pt x="0" y="62885"/>
                    <a:pt x="62885" y="0"/>
                    <a:pt x="1404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圆角矩形 108"/>
            <p:cNvSpPr/>
            <p:nvPr/>
          </p:nvSpPr>
          <p:spPr>
            <a:xfrm>
              <a:off x="3802380" y="331089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0" name="直接连接符 109"/>
            <p:cNvCxnSpPr>
              <a:stCxn id="105" idx="0"/>
            </p:cNvCxnSpPr>
            <p:nvPr/>
          </p:nvCxnSpPr>
          <p:spPr>
            <a:xfrm flipH="1" flipV="1">
              <a:off x="3920490" y="1360170"/>
              <a:ext cx="597" cy="623636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平行四边形 113"/>
            <p:cNvSpPr/>
            <p:nvPr/>
          </p:nvSpPr>
          <p:spPr>
            <a:xfrm>
              <a:off x="3063240" y="3166110"/>
              <a:ext cx="537210" cy="2377440"/>
            </a:xfrm>
            <a:prstGeom prst="parallelogram">
              <a:avLst>
                <a:gd name="adj" fmla="val 833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任意多边形 114"/>
            <p:cNvSpPr/>
            <p:nvPr/>
          </p:nvSpPr>
          <p:spPr>
            <a:xfrm>
              <a:off x="3519654" y="2008585"/>
              <a:ext cx="366546" cy="372844"/>
            </a:xfrm>
            <a:custGeom>
              <a:avLst/>
              <a:gdLst>
                <a:gd name="connsiteX0" fmla="*/ 431292 w 431292"/>
                <a:gd name="connsiteY0" fmla="*/ 0 h 438702"/>
                <a:gd name="connsiteX1" fmla="*/ 377333 w 431292"/>
                <a:gd name="connsiteY1" fmla="*/ 16750 h 438702"/>
                <a:gd name="connsiteX2" fmla="*/ 82534 w 431292"/>
                <a:gd name="connsiteY2" fmla="*/ 376178 h 438702"/>
                <a:gd name="connsiteX3" fmla="*/ 76231 w 431292"/>
                <a:gd name="connsiteY3" fmla="*/ 438702 h 438702"/>
                <a:gd name="connsiteX4" fmla="*/ 0 w 431292"/>
                <a:gd name="connsiteY4" fmla="*/ 438702 h 438702"/>
                <a:gd name="connsiteX5" fmla="*/ 350952 w 431292"/>
                <a:gd name="connsiteY5" fmla="*/ 8099 h 43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292" h="438702">
                  <a:moveTo>
                    <a:pt x="431292" y="0"/>
                  </a:moveTo>
                  <a:lnTo>
                    <a:pt x="377333" y="16750"/>
                  </a:lnTo>
                  <a:cubicBezTo>
                    <a:pt x="227998" y="79913"/>
                    <a:pt x="115789" y="213665"/>
                    <a:pt x="82534" y="376178"/>
                  </a:cubicBezTo>
                  <a:lnTo>
                    <a:pt x="76231" y="438702"/>
                  </a:lnTo>
                  <a:lnTo>
                    <a:pt x="0" y="438702"/>
                  </a:lnTo>
                  <a:cubicBezTo>
                    <a:pt x="0" y="226298"/>
                    <a:pt x="150664" y="49084"/>
                    <a:pt x="350952" y="8099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矩形 115"/>
            <p:cNvSpPr/>
            <p:nvPr/>
          </p:nvSpPr>
          <p:spPr>
            <a:xfrm>
              <a:off x="2244090" y="4347210"/>
              <a:ext cx="99060" cy="1196340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任意多边形 116"/>
            <p:cNvSpPr/>
            <p:nvPr/>
          </p:nvSpPr>
          <p:spPr>
            <a:xfrm>
              <a:off x="2243304" y="3806190"/>
              <a:ext cx="492191" cy="476429"/>
            </a:xfrm>
            <a:custGeom>
              <a:avLst/>
              <a:gdLst>
                <a:gd name="connsiteX0" fmla="*/ 492191 w 492191"/>
                <a:gd name="connsiteY0" fmla="*/ 0 h 536259"/>
                <a:gd name="connsiteX1" fmla="*/ 414360 w 492191"/>
                <a:gd name="connsiteY1" fmla="*/ 26542 h 536259"/>
                <a:gd name="connsiteX2" fmla="*/ 94815 w 492191"/>
                <a:gd name="connsiteY2" fmla="*/ 454539 h 536259"/>
                <a:gd name="connsiteX3" fmla="*/ 87316 w 492191"/>
                <a:gd name="connsiteY3" fmla="*/ 536259 h 536259"/>
                <a:gd name="connsiteX4" fmla="*/ 0 w 492191"/>
                <a:gd name="connsiteY4" fmla="*/ 536259 h 536259"/>
                <a:gd name="connsiteX5" fmla="*/ 432128 w 492191"/>
                <a:gd name="connsiteY5" fmla="*/ 6055 h 53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191" h="536259">
                  <a:moveTo>
                    <a:pt x="492191" y="0"/>
                  </a:moveTo>
                  <a:lnTo>
                    <a:pt x="414360" y="26542"/>
                  </a:lnTo>
                  <a:cubicBezTo>
                    <a:pt x="252489" y="101755"/>
                    <a:pt x="130862" y="261023"/>
                    <a:pt x="94815" y="454539"/>
                  </a:cubicBezTo>
                  <a:lnTo>
                    <a:pt x="87316" y="536259"/>
                  </a:lnTo>
                  <a:lnTo>
                    <a:pt x="0" y="536259"/>
                  </a:lnTo>
                  <a:cubicBezTo>
                    <a:pt x="0" y="274725"/>
                    <a:pt x="185513" y="56520"/>
                    <a:pt x="432128" y="6055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7628709" y="-95794"/>
            <a:ext cx="4750527" cy="4484912"/>
            <a:chOff x="7628709" y="-95794"/>
            <a:chExt cx="4750527" cy="4484912"/>
          </a:xfrm>
        </p:grpSpPr>
        <p:grpSp>
          <p:nvGrpSpPr>
            <p:cNvPr id="119" name="组合 118"/>
            <p:cNvGrpSpPr/>
            <p:nvPr/>
          </p:nvGrpSpPr>
          <p:grpSpPr>
            <a:xfrm>
              <a:off x="7628709" y="-95794"/>
              <a:ext cx="4750527" cy="4484912"/>
              <a:chOff x="7628709" y="-95794"/>
              <a:chExt cx="4750527" cy="4484912"/>
            </a:xfrm>
          </p:grpSpPr>
          <p:grpSp>
            <p:nvGrpSpPr>
              <p:cNvPr id="122" name="组合 121"/>
              <p:cNvGrpSpPr/>
              <p:nvPr/>
            </p:nvGrpSpPr>
            <p:grpSpPr>
              <a:xfrm>
                <a:off x="8203475" y="-95794"/>
                <a:ext cx="4175761" cy="3570514"/>
                <a:chOff x="8203475" y="-95794"/>
                <a:chExt cx="4175761" cy="3570514"/>
              </a:xfrm>
            </p:grpSpPr>
            <p:sp>
              <p:nvSpPr>
                <p:cNvPr id="124" name="矩形 123"/>
                <p:cNvSpPr/>
                <p:nvPr/>
              </p:nvSpPr>
              <p:spPr>
                <a:xfrm>
                  <a:off x="8660674" y="0"/>
                  <a:ext cx="3531326" cy="2769326"/>
                </a:xfrm>
                <a:prstGeom prst="rect">
                  <a:avLst/>
                </a:prstGeom>
                <a:solidFill>
                  <a:srgbClr val="19B4C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5" name="任意多边形 124"/>
                <p:cNvSpPr/>
                <p:nvPr/>
              </p:nvSpPr>
              <p:spPr>
                <a:xfrm>
                  <a:off x="8212184" y="-95794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165100" dist="88900" algn="l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6" name="任意多边形 125"/>
                <p:cNvSpPr/>
                <p:nvPr/>
              </p:nvSpPr>
              <p:spPr>
                <a:xfrm>
                  <a:off x="8203475" y="-91440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innerShdw blurRad="444500" dist="50800" dir="18900000">
                    <a:srgbClr val="91F0FD">
                      <a:alpha val="5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3" name="任意多边形 122"/>
              <p:cNvSpPr/>
              <p:nvPr/>
            </p:nvSpPr>
            <p:spPr>
              <a:xfrm>
                <a:off x="7628709" y="-1"/>
                <a:ext cx="4563291" cy="4389119"/>
              </a:xfrm>
              <a:custGeom>
                <a:avLst/>
                <a:gdLst>
                  <a:gd name="connsiteX0" fmla="*/ 0 w 4563291"/>
                  <a:gd name="connsiteY0" fmla="*/ 0 h 4389119"/>
                  <a:gd name="connsiteX1" fmla="*/ 1195147 w 4563291"/>
                  <a:gd name="connsiteY1" fmla="*/ 0 h 4389119"/>
                  <a:gd name="connsiteX2" fmla="*/ 1195147 w 4563291"/>
                  <a:gd name="connsiteY2" fmla="*/ 1271847 h 4389119"/>
                  <a:gd name="connsiteX3" fmla="*/ 2160923 w 4563291"/>
                  <a:gd name="connsiteY3" fmla="*/ 1271847 h 4389119"/>
                  <a:gd name="connsiteX4" fmla="*/ 2160923 w 4563291"/>
                  <a:gd name="connsiteY4" fmla="*/ 1724298 h 4389119"/>
                  <a:gd name="connsiteX5" fmla="*/ 2586445 w 4563291"/>
                  <a:gd name="connsiteY5" fmla="*/ 1724298 h 4389119"/>
                  <a:gd name="connsiteX6" fmla="*/ 2586445 w 4563291"/>
                  <a:gd name="connsiteY6" fmla="*/ 2169621 h 4389119"/>
                  <a:gd name="connsiteX7" fmla="*/ 3078410 w 4563291"/>
                  <a:gd name="connsiteY7" fmla="*/ 2169621 h 4389119"/>
                  <a:gd name="connsiteX8" fmla="*/ 3078410 w 4563291"/>
                  <a:gd name="connsiteY8" fmla="*/ 2508070 h 4389119"/>
                  <a:gd name="connsiteX9" fmla="*/ 3866605 w 4563291"/>
                  <a:gd name="connsiteY9" fmla="*/ 2508070 h 4389119"/>
                  <a:gd name="connsiteX10" fmla="*/ 3866605 w 4563291"/>
                  <a:gd name="connsiteY10" fmla="*/ 2743200 h 4389119"/>
                  <a:gd name="connsiteX11" fmla="*/ 4563291 w 4563291"/>
                  <a:gd name="connsiteY11" fmla="*/ 2743200 h 4389119"/>
                  <a:gd name="connsiteX12" fmla="*/ 4563291 w 4563291"/>
                  <a:gd name="connsiteY12" fmla="*/ 4389119 h 4389119"/>
                  <a:gd name="connsiteX13" fmla="*/ 2595523 w 4563291"/>
                  <a:gd name="connsiteY13" fmla="*/ 4389119 h 4389119"/>
                  <a:gd name="connsiteX14" fmla="*/ 2595523 w 4563291"/>
                  <a:gd name="connsiteY14" fmla="*/ 3366654 h 4389119"/>
                  <a:gd name="connsiteX15" fmla="*/ 1690108 w 4563291"/>
                  <a:gd name="connsiteY15" fmla="*/ 3366654 h 4389119"/>
                  <a:gd name="connsiteX16" fmla="*/ 1690108 w 4563291"/>
                  <a:gd name="connsiteY16" fmla="*/ 2867890 h 4389119"/>
                  <a:gd name="connsiteX17" fmla="*/ 639826 w 4563291"/>
                  <a:gd name="connsiteY17" fmla="*/ 2867890 h 4389119"/>
                  <a:gd name="connsiteX18" fmla="*/ 639826 w 4563291"/>
                  <a:gd name="connsiteY18" fmla="*/ 2019992 h 4389119"/>
                  <a:gd name="connsiteX19" fmla="*/ 0 w 4563291"/>
                  <a:gd name="connsiteY19" fmla="*/ 2019992 h 438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63291" h="4389119">
                    <a:moveTo>
                      <a:pt x="0" y="0"/>
                    </a:moveTo>
                    <a:lnTo>
                      <a:pt x="1195147" y="0"/>
                    </a:lnTo>
                    <a:lnTo>
                      <a:pt x="1195147" y="1271847"/>
                    </a:lnTo>
                    <a:lnTo>
                      <a:pt x="2160923" y="1271847"/>
                    </a:lnTo>
                    <a:lnTo>
                      <a:pt x="2160923" y="1724298"/>
                    </a:lnTo>
                    <a:lnTo>
                      <a:pt x="2586445" y="1724298"/>
                    </a:lnTo>
                    <a:lnTo>
                      <a:pt x="2586445" y="2169621"/>
                    </a:lnTo>
                    <a:lnTo>
                      <a:pt x="3078410" y="2169621"/>
                    </a:lnTo>
                    <a:lnTo>
                      <a:pt x="3078410" y="2508070"/>
                    </a:lnTo>
                    <a:lnTo>
                      <a:pt x="3866605" y="2508070"/>
                    </a:lnTo>
                    <a:lnTo>
                      <a:pt x="3866605" y="2743200"/>
                    </a:lnTo>
                    <a:lnTo>
                      <a:pt x="4563291" y="2743200"/>
                    </a:lnTo>
                    <a:lnTo>
                      <a:pt x="4563291" y="4389119"/>
                    </a:lnTo>
                    <a:lnTo>
                      <a:pt x="2595523" y="4389119"/>
                    </a:lnTo>
                    <a:lnTo>
                      <a:pt x="2595523" y="3366654"/>
                    </a:lnTo>
                    <a:lnTo>
                      <a:pt x="1690108" y="3366654"/>
                    </a:lnTo>
                    <a:lnTo>
                      <a:pt x="1690108" y="2867890"/>
                    </a:lnTo>
                    <a:lnTo>
                      <a:pt x="639826" y="2867890"/>
                    </a:lnTo>
                    <a:lnTo>
                      <a:pt x="639826" y="2019992"/>
                    </a:lnTo>
                    <a:lnTo>
                      <a:pt x="0" y="20199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20" name="图片 1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47" t="36684" r="58009" b="33815"/>
            <a:stretch/>
          </p:blipFill>
          <p:spPr>
            <a:xfrm rot="19359801">
              <a:off x="11417829" y="883063"/>
              <a:ext cx="580572" cy="834573"/>
            </a:xfrm>
            <a:prstGeom prst="rect">
              <a:avLst/>
            </a:prstGeom>
          </p:spPr>
        </p:pic>
        <p:pic>
          <p:nvPicPr>
            <p:cNvPr id="121" name="图片 1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5" t="46432" r="65656" b="32019"/>
            <a:stretch/>
          </p:blipFill>
          <p:spPr>
            <a:xfrm rot="306661" flipH="1">
              <a:off x="10581726" y="130097"/>
              <a:ext cx="661782" cy="427613"/>
            </a:xfrm>
            <a:prstGeom prst="rect">
              <a:avLst/>
            </a:prstGeom>
          </p:spPr>
        </p:pic>
      </p:grpSp>
      <p:sp>
        <p:nvSpPr>
          <p:cNvPr id="39" name="任意多边形 38"/>
          <p:cNvSpPr/>
          <p:nvPr/>
        </p:nvSpPr>
        <p:spPr>
          <a:xfrm>
            <a:off x="-106321" y="4009732"/>
            <a:ext cx="12298321" cy="2580760"/>
          </a:xfrm>
          <a:custGeom>
            <a:avLst/>
            <a:gdLst>
              <a:gd name="connsiteX0" fmla="*/ 284873 w 12192000"/>
              <a:gd name="connsiteY0" fmla="*/ 442 h 3750841"/>
              <a:gd name="connsiteX1" fmla="*/ 5550878 w 12192000"/>
              <a:gd name="connsiteY1" fmla="*/ 1842978 h 3750841"/>
              <a:gd name="connsiteX2" fmla="*/ 12081561 w 12192000"/>
              <a:gd name="connsiteY2" fmla="*/ 1801114 h 3750841"/>
              <a:gd name="connsiteX3" fmla="*/ 12192000 w 12192000"/>
              <a:gd name="connsiteY3" fmla="*/ 1747221 h 3750841"/>
              <a:gd name="connsiteX4" fmla="*/ 12192000 w 12192000"/>
              <a:gd name="connsiteY4" fmla="*/ 2550059 h 3750841"/>
              <a:gd name="connsiteX5" fmla="*/ 12138352 w 12192000"/>
              <a:gd name="connsiteY5" fmla="*/ 2633905 h 3750841"/>
              <a:gd name="connsiteX6" fmla="*/ 5975843 w 12192000"/>
              <a:gd name="connsiteY6" fmla="*/ 3715748 h 3750841"/>
              <a:gd name="connsiteX7" fmla="*/ 576023 w 12192000"/>
              <a:gd name="connsiteY7" fmla="*/ 1348423 h 3750841"/>
              <a:gd name="connsiteX8" fmla="*/ 11829 w 12192000"/>
              <a:gd name="connsiteY8" fmla="*/ 1186252 h 3750841"/>
              <a:gd name="connsiteX9" fmla="*/ 0 w 12192000"/>
              <a:gd name="connsiteY9" fmla="*/ 1185199 h 3750841"/>
              <a:gd name="connsiteX10" fmla="*/ 0 w 12192000"/>
              <a:gd name="connsiteY10" fmla="*/ 52838 h 3750841"/>
              <a:gd name="connsiteX11" fmla="*/ 13926 w 12192000"/>
              <a:gd name="connsiteY11" fmla="*/ 49091 h 3750841"/>
              <a:gd name="connsiteX12" fmla="*/ 284873 w 12192000"/>
              <a:gd name="connsiteY12" fmla="*/ 442 h 3750841"/>
              <a:gd name="connsiteX0" fmla="*/ 336528 w 12243655"/>
              <a:gd name="connsiteY0" fmla="*/ 442 h 2793586"/>
              <a:gd name="connsiteX1" fmla="*/ 5602533 w 12243655"/>
              <a:gd name="connsiteY1" fmla="*/ 1842978 h 2793586"/>
              <a:gd name="connsiteX2" fmla="*/ 12133216 w 12243655"/>
              <a:gd name="connsiteY2" fmla="*/ 1801114 h 2793586"/>
              <a:gd name="connsiteX3" fmla="*/ 12243655 w 12243655"/>
              <a:gd name="connsiteY3" fmla="*/ 1747221 h 2793586"/>
              <a:gd name="connsiteX4" fmla="*/ 12243655 w 12243655"/>
              <a:gd name="connsiteY4" fmla="*/ 2550059 h 2793586"/>
              <a:gd name="connsiteX5" fmla="*/ 12190007 w 12243655"/>
              <a:gd name="connsiteY5" fmla="*/ 2633905 h 2793586"/>
              <a:gd name="connsiteX6" fmla="*/ 6326436 w 12243655"/>
              <a:gd name="connsiteY6" fmla="*/ 2168302 h 2793586"/>
              <a:gd name="connsiteX7" fmla="*/ 627678 w 12243655"/>
              <a:gd name="connsiteY7" fmla="*/ 1348423 h 2793586"/>
              <a:gd name="connsiteX8" fmla="*/ 63484 w 12243655"/>
              <a:gd name="connsiteY8" fmla="*/ 1186252 h 2793586"/>
              <a:gd name="connsiteX9" fmla="*/ 51655 w 12243655"/>
              <a:gd name="connsiteY9" fmla="*/ 1185199 h 2793586"/>
              <a:gd name="connsiteX10" fmla="*/ 51655 w 12243655"/>
              <a:gd name="connsiteY10" fmla="*/ 52838 h 2793586"/>
              <a:gd name="connsiteX11" fmla="*/ 65581 w 12243655"/>
              <a:gd name="connsiteY11" fmla="*/ 49091 h 2793586"/>
              <a:gd name="connsiteX12" fmla="*/ 336528 w 12243655"/>
              <a:gd name="connsiteY12" fmla="*/ 442 h 2793586"/>
              <a:gd name="connsiteX0" fmla="*/ 336528 w 12243655"/>
              <a:gd name="connsiteY0" fmla="*/ 442 h 2709994"/>
              <a:gd name="connsiteX1" fmla="*/ 5602533 w 12243655"/>
              <a:gd name="connsiteY1" fmla="*/ 1842978 h 2709994"/>
              <a:gd name="connsiteX2" fmla="*/ 12133216 w 12243655"/>
              <a:gd name="connsiteY2" fmla="*/ 1801114 h 2709994"/>
              <a:gd name="connsiteX3" fmla="*/ 12243655 w 12243655"/>
              <a:gd name="connsiteY3" fmla="*/ 1747221 h 2709994"/>
              <a:gd name="connsiteX4" fmla="*/ 12243655 w 12243655"/>
              <a:gd name="connsiteY4" fmla="*/ 2550059 h 2709994"/>
              <a:gd name="connsiteX5" fmla="*/ 12190007 w 12243655"/>
              <a:gd name="connsiteY5" fmla="*/ 2633905 h 2709994"/>
              <a:gd name="connsiteX6" fmla="*/ 6326436 w 12243655"/>
              <a:gd name="connsiteY6" fmla="*/ 2168302 h 2709994"/>
              <a:gd name="connsiteX7" fmla="*/ 627678 w 12243655"/>
              <a:gd name="connsiteY7" fmla="*/ 1348423 h 2709994"/>
              <a:gd name="connsiteX8" fmla="*/ 63484 w 12243655"/>
              <a:gd name="connsiteY8" fmla="*/ 1186252 h 2709994"/>
              <a:gd name="connsiteX9" fmla="*/ 51655 w 12243655"/>
              <a:gd name="connsiteY9" fmla="*/ 1185199 h 2709994"/>
              <a:gd name="connsiteX10" fmla="*/ 51655 w 12243655"/>
              <a:gd name="connsiteY10" fmla="*/ 52838 h 2709994"/>
              <a:gd name="connsiteX11" fmla="*/ 65581 w 12243655"/>
              <a:gd name="connsiteY11" fmla="*/ 49091 h 2709994"/>
              <a:gd name="connsiteX12" fmla="*/ 336528 w 12243655"/>
              <a:gd name="connsiteY12" fmla="*/ 442 h 2709994"/>
              <a:gd name="connsiteX0" fmla="*/ 336528 w 12243655"/>
              <a:gd name="connsiteY0" fmla="*/ 442 h 2746355"/>
              <a:gd name="connsiteX1" fmla="*/ 5602533 w 12243655"/>
              <a:gd name="connsiteY1" fmla="*/ 1842978 h 2746355"/>
              <a:gd name="connsiteX2" fmla="*/ 12133216 w 12243655"/>
              <a:gd name="connsiteY2" fmla="*/ 1801114 h 2746355"/>
              <a:gd name="connsiteX3" fmla="*/ 12243655 w 12243655"/>
              <a:gd name="connsiteY3" fmla="*/ 1747221 h 2746355"/>
              <a:gd name="connsiteX4" fmla="*/ 12243655 w 12243655"/>
              <a:gd name="connsiteY4" fmla="*/ 2550059 h 2746355"/>
              <a:gd name="connsiteX5" fmla="*/ 12190007 w 12243655"/>
              <a:gd name="connsiteY5" fmla="*/ 2633905 h 2746355"/>
              <a:gd name="connsiteX6" fmla="*/ 6326436 w 12243655"/>
              <a:gd name="connsiteY6" fmla="*/ 2168302 h 2746355"/>
              <a:gd name="connsiteX7" fmla="*/ 627678 w 12243655"/>
              <a:gd name="connsiteY7" fmla="*/ 1348423 h 2746355"/>
              <a:gd name="connsiteX8" fmla="*/ 63484 w 12243655"/>
              <a:gd name="connsiteY8" fmla="*/ 1186252 h 2746355"/>
              <a:gd name="connsiteX9" fmla="*/ 51655 w 12243655"/>
              <a:gd name="connsiteY9" fmla="*/ 1185199 h 2746355"/>
              <a:gd name="connsiteX10" fmla="*/ 51655 w 12243655"/>
              <a:gd name="connsiteY10" fmla="*/ 52838 h 2746355"/>
              <a:gd name="connsiteX11" fmla="*/ 65581 w 12243655"/>
              <a:gd name="connsiteY11" fmla="*/ 49091 h 2746355"/>
              <a:gd name="connsiteX12" fmla="*/ 336528 w 12243655"/>
              <a:gd name="connsiteY12" fmla="*/ 442 h 2746355"/>
              <a:gd name="connsiteX0" fmla="*/ 336528 w 12243655"/>
              <a:gd name="connsiteY0" fmla="*/ 442 h 3062767"/>
              <a:gd name="connsiteX1" fmla="*/ 5602533 w 12243655"/>
              <a:gd name="connsiteY1" fmla="*/ 1842978 h 3062767"/>
              <a:gd name="connsiteX2" fmla="*/ 12133216 w 12243655"/>
              <a:gd name="connsiteY2" fmla="*/ 1801114 h 3062767"/>
              <a:gd name="connsiteX3" fmla="*/ 12243655 w 12243655"/>
              <a:gd name="connsiteY3" fmla="*/ 1747221 h 3062767"/>
              <a:gd name="connsiteX4" fmla="*/ 12243655 w 12243655"/>
              <a:gd name="connsiteY4" fmla="*/ 2550059 h 3062767"/>
              <a:gd name="connsiteX5" fmla="*/ 12190007 w 12243655"/>
              <a:gd name="connsiteY5" fmla="*/ 2932843 h 3062767"/>
              <a:gd name="connsiteX6" fmla="*/ 6326436 w 12243655"/>
              <a:gd name="connsiteY6" fmla="*/ 2168302 h 3062767"/>
              <a:gd name="connsiteX7" fmla="*/ 627678 w 12243655"/>
              <a:gd name="connsiteY7" fmla="*/ 1348423 h 3062767"/>
              <a:gd name="connsiteX8" fmla="*/ 63484 w 12243655"/>
              <a:gd name="connsiteY8" fmla="*/ 1186252 h 3062767"/>
              <a:gd name="connsiteX9" fmla="*/ 51655 w 12243655"/>
              <a:gd name="connsiteY9" fmla="*/ 1185199 h 3062767"/>
              <a:gd name="connsiteX10" fmla="*/ 51655 w 12243655"/>
              <a:gd name="connsiteY10" fmla="*/ 52838 h 3062767"/>
              <a:gd name="connsiteX11" fmla="*/ 65581 w 12243655"/>
              <a:gd name="connsiteY11" fmla="*/ 49091 h 3062767"/>
              <a:gd name="connsiteX12" fmla="*/ 336528 w 12243655"/>
              <a:gd name="connsiteY12" fmla="*/ 442 h 3062767"/>
              <a:gd name="connsiteX0" fmla="*/ 336528 w 12243655"/>
              <a:gd name="connsiteY0" fmla="*/ 442 h 2945862"/>
              <a:gd name="connsiteX1" fmla="*/ 5602533 w 12243655"/>
              <a:gd name="connsiteY1" fmla="*/ 1842978 h 2945862"/>
              <a:gd name="connsiteX2" fmla="*/ 12133216 w 12243655"/>
              <a:gd name="connsiteY2" fmla="*/ 1801114 h 2945862"/>
              <a:gd name="connsiteX3" fmla="*/ 12243655 w 12243655"/>
              <a:gd name="connsiteY3" fmla="*/ 1747221 h 2945862"/>
              <a:gd name="connsiteX4" fmla="*/ 12243655 w 12243655"/>
              <a:gd name="connsiteY4" fmla="*/ 2550059 h 2945862"/>
              <a:gd name="connsiteX5" fmla="*/ 12190007 w 12243655"/>
              <a:gd name="connsiteY5" fmla="*/ 2932843 h 2945862"/>
              <a:gd name="connsiteX6" fmla="*/ 6326436 w 12243655"/>
              <a:gd name="connsiteY6" fmla="*/ 2168302 h 2945862"/>
              <a:gd name="connsiteX7" fmla="*/ 627678 w 12243655"/>
              <a:gd name="connsiteY7" fmla="*/ 1348423 h 2945862"/>
              <a:gd name="connsiteX8" fmla="*/ 63484 w 12243655"/>
              <a:gd name="connsiteY8" fmla="*/ 1186252 h 2945862"/>
              <a:gd name="connsiteX9" fmla="*/ 51655 w 12243655"/>
              <a:gd name="connsiteY9" fmla="*/ 1185199 h 2945862"/>
              <a:gd name="connsiteX10" fmla="*/ 51655 w 12243655"/>
              <a:gd name="connsiteY10" fmla="*/ 52838 h 2945862"/>
              <a:gd name="connsiteX11" fmla="*/ 65581 w 12243655"/>
              <a:gd name="connsiteY11" fmla="*/ 49091 h 2945862"/>
              <a:gd name="connsiteX12" fmla="*/ 336528 w 12243655"/>
              <a:gd name="connsiteY12" fmla="*/ 442 h 2945862"/>
              <a:gd name="connsiteX0" fmla="*/ 284873 w 12192000"/>
              <a:gd name="connsiteY0" fmla="*/ 442 h 3033575"/>
              <a:gd name="connsiteX1" fmla="*/ 5550878 w 12192000"/>
              <a:gd name="connsiteY1" fmla="*/ 1842978 h 3033575"/>
              <a:gd name="connsiteX2" fmla="*/ 12081561 w 12192000"/>
              <a:gd name="connsiteY2" fmla="*/ 1801114 h 3033575"/>
              <a:gd name="connsiteX3" fmla="*/ 12192000 w 12192000"/>
              <a:gd name="connsiteY3" fmla="*/ 1747221 h 3033575"/>
              <a:gd name="connsiteX4" fmla="*/ 12192000 w 12192000"/>
              <a:gd name="connsiteY4" fmla="*/ 2550059 h 3033575"/>
              <a:gd name="connsiteX5" fmla="*/ 12138352 w 12192000"/>
              <a:gd name="connsiteY5" fmla="*/ 2932843 h 3033575"/>
              <a:gd name="connsiteX6" fmla="*/ 4006366 w 12192000"/>
              <a:gd name="connsiteY6" fmla="*/ 2854102 h 3033575"/>
              <a:gd name="connsiteX7" fmla="*/ 576023 w 12192000"/>
              <a:gd name="connsiteY7" fmla="*/ 1348423 h 3033575"/>
              <a:gd name="connsiteX8" fmla="*/ 11829 w 12192000"/>
              <a:gd name="connsiteY8" fmla="*/ 1186252 h 3033575"/>
              <a:gd name="connsiteX9" fmla="*/ 0 w 12192000"/>
              <a:gd name="connsiteY9" fmla="*/ 1185199 h 3033575"/>
              <a:gd name="connsiteX10" fmla="*/ 0 w 12192000"/>
              <a:gd name="connsiteY10" fmla="*/ 52838 h 3033575"/>
              <a:gd name="connsiteX11" fmla="*/ 13926 w 12192000"/>
              <a:gd name="connsiteY11" fmla="*/ 49091 h 3033575"/>
              <a:gd name="connsiteX12" fmla="*/ 284873 w 12192000"/>
              <a:gd name="connsiteY12" fmla="*/ 442 h 3033575"/>
              <a:gd name="connsiteX0" fmla="*/ 284873 w 12192000"/>
              <a:gd name="connsiteY0" fmla="*/ 442 h 3157480"/>
              <a:gd name="connsiteX1" fmla="*/ 5550878 w 12192000"/>
              <a:gd name="connsiteY1" fmla="*/ 1842978 h 3157480"/>
              <a:gd name="connsiteX2" fmla="*/ 12081561 w 12192000"/>
              <a:gd name="connsiteY2" fmla="*/ 1801114 h 3157480"/>
              <a:gd name="connsiteX3" fmla="*/ 12192000 w 12192000"/>
              <a:gd name="connsiteY3" fmla="*/ 1747221 h 3157480"/>
              <a:gd name="connsiteX4" fmla="*/ 12192000 w 12192000"/>
              <a:gd name="connsiteY4" fmla="*/ 2550059 h 3157480"/>
              <a:gd name="connsiteX5" fmla="*/ 12138352 w 12192000"/>
              <a:gd name="connsiteY5" fmla="*/ 2932843 h 3157480"/>
              <a:gd name="connsiteX6" fmla="*/ 4006366 w 12192000"/>
              <a:gd name="connsiteY6" fmla="*/ 2854102 h 3157480"/>
              <a:gd name="connsiteX7" fmla="*/ 576023 w 12192000"/>
              <a:gd name="connsiteY7" fmla="*/ 1348423 h 3157480"/>
              <a:gd name="connsiteX8" fmla="*/ 11829 w 12192000"/>
              <a:gd name="connsiteY8" fmla="*/ 1186252 h 3157480"/>
              <a:gd name="connsiteX9" fmla="*/ 0 w 12192000"/>
              <a:gd name="connsiteY9" fmla="*/ 1185199 h 3157480"/>
              <a:gd name="connsiteX10" fmla="*/ 0 w 12192000"/>
              <a:gd name="connsiteY10" fmla="*/ 52838 h 3157480"/>
              <a:gd name="connsiteX11" fmla="*/ 13926 w 12192000"/>
              <a:gd name="connsiteY11" fmla="*/ 49091 h 3157480"/>
              <a:gd name="connsiteX12" fmla="*/ 284873 w 12192000"/>
              <a:gd name="connsiteY12" fmla="*/ 442 h 3157480"/>
              <a:gd name="connsiteX0" fmla="*/ 284873 w 12192000"/>
              <a:gd name="connsiteY0" fmla="*/ 442 h 3218445"/>
              <a:gd name="connsiteX1" fmla="*/ 5550878 w 12192000"/>
              <a:gd name="connsiteY1" fmla="*/ 1842978 h 3218445"/>
              <a:gd name="connsiteX2" fmla="*/ 12081561 w 12192000"/>
              <a:gd name="connsiteY2" fmla="*/ 1801114 h 3218445"/>
              <a:gd name="connsiteX3" fmla="*/ 12192000 w 12192000"/>
              <a:gd name="connsiteY3" fmla="*/ 1747221 h 3218445"/>
              <a:gd name="connsiteX4" fmla="*/ 12192000 w 12192000"/>
              <a:gd name="connsiteY4" fmla="*/ 2550059 h 3218445"/>
              <a:gd name="connsiteX5" fmla="*/ 12138352 w 12192000"/>
              <a:gd name="connsiteY5" fmla="*/ 2932843 h 3218445"/>
              <a:gd name="connsiteX6" fmla="*/ 5290043 w 12192000"/>
              <a:gd name="connsiteY6" fmla="*/ 2942025 h 3218445"/>
              <a:gd name="connsiteX7" fmla="*/ 576023 w 12192000"/>
              <a:gd name="connsiteY7" fmla="*/ 1348423 h 3218445"/>
              <a:gd name="connsiteX8" fmla="*/ 11829 w 12192000"/>
              <a:gd name="connsiteY8" fmla="*/ 1186252 h 3218445"/>
              <a:gd name="connsiteX9" fmla="*/ 0 w 12192000"/>
              <a:gd name="connsiteY9" fmla="*/ 1185199 h 3218445"/>
              <a:gd name="connsiteX10" fmla="*/ 0 w 12192000"/>
              <a:gd name="connsiteY10" fmla="*/ 52838 h 3218445"/>
              <a:gd name="connsiteX11" fmla="*/ 13926 w 12192000"/>
              <a:gd name="connsiteY11" fmla="*/ 49091 h 3218445"/>
              <a:gd name="connsiteX12" fmla="*/ 284873 w 12192000"/>
              <a:gd name="connsiteY12" fmla="*/ 442 h 3218445"/>
              <a:gd name="connsiteX0" fmla="*/ 328444 w 12235571"/>
              <a:gd name="connsiteY0" fmla="*/ 442 h 3040734"/>
              <a:gd name="connsiteX1" fmla="*/ 5594449 w 12235571"/>
              <a:gd name="connsiteY1" fmla="*/ 1842978 h 3040734"/>
              <a:gd name="connsiteX2" fmla="*/ 12125132 w 12235571"/>
              <a:gd name="connsiteY2" fmla="*/ 1801114 h 3040734"/>
              <a:gd name="connsiteX3" fmla="*/ 12235571 w 12235571"/>
              <a:gd name="connsiteY3" fmla="*/ 1747221 h 3040734"/>
              <a:gd name="connsiteX4" fmla="*/ 12235571 w 12235571"/>
              <a:gd name="connsiteY4" fmla="*/ 2550059 h 3040734"/>
              <a:gd name="connsiteX5" fmla="*/ 12181923 w 12235571"/>
              <a:gd name="connsiteY5" fmla="*/ 2932843 h 3040734"/>
              <a:gd name="connsiteX6" fmla="*/ 5333614 w 12235571"/>
              <a:gd name="connsiteY6" fmla="*/ 2942025 h 3040734"/>
              <a:gd name="connsiteX7" fmla="*/ 514086 w 12235571"/>
              <a:gd name="connsiteY7" fmla="*/ 1963884 h 3040734"/>
              <a:gd name="connsiteX8" fmla="*/ 55400 w 12235571"/>
              <a:gd name="connsiteY8" fmla="*/ 1186252 h 3040734"/>
              <a:gd name="connsiteX9" fmla="*/ 43571 w 12235571"/>
              <a:gd name="connsiteY9" fmla="*/ 1185199 h 3040734"/>
              <a:gd name="connsiteX10" fmla="*/ 43571 w 12235571"/>
              <a:gd name="connsiteY10" fmla="*/ 52838 h 3040734"/>
              <a:gd name="connsiteX11" fmla="*/ 57497 w 12235571"/>
              <a:gd name="connsiteY11" fmla="*/ 49091 h 3040734"/>
              <a:gd name="connsiteX12" fmla="*/ 328444 w 12235571"/>
              <a:gd name="connsiteY12" fmla="*/ 442 h 3040734"/>
              <a:gd name="connsiteX0" fmla="*/ 328444 w 12235571"/>
              <a:gd name="connsiteY0" fmla="*/ 442 h 3298259"/>
              <a:gd name="connsiteX1" fmla="*/ 5594449 w 12235571"/>
              <a:gd name="connsiteY1" fmla="*/ 1842978 h 3298259"/>
              <a:gd name="connsiteX2" fmla="*/ 12125132 w 12235571"/>
              <a:gd name="connsiteY2" fmla="*/ 1801114 h 3298259"/>
              <a:gd name="connsiteX3" fmla="*/ 12235571 w 12235571"/>
              <a:gd name="connsiteY3" fmla="*/ 1747221 h 3298259"/>
              <a:gd name="connsiteX4" fmla="*/ 12235571 w 12235571"/>
              <a:gd name="connsiteY4" fmla="*/ 2550059 h 3298259"/>
              <a:gd name="connsiteX5" fmla="*/ 12181923 w 12235571"/>
              <a:gd name="connsiteY5" fmla="*/ 2932843 h 3298259"/>
              <a:gd name="connsiteX6" fmla="*/ 5333614 w 12235571"/>
              <a:gd name="connsiteY6" fmla="*/ 2942025 h 3298259"/>
              <a:gd name="connsiteX7" fmla="*/ 514086 w 12235571"/>
              <a:gd name="connsiteY7" fmla="*/ 1963884 h 3298259"/>
              <a:gd name="connsiteX8" fmla="*/ 55400 w 12235571"/>
              <a:gd name="connsiteY8" fmla="*/ 1186252 h 3298259"/>
              <a:gd name="connsiteX9" fmla="*/ 43571 w 12235571"/>
              <a:gd name="connsiteY9" fmla="*/ 1185199 h 3298259"/>
              <a:gd name="connsiteX10" fmla="*/ 43571 w 12235571"/>
              <a:gd name="connsiteY10" fmla="*/ 52838 h 3298259"/>
              <a:gd name="connsiteX11" fmla="*/ 57497 w 12235571"/>
              <a:gd name="connsiteY11" fmla="*/ 49091 h 3298259"/>
              <a:gd name="connsiteX12" fmla="*/ 328444 w 12235571"/>
              <a:gd name="connsiteY12" fmla="*/ 442 h 3298259"/>
              <a:gd name="connsiteX0" fmla="*/ 391194 w 12298321"/>
              <a:gd name="connsiteY0" fmla="*/ 442 h 3052589"/>
              <a:gd name="connsiteX1" fmla="*/ 5657199 w 12298321"/>
              <a:gd name="connsiteY1" fmla="*/ 1842978 h 3052589"/>
              <a:gd name="connsiteX2" fmla="*/ 12187882 w 12298321"/>
              <a:gd name="connsiteY2" fmla="*/ 1801114 h 3052589"/>
              <a:gd name="connsiteX3" fmla="*/ 12298321 w 12298321"/>
              <a:gd name="connsiteY3" fmla="*/ 1747221 h 3052589"/>
              <a:gd name="connsiteX4" fmla="*/ 12298321 w 12298321"/>
              <a:gd name="connsiteY4" fmla="*/ 2550059 h 3052589"/>
              <a:gd name="connsiteX5" fmla="*/ 12244673 w 12298321"/>
              <a:gd name="connsiteY5" fmla="*/ 2932843 h 3052589"/>
              <a:gd name="connsiteX6" fmla="*/ 6328349 w 12298321"/>
              <a:gd name="connsiteY6" fmla="*/ 2660672 h 3052589"/>
              <a:gd name="connsiteX7" fmla="*/ 576836 w 12298321"/>
              <a:gd name="connsiteY7" fmla="*/ 1963884 h 3052589"/>
              <a:gd name="connsiteX8" fmla="*/ 118150 w 12298321"/>
              <a:gd name="connsiteY8" fmla="*/ 1186252 h 3052589"/>
              <a:gd name="connsiteX9" fmla="*/ 106321 w 12298321"/>
              <a:gd name="connsiteY9" fmla="*/ 1185199 h 3052589"/>
              <a:gd name="connsiteX10" fmla="*/ 106321 w 12298321"/>
              <a:gd name="connsiteY10" fmla="*/ 52838 h 3052589"/>
              <a:gd name="connsiteX11" fmla="*/ 120247 w 12298321"/>
              <a:gd name="connsiteY11" fmla="*/ 49091 h 3052589"/>
              <a:gd name="connsiteX12" fmla="*/ 391194 w 12298321"/>
              <a:gd name="connsiteY12" fmla="*/ 442 h 3052589"/>
              <a:gd name="connsiteX0" fmla="*/ 391194 w 12298321"/>
              <a:gd name="connsiteY0" fmla="*/ 442 h 2948803"/>
              <a:gd name="connsiteX1" fmla="*/ 5657199 w 12298321"/>
              <a:gd name="connsiteY1" fmla="*/ 1842978 h 2948803"/>
              <a:gd name="connsiteX2" fmla="*/ 12187882 w 12298321"/>
              <a:gd name="connsiteY2" fmla="*/ 1801114 h 2948803"/>
              <a:gd name="connsiteX3" fmla="*/ 12298321 w 12298321"/>
              <a:gd name="connsiteY3" fmla="*/ 1747221 h 2948803"/>
              <a:gd name="connsiteX4" fmla="*/ 12298321 w 12298321"/>
              <a:gd name="connsiteY4" fmla="*/ 2550059 h 2948803"/>
              <a:gd name="connsiteX5" fmla="*/ 12244673 w 12298321"/>
              <a:gd name="connsiteY5" fmla="*/ 2932843 h 2948803"/>
              <a:gd name="connsiteX6" fmla="*/ 6328349 w 12298321"/>
              <a:gd name="connsiteY6" fmla="*/ 2660672 h 2948803"/>
              <a:gd name="connsiteX7" fmla="*/ 576836 w 12298321"/>
              <a:gd name="connsiteY7" fmla="*/ 1963884 h 2948803"/>
              <a:gd name="connsiteX8" fmla="*/ 118150 w 12298321"/>
              <a:gd name="connsiteY8" fmla="*/ 1186252 h 2948803"/>
              <a:gd name="connsiteX9" fmla="*/ 106321 w 12298321"/>
              <a:gd name="connsiteY9" fmla="*/ 1185199 h 2948803"/>
              <a:gd name="connsiteX10" fmla="*/ 106321 w 12298321"/>
              <a:gd name="connsiteY10" fmla="*/ 52838 h 2948803"/>
              <a:gd name="connsiteX11" fmla="*/ 120247 w 12298321"/>
              <a:gd name="connsiteY11" fmla="*/ 49091 h 2948803"/>
              <a:gd name="connsiteX12" fmla="*/ 391194 w 12298321"/>
              <a:gd name="connsiteY12" fmla="*/ 442 h 294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98321" h="2948803">
                <a:moveTo>
                  <a:pt x="391194" y="442"/>
                </a:moveTo>
                <a:cubicBezTo>
                  <a:pt x="2776687" y="-30437"/>
                  <a:pt x="3645324" y="1565196"/>
                  <a:pt x="5657199" y="1842978"/>
                </a:cubicBezTo>
                <a:cubicBezTo>
                  <a:pt x="7543330" y="2103399"/>
                  <a:pt x="10699538" y="2408738"/>
                  <a:pt x="12187882" y="1801114"/>
                </a:cubicBezTo>
                <a:lnTo>
                  <a:pt x="12298321" y="1747221"/>
                </a:lnTo>
                <a:lnTo>
                  <a:pt x="12298321" y="2550059"/>
                </a:lnTo>
                <a:lnTo>
                  <a:pt x="12244673" y="2932843"/>
                </a:lnTo>
                <a:cubicBezTo>
                  <a:pt x="10437671" y="3042375"/>
                  <a:pt x="7938881" y="1802257"/>
                  <a:pt x="6328349" y="2660672"/>
                </a:cubicBezTo>
                <a:cubicBezTo>
                  <a:pt x="4717817" y="3519087"/>
                  <a:pt x="1611869" y="2209621"/>
                  <a:pt x="576836" y="1963884"/>
                </a:cubicBezTo>
                <a:cubicBezTo>
                  <a:pt x="-458197" y="1718147"/>
                  <a:pt x="240812" y="1203357"/>
                  <a:pt x="118150" y="1186252"/>
                </a:cubicBezTo>
                <a:lnTo>
                  <a:pt x="106321" y="1185199"/>
                </a:lnTo>
                <a:lnTo>
                  <a:pt x="106321" y="52838"/>
                </a:lnTo>
                <a:lnTo>
                  <a:pt x="120247" y="49091"/>
                </a:lnTo>
                <a:cubicBezTo>
                  <a:pt x="217013" y="23452"/>
                  <a:pt x="311678" y="1472"/>
                  <a:pt x="391194" y="442"/>
                </a:cubicBezTo>
                <a:close/>
              </a:path>
            </a:pathLst>
          </a:custGeom>
          <a:solidFill>
            <a:srgbClr val="20B6B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>
            <a:off x="1" y="4527525"/>
            <a:ext cx="12642271" cy="2180863"/>
          </a:xfrm>
          <a:custGeom>
            <a:avLst/>
            <a:gdLst>
              <a:gd name="connsiteX0" fmla="*/ 501750 w 12642271"/>
              <a:gd name="connsiteY0" fmla="*/ 238 h 2083587"/>
              <a:gd name="connsiteX1" fmla="*/ 6207369 w 12642271"/>
              <a:gd name="connsiteY1" fmla="*/ 1121804 h 2083587"/>
              <a:gd name="connsiteX2" fmla="*/ 12625753 w 12642271"/>
              <a:gd name="connsiteY2" fmla="*/ 1315236 h 2083587"/>
              <a:gd name="connsiteX3" fmla="*/ 12642271 w 12642271"/>
              <a:gd name="connsiteY3" fmla="*/ 2021347 h 2083587"/>
              <a:gd name="connsiteX4" fmla="*/ 12513491 w 12642271"/>
              <a:gd name="connsiteY4" fmla="*/ 2053408 h 2083587"/>
              <a:gd name="connsiteX5" fmla="*/ 6350981 w 12642271"/>
              <a:gd name="connsiteY5" fmla="*/ 1710898 h 2083587"/>
              <a:gd name="connsiteX6" fmla="*/ 581885 w 12642271"/>
              <a:gd name="connsiteY6" fmla="*/ 539326 h 2083587"/>
              <a:gd name="connsiteX7" fmla="*/ 150102 w 12642271"/>
              <a:gd name="connsiteY7" fmla="*/ 597571 h 2083587"/>
              <a:gd name="connsiteX8" fmla="*/ 0 w 12642271"/>
              <a:gd name="connsiteY8" fmla="*/ 638237 h 2083587"/>
              <a:gd name="connsiteX9" fmla="*/ 0 w 12642271"/>
              <a:gd name="connsiteY9" fmla="*/ 49143 h 2083587"/>
              <a:gd name="connsiteX10" fmla="*/ 501750 w 12642271"/>
              <a:gd name="connsiteY10" fmla="*/ 238 h 2083587"/>
              <a:gd name="connsiteX0" fmla="*/ 501750 w 12642271"/>
              <a:gd name="connsiteY0" fmla="*/ 238 h 2134511"/>
              <a:gd name="connsiteX1" fmla="*/ 6207369 w 12642271"/>
              <a:gd name="connsiteY1" fmla="*/ 1121804 h 2134511"/>
              <a:gd name="connsiteX2" fmla="*/ 12625753 w 12642271"/>
              <a:gd name="connsiteY2" fmla="*/ 1315236 h 2134511"/>
              <a:gd name="connsiteX3" fmla="*/ 12642271 w 12642271"/>
              <a:gd name="connsiteY3" fmla="*/ 2021347 h 2134511"/>
              <a:gd name="connsiteX4" fmla="*/ 12513491 w 12642271"/>
              <a:gd name="connsiteY4" fmla="*/ 2053408 h 2134511"/>
              <a:gd name="connsiteX5" fmla="*/ 6350981 w 12642271"/>
              <a:gd name="connsiteY5" fmla="*/ 1710898 h 2134511"/>
              <a:gd name="connsiteX6" fmla="*/ 581885 w 12642271"/>
              <a:gd name="connsiteY6" fmla="*/ 539326 h 2134511"/>
              <a:gd name="connsiteX7" fmla="*/ 150102 w 12642271"/>
              <a:gd name="connsiteY7" fmla="*/ 597571 h 2134511"/>
              <a:gd name="connsiteX8" fmla="*/ 0 w 12642271"/>
              <a:gd name="connsiteY8" fmla="*/ 638237 h 2134511"/>
              <a:gd name="connsiteX9" fmla="*/ 0 w 12642271"/>
              <a:gd name="connsiteY9" fmla="*/ 49143 h 2134511"/>
              <a:gd name="connsiteX10" fmla="*/ 501750 w 12642271"/>
              <a:gd name="connsiteY10" fmla="*/ 238 h 2134511"/>
              <a:gd name="connsiteX0" fmla="*/ 501750 w 12642271"/>
              <a:gd name="connsiteY0" fmla="*/ 375055 h 2509328"/>
              <a:gd name="connsiteX1" fmla="*/ 6383216 w 12642271"/>
              <a:gd name="connsiteY1" fmla="*/ 564637 h 2509328"/>
              <a:gd name="connsiteX2" fmla="*/ 12625753 w 12642271"/>
              <a:gd name="connsiteY2" fmla="*/ 1690053 h 2509328"/>
              <a:gd name="connsiteX3" fmla="*/ 12642271 w 12642271"/>
              <a:gd name="connsiteY3" fmla="*/ 2396164 h 2509328"/>
              <a:gd name="connsiteX4" fmla="*/ 12513491 w 12642271"/>
              <a:gd name="connsiteY4" fmla="*/ 2428225 h 2509328"/>
              <a:gd name="connsiteX5" fmla="*/ 6350981 w 12642271"/>
              <a:gd name="connsiteY5" fmla="*/ 2085715 h 2509328"/>
              <a:gd name="connsiteX6" fmla="*/ 581885 w 12642271"/>
              <a:gd name="connsiteY6" fmla="*/ 914143 h 2509328"/>
              <a:gd name="connsiteX7" fmla="*/ 150102 w 12642271"/>
              <a:gd name="connsiteY7" fmla="*/ 972388 h 2509328"/>
              <a:gd name="connsiteX8" fmla="*/ 0 w 12642271"/>
              <a:gd name="connsiteY8" fmla="*/ 1013054 h 2509328"/>
              <a:gd name="connsiteX9" fmla="*/ 0 w 12642271"/>
              <a:gd name="connsiteY9" fmla="*/ 423960 h 2509328"/>
              <a:gd name="connsiteX10" fmla="*/ 501750 w 12642271"/>
              <a:gd name="connsiteY10" fmla="*/ 375055 h 250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42271" h="2509328">
                <a:moveTo>
                  <a:pt x="501750" y="375055"/>
                </a:moveTo>
                <a:cubicBezTo>
                  <a:pt x="2887243" y="344176"/>
                  <a:pt x="3685077" y="2411021"/>
                  <a:pt x="6383216" y="564637"/>
                </a:cubicBezTo>
                <a:cubicBezTo>
                  <a:pt x="9261231" y="-1404839"/>
                  <a:pt x="11289322" y="2472570"/>
                  <a:pt x="12625753" y="1690053"/>
                </a:cubicBezTo>
                <a:lnTo>
                  <a:pt x="12642271" y="2396164"/>
                </a:lnTo>
                <a:lnTo>
                  <a:pt x="12513491" y="2428225"/>
                </a:lnTo>
                <a:cubicBezTo>
                  <a:pt x="10407551" y="2907034"/>
                  <a:pt x="9149962" y="1065808"/>
                  <a:pt x="6350981" y="2085715"/>
                </a:cubicBezTo>
                <a:cubicBezTo>
                  <a:pt x="3552001" y="3105623"/>
                  <a:pt x="2383323" y="854406"/>
                  <a:pt x="581885" y="914143"/>
                </a:cubicBezTo>
                <a:cubicBezTo>
                  <a:pt x="442119" y="918778"/>
                  <a:pt x="298543" y="937324"/>
                  <a:pt x="150102" y="972388"/>
                </a:cubicBezTo>
                <a:lnTo>
                  <a:pt x="0" y="1013054"/>
                </a:lnTo>
                <a:lnTo>
                  <a:pt x="0" y="423960"/>
                </a:lnTo>
                <a:cubicBezTo>
                  <a:pt x="175846" y="392638"/>
                  <a:pt x="342717" y="377114"/>
                  <a:pt x="501750" y="375055"/>
                </a:cubicBezTo>
                <a:close/>
              </a:path>
            </a:pathLst>
          </a:custGeom>
          <a:solidFill>
            <a:srgbClr val="20B6BE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>
            <a:off x="1" y="4771718"/>
            <a:ext cx="12642271" cy="1907363"/>
          </a:xfrm>
          <a:custGeom>
            <a:avLst/>
            <a:gdLst>
              <a:gd name="connsiteX0" fmla="*/ 501750 w 12642271"/>
              <a:gd name="connsiteY0" fmla="*/ 238 h 2083587"/>
              <a:gd name="connsiteX1" fmla="*/ 6207369 w 12642271"/>
              <a:gd name="connsiteY1" fmla="*/ 1121804 h 2083587"/>
              <a:gd name="connsiteX2" fmla="*/ 12625753 w 12642271"/>
              <a:gd name="connsiteY2" fmla="*/ 1315236 h 2083587"/>
              <a:gd name="connsiteX3" fmla="*/ 12642271 w 12642271"/>
              <a:gd name="connsiteY3" fmla="*/ 2021347 h 2083587"/>
              <a:gd name="connsiteX4" fmla="*/ 12513491 w 12642271"/>
              <a:gd name="connsiteY4" fmla="*/ 2053408 h 2083587"/>
              <a:gd name="connsiteX5" fmla="*/ 6350981 w 12642271"/>
              <a:gd name="connsiteY5" fmla="*/ 1710898 h 2083587"/>
              <a:gd name="connsiteX6" fmla="*/ 581885 w 12642271"/>
              <a:gd name="connsiteY6" fmla="*/ 539326 h 2083587"/>
              <a:gd name="connsiteX7" fmla="*/ 150102 w 12642271"/>
              <a:gd name="connsiteY7" fmla="*/ 597571 h 2083587"/>
              <a:gd name="connsiteX8" fmla="*/ 0 w 12642271"/>
              <a:gd name="connsiteY8" fmla="*/ 638237 h 2083587"/>
              <a:gd name="connsiteX9" fmla="*/ 0 w 12642271"/>
              <a:gd name="connsiteY9" fmla="*/ 49143 h 2083587"/>
              <a:gd name="connsiteX10" fmla="*/ 501750 w 12642271"/>
              <a:gd name="connsiteY10" fmla="*/ 238 h 2083587"/>
              <a:gd name="connsiteX0" fmla="*/ 501750 w 12642271"/>
              <a:gd name="connsiteY0" fmla="*/ 238 h 2134511"/>
              <a:gd name="connsiteX1" fmla="*/ 6207369 w 12642271"/>
              <a:gd name="connsiteY1" fmla="*/ 1121804 h 2134511"/>
              <a:gd name="connsiteX2" fmla="*/ 12625753 w 12642271"/>
              <a:gd name="connsiteY2" fmla="*/ 1315236 h 2134511"/>
              <a:gd name="connsiteX3" fmla="*/ 12642271 w 12642271"/>
              <a:gd name="connsiteY3" fmla="*/ 2021347 h 2134511"/>
              <a:gd name="connsiteX4" fmla="*/ 12513491 w 12642271"/>
              <a:gd name="connsiteY4" fmla="*/ 2053408 h 2134511"/>
              <a:gd name="connsiteX5" fmla="*/ 6350981 w 12642271"/>
              <a:gd name="connsiteY5" fmla="*/ 1710898 h 2134511"/>
              <a:gd name="connsiteX6" fmla="*/ 581885 w 12642271"/>
              <a:gd name="connsiteY6" fmla="*/ 539326 h 2134511"/>
              <a:gd name="connsiteX7" fmla="*/ 150102 w 12642271"/>
              <a:gd name="connsiteY7" fmla="*/ 597571 h 2134511"/>
              <a:gd name="connsiteX8" fmla="*/ 0 w 12642271"/>
              <a:gd name="connsiteY8" fmla="*/ 638237 h 2134511"/>
              <a:gd name="connsiteX9" fmla="*/ 0 w 12642271"/>
              <a:gd name="connsiteY9" fmla="*/ 49143 h 2134511"/>
              <a:gd name="connsiteX10" fmla="*/ 501750 w 12642271"/>
              <a:gd name="connsiteY10" fmla="*/ 238 h 213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42271" h="2134511">
                <a:moveTo>
                  <a:pt x="501750" y="238"/>
                </a:moveTo>
                <a:cubicBezTo>
                  <a:pt x="2887243" y="-30641"/>
                  <a:pt x="3509230" y="2968188"/>
                  <a:pt x="6207369" y="1121804"/>
                </a:cubicBezTo>
                <a:cubicBezTo>
                  <a:pt x="9085384" y="-847672"/>
                  <a:pt x="11289322" y="2097753"/>
                  <a:pt x="12625753" y="1315236"/>
                </a:cubicBezTo>
                <a:lnTo>
                  <a:pt x="12642271" y="2021347"/>
                </a:lnTo>
                <a:lnTo>
                  <a:pt x="12513491" y="2053408"/>
                </a:lnTo>
                <a:cubicBezTo>
                  <a:pt x="10407551" y="2532217"/>
                  <a:pt x="9149962" y="690991"/>
                  <a:pt x="6350981" y="1710898"/>
                </a:cubicBezTo>
                <a:cubicBezTo>
                  <a:pt x="3552001" y="2730806"/>
                  <a:pt x="2383323" y="479589"/>
                  <a:pt x="581885" y="539326"/>
                </a:cubicBezTo>
                <a:cubicBezTo>
                  <a:pt x="442119" y="543961"/>
                  <a:pt x="298543" y="562507"/>
                  <a:pt x="150102" y="597571"/>
                </a:cubicBezTo>
                <a:lnTo>
                  <a:pt x="0" y="638237"/>
                </a:lnTo>
                <a:lnTo>
                  <a:pt x="0" y="49143"/>
                </a:lnTo>
                <a:cubicBezTo>
                  <a:pt x="175846" y="17821"/>
                  <a:pt x="342717" y="2297"/>
                  <a:pt x="501750" y="238"/>
                </a:cubicBezTo>
                <a:close/>
              </a:path>
            </a:pathLst>
          </a:custGeom>
          <a:solidFill>
            <a:srgbClr val="20B6BE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>
            <a:off x="0" y="5008550"/>
            <a:ext cx="12537832" cy="1758355"/>
          </a:xfrm>
          <a:custGeom>
            <a:avLst/>
            <a:gdLst>
              <a:gd name="connsiteX0" fmla="*/ 568728 w 12632431"/>
              <a:gd name="connsiteY0" fmla="*/ 1170 h 1758355"/>
              <a:gd name="connsiteX1" fmla="*/ 6207369 w 12632431"/>
              <a:gd name="connsiteY1" fmla="*/ 1172742 h 1758355"/>
              <a:gd name="connsiteX2" fmla="*/ 12625753 w 12632431"/>
              <a:gd name="connsiteY2" fmla="*/ 1366174 h 1758355"/>
              <a:gd name="connsiteX3" fmla="*/ 12632431 w 12632431"/>
              <a:gd name="connsiteY3" fmla="*/ 1651634 h 1758355"/>
              <a:gd name="connsiteX4" fmla="*/ 12577416 w 12632431"/>
              <a:gd name="connsiteY4" fmla="*/ 1671706 h 1758355"/>
              <a:gd name="connsiteX5" fmla="*/ 6036725 w 12632431"/>
              <a:gd name="connsiteY5" fmla="*/ 1500989 h 1758355"/>
              <a:gd name="connsiteX6" fmla="*/ 43527 w 12632431"/>
              <a:gd name="connsiteY6" fmla="*/ 954701 h 1758355"/>
              <a:gd name="connsiteX7" fmla="*/ 0 w 12632431"/>
              <a:gd name="connsiteY7" fmla="*/ 966331 h 1758355"/>
              <a:gd name="connsiteX8" fmla="*/ 0 w 12632431"/>
              <a:gd name="connsiteY8" fmla="*/ 100081 h 1758355"/>
              <a:gd name="connsiteX9" fmla="*/ 568728 w 12632431"/>
              <a:gd name="connsiteY9" fmla="*/ 1170 h 175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32431" h="1758355">
                <a:moveTo>
                  <a:pt x="568728" y="1170"/>
                </a:moveTo>
                <a:cubicBezTo>
                  <a:pt x="2329430" y="-58567"/>
                  <a:pt x="3471681" y="2192650"/>
                  <a:pt x="6207369" y="1172742"/>
                </a:cubicBezTo>
                <a:cubicBezTo>
                  <a:pt x="9226060" y="47327"/>
                  <a:pt x="11289322" y="2148691"/>
                  <a:pt x="12625753" y="1366174"/>
                </a:cubicBezTo>
                <a:lnTo>
                  <a:pt x="12632431" y="1651634"/>
                </a:lnTo>
                <a:lnTo>
                  <a:pt x="12577416" y="1671706"/>
                </a:lnTo>
                <a:cubicBezTo>
                  <a:pt x="11110248" y="2124180"/>
                  <a:pt x="8366526" y="613516"/>
                  <a:pt x="6036725" y="1500989"/>
                </a:cubicBezTo>
                <a:cubicBezTo>
                  <a:pt x="3629264" y="2418045"/>
                  <a:pt x="2110499" y="477375"/>
                  <a:pt x="43527" y="954701"/>
                </a:cubicBezTo>
                <a:lnTo>
                  <a:pt x="0" y="966331"/>
                </a:lnTo>
                <a:lnTo>
                  <a:pt x="0" y="100081"/>
                </a:lnTo>
                <a:cubicBezTo>
                  <a:pt x="197827" y="38260"/>
                  <a:pt x="386587" y="7350"/>
                  <a:pt x="568728" y="1170"/>
                </a:cubicBezTo>
                <a:close/>
              </a:path>
            </a:pathLst>
          </a:custGeom>
          <a:solidFill>
            <a:srgbClr val="20B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998065" y="1117830"/>
            <a:ext cx="1862063" cy="1142683"/>
            <a:chOff x="8726219" y="-661205"/>
            <a:chExt cx="2154936" cy="1322409"/>
          </a:xfrm>
        </p:grpSpPr>
        <p:sp>
          <p:nvSpPr>
            <p:cNvPr id="42" name="任意多边形 4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88" name="组合 2">
            <a:extLst>
              <a:ext uri="{FF2B5EF4-FFF2-40B4-BE49-F238E27FC236}">
                <a16:creationId xmlns:a16="http://schemas.microsoft.com/office/drawing/2014/main" id="{7CEC1B5A-EA5D-4531-9684-8E5C424A8F61}"/>
              </a:ext>
            </a:extLst>
          </p:cNvPr>
          <p:cNvGrpSpPr/>
          <p:nvPr/>
        </p:nvGrpSpPr>
        <p:grpSpPr>
          <a:xfrm>
            <a:off x="566841" y="586338"/>
            <a:ext cx="1041494" cy="1067518"/>
            <a:chOff x="5533163" y="1969001"/>
            <a:chExt cx="1382734" cy="1382734"/>
          </a:xfrm>
          <a:effectLst>
            <a:outerShdw blurRad="228600" dist="165100" dir="5400000" sx="86000" sy="86000" algn="ctr" rotWithShape="0">
              <a:srgbClr val="000000">
                <a:alpha val="39000"/>
              </a:srgbClr>
            </a:outerShdw>
          </a:effectLst>
        </p:grpSpPr>
        <p:sp>
          <p:nvSpPr>
            <p:cNvPr id="89" name="椭圆 3">
              <a:extLst>
                <a:ext uri="{FF2B5EF4-FFF2-40B4-BE49-F238E27FC236}">
                  <a16:creationId xmlns:a16="http://schemas.microsoft.com/office/drawing/2014/main" id="{697F82CD-1176-4034-8B8B-01F12B1367E3}"/>
                </a:ext>
              </a:extLst>
            </p:cNvPr>
            <p:cNvSpPr/>
            <p:nvPr/>
          </p:nvSpPr>
          <p:spPr>
            <a:xfrm>
              <a:off x="5533163" y="1969001"/>
              <a:ext cx="1382734" cy="13827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90" name="椭圆 4">
              <a:extLst>
                <a:ext uri="{FF2B5EF4-FFF2-40B4-BE49-F238E27FC236}">
                  <a16:creationId xmlns:a16="http://schemas.microsoft.com/office/drawing/2014/main" id="{50F32297-52E4-41D1-BD81-D971C205BAAD}"/>
                </a:ext>
              </a:extLst>
            </p:cNvPr>
            <p:cNvSpPr/>
            <p:nvPr/>
          </p:nvSpPr>
          <p:spPr>
            <a:xfrm>
              <a:off x="5595265" y="2031103"/>
              <a:ext cx="1258530" cy="1258530"/>
            </a:xfrm>
            <a:prstGeom prst="ellipse">
              <a:avLst/>
            </a:prstGeom>
            <a:solidFill>
              <a:srgbClr val="FFC000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91" name="组合 56">
            <a:extLst>
              <a:ext uri="{FF2B5EF4-FFF2-40B4-BE49-F238E27FC236}">
                <a16:creationId xmlns:a16="http://schemas.microsoft.com/office/drawing/2014/main" id="{B369137B-ABA2-4FB2-B32F-E522A92F5796}"/>
              </a:ext>
            </a:extLst>
          </p:cNvPr>
          <p:cNvGrpSpPr/>
          <p:nvPr/>
        </p:nvGrpSpPr>
        <p:grpSpPr>
          <a:xfrm>
            <a:off x="49195" y="1308759"/>
            <a:ext cx="1830288" cy="1077595"/>
            <a:chOff x="8726219" y="-661205"/>
            <a:chExt cx="2154936" cy="1322409"/>
          </a:xfrm>
        </p:grpSpPr>
        <p:sp>
          <p:nvSpPr>
            <p:cNvPr id="92" name="任意多边形 57">
              <a:extLst>
                <a:ext uri="{FF2B5EF4-FFF2-40B4-BE49-F238E27FC236}">
                  <a16:creationId xmlns:a16="http://schemas.microsoft.com/office/drawing/2014/main" id="{312AE76C-FE64-4160-9186-CF8CAEF75EDC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94" name="任意多边形 58">
              <a:extLst>
                <a:ext uri="{FF2B5EF4-FFF2-40B4-BE49-F238E27FC236}">
                  <a16:creationId xmlns:a16="http://schemas.microsoft.com/office/drawing/2014/main" id="{0B68734C-C1CC-4EFC-A038-391EE56AC489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37D98141-8879-4C20-97EC-0D866F0828CD}"/>
              </a:ext>
            </a:extLst>
          </p:cNvPr>
          <p:cNvSpPr txBox="1"/>
          <p:nvPr/>
        </p:nvSpPr>
        <p:spPr>
          <a:xfrm>
            <a:off x="785294" y="665522"/>
            <a:ext cx="648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96" name="矩形 66">
            <a:extLst>
              <a:ext uri="{FF2B5EF4-FFF2-40B4-BE49-F238E27FC236}">
                <a16:creationId xmlns:a16="http://schemas.microsoft.com/office/drawing/2014/main" id="{254DDE60-66C4-4245-B545-C176EDADFF57}"/>
              </a:ext>
            </a:extLst>
          </p:cNvPr>
          <p:cNvSpPr/>
          <p:nvPr/>
        </p:nvSpPr>
        <p:spPr>
          <a:xfrm>
            <a:off x="3252015" y="1203248"/>
            <a:ext cx="7034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altLang="zh-CN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zh-C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zh-C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zh-C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thắc</a:t>
            </a:r>
            <a:r>
              <a:rPr lang="en-US" altLang="zh-C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mắc</a:t>
            </a:r>
            <a:r>
              <a:rPr lang="en-US" altLang="zh-C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zh-C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AD75ECF-ADF8-4235-9309-BCA6DD649AF8}"/>
              </a:ext>
            </a:extLst>
          </p:cNvPr>
          <p:cNvSpPr txBox="1"/>
          <p:nvPr/>
        </p:nvSpPr>
        <p:spPr>
          <a:xfrm>
            <a:off x="4450945" y="473432"/>
            <a:ext cx="3691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20B6B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3600" b="1" dirty="0">
                <a:solidFill>
                  <a:srgbClr val="20B6B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20B6B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600" b="1" dirty="0">
                <a:solidFill>
                  <a:srgbClr val="20B6B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20B6B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20B6B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20B6B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3600" b="1" dirty="0">
              <a:solidFill>
                <a:srgbClr val="20B6B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8A22C6-09D0-4067-B489-1298B7092D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1394" y="2056746"/>
            <a:ext cx="1704975" cy="1504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6EBD3C-A127-434D-BB45-2D03BCAEE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6974" y="2141839"/>
            <a:ext cx="1885950" cy="13049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C13339-FD05-4F60-979A-1F853877E31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638" t="6345" r="3164" b="2951"/>
          <a:stretch/>
        </p:blipFill>
        <p:spPr>
          <a:xfrm>
            <a:off x="7278175" y="2035603"/>
            <a:ext cx="1582873" cy="1607277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11B10D-0430-4571-A850-2ECFD44EEE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0226" y="2150263"/>
            <a:ext cx="2152650" cy="1457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95F2107-3575-4E6D-8A8B-9DC6ACF638ED}"/>
              </a:ext>
            </a:extLst>
          </p:cNvPr>
          <p:cNvSpPr txBox="1"/>
          <p:nvPr/>
        </p:nvSpPr>
        <p:spPr>
          <a:xfrm>
            <a:off x="3392833" y="3960805"/>
            <a:ext cx="7868407" cy="13849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thắc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mắc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rằng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ai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nhuộm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Cuội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phi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Cuội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76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34" grpId="0" animBg="1"/>
      <p:bldP spid="28" grpId="0" animBg="1"/>
      <p:bldP spid="96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矩形 100"/>
          <p:cNvSpPr/>
          <p:nvPr/>
        </p:nvSpPr>
        <p:spPr>
          <a:xfrm>
            <a:off x="0" y="0"/>
            <a:ext cx="5832389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1110230" y="1226561"/>
            <a:ext cx="4118464" cy="4118464"/>
          </a:xfrm>
          <a:prstGeom prst="ellipse">
            <a:avLst/>
          </a:prstGeom>
          <a:solidFill>
            <a:schemeClr val="bg1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椭圆 101"/>
          <p:cNvSpPr/>
          <p:nvPr/>
        </p:nvSpPr>
        <p:spPr>
          <a:xfrm>
            <a:off x="1003137" y="1131824"/>
            <a:ext cx="4334981" cy="4334981"/>
          </a:xfrm>
          <a:prstGeom prst="ellipse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7" t="38159" r="23316" b="42760"/>
          <a:stretch/>
        </p:blipFill>
        <p:spPr>
          <a:xfrm>
            <a:off x="-234778" y="5778500"/>
            <a:ext cx="6054810" cy="1079500"/>
          </a:xfrm>
          <a:prstGeom prst="rect">
            <a:avLst/>
          </a:prstGeom>
        </p:spPr>
      </p:pic>
      <p:grpSp>
        <p:nvGrpSpPr>
          <p:cNvPr id="103" name="组合 102"/>
          <p:cNvGrpSpPr/>
          <p:nvPr/>
        </p:nvGrpSpPr>
        <p:grpSpPr>
          <a:xfrm rot="20532747">
            <a:off x="710482" y="329063"/>
            <a:ext cx="635853" cy="842784"/>
            <a:chOff x="517082" y="722140"/>
            <a:chExt cx="635853" cy="842784"/>
          </a:xfrm>
        </p:grpSpPr>
        <p:sp>
          <p:nvSpPr>
            <p:cNvPr id="104" name="椭圆 103"/>
            <p:cNvSpPr/>
            <p:nvPr/>
          </p:nvSpPr>
          <p:spPr>
            <a:xfrm flipV="1">
              <a:off x="1012258" y="1424247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椭圆 104"/>
            <p:cNvSpPr/>
            <p:nvPr/>
          </p:nvSpPr>
          <p:spPr>
            <a:xfrm flipV="1">
              <a:off x="525192" y="722140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6" name="直接连接符 105"/>
            <p:cNvCxnSpPr>
              <a:stCxn id="105" idx="0"/>
              <a:endCxn id="104" idx="3"/>
            </p:cNvCxnSpPr>
            <p:nvPr/>
          </p:nvCxnSpPr>
          <p:spPr>
            <a:xfrm rot="1067253">
              <a:off x="517082" y="943528"/>
              <a:ext cx="594227" cy="420611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组合 106"/>
          <p:cNvGrpSpPr/>
          <p:nvPr/>
        </p:nvGrpSpPr>
        <p:grpSpPr>
          <a:xfrm>
            <a:off x="4971996" y="860914"/>
            <a:ext cx="530493" cy="1204586"/>
            <a:chOff x="3019253" y="1093136"/>
            <a:chExt cx="530493" cy="1204586"/>
          </a:xfrm>
        </p:grpSpPr>
        <p:sp>
          <p:nvSpPr>
            <p:cNvPr id="108" name="椭圆 107"/>
            <p:cNvSpPr/>
            <p:nvPr/>
          </p:nvSpPr>
          <p:spPr>
            <a:xfrm flipV="1">
              <a:off x="3019253" y="1093136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椭圆 108"/>
            <p:cNvSpPr/>
            <p:nvPr/>
          </p:nvSpPr>
          <p:spPr>
            <a:xfrm flipV="1">
              <a:off x="3409069" y="1819421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椭圆 109"/>
            <p:cNvSpPr/>
            <p:nvPr/>
          </p:nvSpPr>
          <p:spPr>
            <a:xfrm flipV="1">
              <a:off x="3169918" y="2157045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1" name="直接连接符 110"/>
            <p:cNvCxnSpPr>
              <a:stCxn id="108" idx="7"/>
              <a:endCxn id="109" idx="3"/>
            </p:cNvCxnSpPr>
            <p:nvPr/>
          </p:nvCxnSpPr>
          <p:spPr>
            <a:xfrm>
              <a:off x="3139328" y="1213211"/>
              <a:ext cx="290343" cy="626812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>
              <a:stCxn id="109" idx="5"/>
              <a:endCxn id="110" idx="0"/>
            </p:cNvCxnSpPr>
            <p:nvPr/>
          </p:nvCxnSpPr>
          <p:spPr>
            <a:xfrm flipH="1">
              <a:off x="3240257" y="1840023"/>
              <a:ext cx="288887" cy="457699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组合 112"/>
          <p:cNvGrpSpPr/>
          <p:nvPr/>
        </p:nvGrpSpPr>
        <p:grpSpPr>
          <a:xfrm rot="1255243">
            <a:off x="2534424" y="151351"/>
            <a:ext cx="2400156" cy="1044411"/>
            <a:chOff x="1529791" y="613025"/>
            <a:chExt cx="2400156" cy="1044411"/>
          </a:xfrm>
        </p:grpSpPr>
        <p:sp>
          <p:nvSpPr>
            <p:cNvPr id="114" name="椭圆 113"/>
            <p:cNvSpPr/>
            <p:nvPr/>
          </p:nvSpPr>
          <p:spPr>
            <a:xfrm flipV="1">
              <a:off x="1529791" y="1516759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 flipV="1">
              <a:off x="2071973" y="859740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6" name="直接连接符 115"/>
            <p:cNvCxnSpPr>
              <a:stCxn id="114" idx="5"/>
              <a:endCxn id="115" idx="1"/>
            </p:cNvCxnSpPr>
            <p:nvPr/>
          </p:nvCxnSpPr>
          <p:spPr>
            <a:xfrm rot="20344757" flipV="1">
              <a:off x="1564916" y="1077233"/>
              <a:ext cx="612609" cy="362710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>
              <a:stCxn id="108" idx="3"/>
              <a:endCxn id="115" idx="6"/>
            </p:cNvCxnSpPr>
            <p:nvPr/>
          </p:nvCxnSpPr>
          <p:spPr>
            <a:xfrm rot="20344757" flipH="1" flipV="1">
              <a:off x="2261985" y="613025"/>
              <a:ext cx="1667962" cy="584274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矩形 66">
            <a:extLst>
              <a:ext uri="{FF2B5EF4-FFF2-40B4-BE49-F238E27FC236}">
                <a16:creationId xmlns:a16="http://schemas.microsoft.com/office/drawing/2014/main" id="{0BE99AD4-6358-4902-9C3D-89BB0252EE59}"/>
              </a:ext>
            </a:extLst>
          </p:cNvPr>
          <p:cNvSpPr/>
          <p:nvPr/>
        </p:nvSpPr>
        <p:spPr>
          <a:xfrm>
            <a:off x="6359613" y="1713780"/>
            <a:ext cx="5414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Theo </a:t>
            </a:r>
            <a:r>
              <a:rPr lang="en-US" altLang="zh-CN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zh-C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altLang="zh-C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altLang="zh-C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altLang="zh-C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phi </a:t>
            </a:r>
            <a:r>
              <a:rPr lang="en-US" altLang="zh-CN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altLang="zh-C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altLang="zh-CN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altLang="zh-C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thăm</a:t>
            </a:r>
            <a:r>
              <a:rPr lang="en-US" altLang="zh-C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Cuội</a:t>
            </a:r>
            <a:r>
              <a:rPr lang="en-US" altLang="zh-C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752C9C5E-1FAF-4742-9398-72510E892A7D}"/>
              </a:ext>
            </a:extLst>
          </p:cNvPr>
          <p:cNvSpPr txBox="1"/>
          <p:nvPr/>
        </p:nvSpPr>
        <p:spPr>
          <a:xfrm>
            <a:off x="7166158" y="963727"/>
            <a:ext cx="3691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20B6B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3600" b="1" dirty="0">
                <a:solidFill>
                  <a:srgbClr val="20B6B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20B6B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600" b="1" dirty="0">
                <a:solidFill>
                  <a:srgbClr val="20B6B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20B6B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20B6B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20B6B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3600" b="1" dirty="0">
              <a:solidFill>
                <a:srgbClr val="20B6B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20285D74-6A2F-4CE5-9DCD-01280A5EB1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38" t="6345" r="3164" b="2951"/>
          <a:stretch/>
        </p:blipFill>
        <p:spPr>
          <a:xfrm>
            <a:off x="1145102" y="1209320"/>
            <a:ext cx="4055931" cy="4118464"/>
          </a:xfrm>
          <a:prstGeom prst="ellipse">
            <a:avLst/>
          </a:prstGeom>
        </p:spPr>
      </p:pic>
      <p:grpSp>
        <p:nvGrpSpPr>
          <p:cNvPr id="77" name="组合 76"/>
          <p:cNvGrpSpPr/>
          <p:nvPr/>
        </p:nvGrpSpPr>
        <p:grpSpPr>
          <a:xfrm rot="19652793">
            <a:off x="4849741" y="2412150"/>
            <a:ext cx="601603" cy="609821"/>
            <a:chOff x="2817684" y="410418"/>
            <a:chExt cx="604235" cy="612489"/>
          </a:xfrm>
        </p:grpSpPr>
        <p:grpSp>
          <p:nvGrpSpPr>
            <p:cNvPr id="78" name="组合 77"/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80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  <p:sp>
            <p:nvSpPr>
              <p:cNvPr id="81" name="五角星 2"/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</p:grpSp>
        <p:sp>
          <p:nvSpPr>
            <p:cNvPr id="79" name="弧形 78"/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2" name="组合 81"/>
          <p:cNvGrpSpPr/>
          <p:nvPr/>
        </p:nvGrpSpPr>
        <p:grpSpPr>
          <a:xfrm rot="2224307">
            <a:off x="4148579" y="1309747"/>
            <a:ext cx="609094" cy="597894"/>
            <a:chOff x="10646778" y="4753862"/>
            <a:chExt cx="751521" cy="737702"/>
          </a:xfrm>
        </p:grpSpPr>
        <p:sp>
          <p:nvSpPr>
            <p:cNvPr id="83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85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8" name="组合 87"/>
          <p:cNvGrpSpPr/>
          <p:nvPr/>
        </p:nvGrpSpPr>
        <p:grpSpPr>
          <a:xfrm rot="1562261">
            <a:off x="4106106" y="4568476"/>
            <a:ext cx="636949" cy="625237"/>
            <a:chOff x="10646778" y="4753862"/>
            <a:chExt cx="751521" cy="737702"/>
          </a:xfrm>
        </p:grpSpPr>
        <p:sp>
          <p:nvSpPr>
            <p:cNvPr id="89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0" name="组合 89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9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4" name="组合 93"/>
          <p:cNvGrpSpPr/>
          <p:nvPr/>
        </p:nvGrpSpPr>
        <p:grpSpPr>
          <a:xfrm rot="920444">
            <a:off x="4912600" y="3623036"/>
            <a:ext cx="577446" cy="566828"/>
            <a:chOff x="10646778" y="4753862"/>
            <a:chExt cx="751521" cy="737702"/>
          </a:xfrm>
        </p:grpSpPr>
        <p:sp>
          <p:nvSpPr>
            <p:cNvPr id="95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6" name="组合 95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97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726207" y="1512975"/>
            <a:ext cx="1114625" cy="1059846"/>
            <a:chOff x="5533163" y="1969001"/>
            <a:chExt cx="1382734" cy="1382734"/>
          </a:xfrm>
          <a:effectLst>
            <a:outerShdw blurRad="228600" dist="165100" dir="5400000" sx="86000" sy="86000" algn="ctr" rotWithShape="0">
              <a:srgbClr val="000000">
                <a:alpha val="39000"/>
              </a:srgbClr>
            </a:outerShdw>
          </a:effectLst>
        </p:grpSpPr>
        <p:sp>
          <p:nvSpPr>
            <p:cNvPr id="4" name="椭圆 3"/>
            <p:cNvSpPr/>
            <p:nvPr/>
          </p:nvSpPr>
          <p:spPr>
            <a:xfrm>
              <a:off x="5533163" y="1969001"/>
              <a:ext cx="1382734" cy="13827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5595265" y="2031103"/>
              <a:ext cx="1258530" cy="1258530"/>
            </a:xfrm>
            <a:prstGeom prst="ellipse">
              <a:avLst/>
            </a:prstGeom>
            <a:solidFill>
              <a:srgbClr val="FFC000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285171" y="2302303"/>
            <a:ext cx="1501013" cy="875850"/>
            <a:chOff x="8726219" y="-661205"/>
            <a:chExt cx="2154936" cy="1322409"/>
          </a:xfrm>
        </p:grpSpPr>
        <p:sp>
          <p:nvSpPr>
            <p:cNvPr id="58" name="任意多边形 57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任意多边形 58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EB141B3-A1CD-4B52-AEF4-46C5C607CFE6}"/>
              </a:ext>
            </a:extLst>
          </p:cNvPr>
          <p:cNvSpPr txBox="1"/>
          <p:nvPr/>
        </p:nvSpPr>
        <p:spPr>
          <a:xfrm>
            <a:off x="918758" y="1530216"/>
            <a:ext cx="694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FF593EA-BEA0-4248-B594-B69BD41E0D3C}"/>
              </a:ext>
            </a:extLst>
          </p:cNvPr>
          <p:cNvSpPr txBox="1"/>
          <p:nvPr/>
        </p:nvSpPr>
        <p:spPr>
          <a:xfrm>
            <a:off x="6713889" y="3432474"/>
            <a:ext cx="4595745" cy="138499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phi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thăm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6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1" nodeType="withEffect">
                                  <p:stCondLst>
                                    <p:cond delay="5250"/>
                                  </p:stCondLst>
                                  <p:childTnLst>
                                    <p:animRot by="10800000">
                                      <p:cBhvr>
                                        <p:cTn id="32" dur="8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2" grpId="0" animBg="1"/>
      <p:bldP spid="102" grpId="0" animBg="1"/>
      <p:bldP spid="102" grpId="1" animBg="1"/>
      <p:bldP spid="100" grpId="0"/>
      <p:bldP spid="1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矩形 100"/>
          <p:cNvSpPr/>
          <p:nvPr/>
        </p:nvSpPr>
        <p:spPr>
          <a:xfrm>
            <a:off x="0" y="0"/>
            <a:ext cx="5832389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1110230" y="1226561"/>
            <a:ext cx="4118464" cy="4118464"/>
          </a:xfrm>
          <a:prstGeom prst="ellipse">
            <a:avLst/>
          </a:prstGeom>
          <a:solidFill>
            <a:schemeClr val="bg1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椭圆 101"/>
          <p:cNvSpPr/>
          <p:nvPr/>
        </p:nvSpPr>
        <p:spPr>
          <a:xfrm>
            <a:off x="1003137" y="1131824"/>
            <a:ext cx="4334981" cy="4334981"/>
          </a:xfrm>
          <a:prstGeom prst="ellipse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7" t="38159" r="23316" b="42760"/>
          <a:stretch/>
        </p:blipFill>
        <p:spPr>
          <a:xfrm>
            <a:off x="-234778" y="5778500"/>
            <a:ext cx="6054810" cy="1079500"/>
          </a:xfrm>
          <a:prstGeom prst="rect">
            <a:avLst/>
          </a:prstGeom>
        </p:spPr>
      </p:pic>
      <p:grpSp>
        <p:nvGrpSpPr>
          <p:cNvPr id="103" name="组合 102"/>
          <p:cNvGrpSpPr/>
          <p:nvPr/>
        </p:nvGrpSpPr>
        <p:grpSpPr>
          <a:xfrm rot="20532747">
            <a:off x="710482" y="329063"/>
            <a:ext cx="635853" cy="842784"/>
            <a:chOff x="517082" y="722140"/>
            <a:chExt cx="635853" cy="842784"/>
          </a:xfrm>
        </p:grpSpPr>
        <p:sp>
          <p:nvSpPr>
            <p:cNvPr id="104" name="椭圆 103"/>
            <p:cNvSpPr/>
            <p:nvPr/>
          </p:nvSpPr>
          <p:spPr>
            <a:xfrm flipV="1">
              <a:off x="1012258" y="1424247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椭圆 104"/>
            <p:cNvSpPr/>
            <p:nvPr/>
          </p:nvSpPr>
          <p:spPr>
            <a:xfrm flipV="1">
              <a:off x="525192" y="722140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6" name="直接连接符 105"/>
            <p:cNvCxnSpPr>
              <a:stCxn id="105" idx="0"/>
              <a:endCxn id="104" idx="3"/>
            </p:cNvCxnSpPr>
            <p:nvPr/>
          </p:nvCxnSpPr>
          <p:spPr>
            <a:xfrm rot="1067253">
              <a:off x="517082" y="943528"/>
              <a:ext cx="594227" cy="420611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组合 106"/>
          <p:cNvGrpSpPr/>
          <p:nvPr/>
        </p:nvGrpSpPr>
        <p:grpSpPr>
          <a:xfrm>
            <a:off x="4971996" y="860914"/>
            <a:ext cx="530493" cy="1204586"/>
            <a:chOff x="3019253" y="1093136"/>
            <a:chExt cx="530493" cy="1204586"/>
          </a:xfrm>
        </p:grpSpPr>
        <p:sp>
          <p:nvSpPr>
            <p:cNvPr id="108" name="椭圆 107"/>
            <p:cNvSpPr/>
            <p:nvPr/>
          </p:nvSpPr>
          <p:spPr>
            <a:xfrm flipV="1">
              <a:off x="3019253" y="1093136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椭圆 108"/>
            <p:cNvSpPr/>
            <p:nvPr/>
          </p:nvSpPr>
          <p:spPr>
            <a:xfrm flipV="1">
              <a:off x="3409069" y="1819421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椭圆 109"/>
            <p:cNvSpPr/>
            <p:nvPr/>
          </p:nvSpPr>
          <p:spPr>
            <a:xfrm flipV="1">
              <a:off x="3169918" y="2157045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1" name="直接连接符 110"/>
            <p:cNvCxnSpPr>
              <a:stCxn id="108" idx="7"/>
              <a:endCxn id="109" idx="3"/>
            </p:cNvCxnSpPr>
            <p:nvPr/>
          </p:nvCxnSpPr>
          <p:spPr>
            <a:xfrm>
              <a:off x="3139328" y="1213211"/>
              <a:ext cx="290343" cy="626812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>
              <a:stCxn id="109" idx="5"/>
              <a:endCxn id="110" idx="0"/>
            </p:cNvCxnSpPr>
            <p:nvPr/>
          </p:nvCxnSpPr>
          <p:spPr>
            <a:xfrm flipH="1">
              <a:off x="3240257" y="1840023"/>
              <a:ext cx="288887" cy="457699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组合 112"/>
          <p:cNvGrpSpPr/>
          <p:nvPr/>
        </p:nvGrpSpPr>
        <p:grpSpPr>
          <a:xfrm rot="1255243">
            <a:off x="2534424" y="151351"/>
            <a:ext cx="2400156" cy="1044411"/>
            <a:chOff x="1529791" y="613025"/>
            <a:chExt cx="2400156" cy="1044411"/>
          </a:xfrm>
        </p:grpSpPr>
        <p:sp>
          <p:nvSpPr>
            <p:cNvPr id="114" name="椭圆 113"/>
            <p:cNvSpPr/>
            <p:nvPr/>
          </p:nvSpPr>
          <p:spPr>
            <a:xfrm flipV="1">
              <a:off x="1529791" y="1516759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 flipV="1">
              <a:off x="2071973" y="859740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6" name="直接连接符 115"/>
            <p:cNvCxnSpPr>
              <a:stCxn id="114" idx="5"/>
              <a:endCxn id="115" idx="1"/>
            </p:cNvCxnSpPr>
            <p:nvPr/>
          </p:nvCxnSpPr>
          <p:spPr>
            <a:xfrm rot="20344757" flipV="1">
              <a:off x="1564916" y="1077233"/>
              <a:ext cx="612609" cy="362710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>
              <a:stCxn id="108" idx="3"/>
              <a:endCxn id="115" idx="6"/>
            </p:cNvCxnSpPr>
            <p:nvPr/>
          </p:nvCxnSpPr>
          <p:spPr>
            <a:xfrm rot="20344757" flipH="1" flipV="1">
              <a:off x="2261985" y="613025"/>
              <a:ext cx="1667962" cy="584274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矩形 66">
            <a:extLst>
              <a:ext uri="{FF2B5EF4-FFF2-40B4-BE49-F238E27FC236}">
                <a16:creationId xmlns:a16="http://schemas.microsoft.com/office/drawing/2014/main" id="{0BE99AD4-6358-4902-9C3D-89BB0252EE59}"/>
              </a:ext>
            </a:extLst>
          </p:cNvPr>
          <p:cNvSpPr/>
          <p:nvPr/>
        </p:nvSpPr>
        <p:spPr>
          <a:xfrm>
            <a:off x="6394327" y="1413587"/>
            <a:ext cx="5414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altLang="zh-CN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altLang="zh-C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altLang="zh-C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altLang="zh-C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altLang="zh-C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zh-C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altLang="zh-C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altLang="zh-C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752C9C5E-1FAF-4742-9398-72510E892A7D}"/>
              </a:ext>
            </a:extLst>
          </p:cNvPr>
          <p:cNvSpPr txBox="1"/>
          <p:nvPr/>
        </p:nvSpPr>
        <p:spPr>
          <a:xfrm>
            <a:off x="7200872" y="663534"/>
            <a:ext cx="3691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20B6B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3600" b="1" dirty="0">
                <a:solidFill>
                  <a:srgbClr val="20B6B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20B6B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600" b="1" dirty="0">
                <a:solidFill>
                  <a:srgbClr val="20B6B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20B6B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20B6B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20B6B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3600" b="1" dirty="0">
              <a:solidFill>
                <a:srgbClr val="20B6B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20285D74-6A2F-4CE5-9DCD-01280A5EB1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38" t="6345" r="3164" b="2951"/>
          <a:stretch/>
        </p:blipFill>
        <p:spPr>
          <a:xfrm>
            <a:off x="1145102" y="1209320"/>
            <a:ext cx="4055931" cy="4118464"/>
          </a:xfrm>
          <a:prstGeom prst="ellipse">
            <a:avLst/>
          </a:prstGeom>
        </p:spPr>
      </p:pic>
      <p:grpSp>
        <p:nvGrpSpPr>
          <p:cNvPr id="77" name="组合 76"/>
          <p:cNvGrpSpPr/>
          <p:nvPr/>
        </p:nvGrpSpPr>
        <p:grpSpPr>
          <a:xfrm rot="19652793">
            <a:off x="4849741" y="2412150"/>
            <a:ext cx="601603" cy="609821"/>
            <a:chOff x="2817684" y="410418"/>
            <a:chExt cx="604235" cy="612489"/>
          </a:xfrm>
        </p:grpSpPr>
        <p:grpSp>
          <p:nvGrpSpPr>
            <p:cNvPr id="78" name="组合 77"/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80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  <p:sp>
            <p:nvSpPr>
              <p:cNvPr id="81" name="五角星 2"/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</p:grpSp>
        <p:sp>
          <p:nvSpPr>
            <p:cNvPr id="79" name="弧形 78"/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2" name="组合 81"/>
          <p:cNvGrpSpPr/>
          <p:nvPr/>
        </p:nvGrpSpPr>
        <p:grpSpPr>
          <a:xfrm rot="2224307">
            <a:off x="4148579" y="1309747"/>
            <a:ext cx="609094" cy="597894"/>
            <a:chOff x="10646778" y="4753862"/>
            <a:chExt cx="751521" cy="737702"/>
          </a:xfrm>
        </p:grpSpPr>
        <p:sp>
          <p:nvSpPr>
            <p:cNvPr id="83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85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8" name="组合 87"/>
          <p:cNvGrpSpPr/>
          <p:nvPr/>
        </p:nvGrpSpPr>
        <p:grpSpPr>
          <a:xfrm rot="1562261">
            <a:off x="4106106" y="4568476"/>
            <a:ext cx="636949" cy="625237"/>
            <a:chOff x="10646778" y="4753862"/>
            <a:chExt cx="751521" cy="737702"/>
          </a:xfrm>
        </p:grpSpPr>
        <p:sp>
          <p:nvSpPr>
            <p:cNvPr id="89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0" name="组合 89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9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4" name="组合 93"/>
          <p:cNvGrpSpPr/>
          <p:nvPr/>
        </p:nvGrpSpPr>
        <p:grpSpPr>
          <a:xfrm rot="920444">
            <a:off x="4912600" y="3623036"/>
            <a:ext cx="577446" cy="566828"/>
            <a:chOff x="10646778" y="4753862"/>
            <a:chExt cx="751521" cy="737702"/>
          </a:xfrm>
        </p:grpSpPr>
        <p:sp>
          <p:nvSpPr>
            <p:cNvPr id="95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6" name="组合 95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97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726207" y="1512975"/>
            <a:ext cx="1114625" cy="1059846"/>
            <a:chOff x="5533163" y="1969001"/>
            <a:chExt cx="1382734" cy="1382734"/>
          </a:xfrm>
          <a:effectLst>
            <a:outerShdw blurRad="228600" dist="165100" dir="5400000" sx="86000" sy="86000" algn="ctr" rotWithShape="0">
              <a:srgbClr val="000000">
                <a:alpha val="39000"/>
              </a:srgbClr>
            </a:outerShdw>
          </a:effectLst>
        </p:grpSpPr>
        <p:sp>
          <p:nvSpPr>
            <p:cNvPr id="4" name="椭圆 3"/>
            <p:cNvSpPr/>
            <p:nvPr/>
          </p:nvSpPr>
          <p:spPr>
            <a:xfrm>
              <a:off x="5533163" y="1969001"/>
              <a:ext cx="1382734" cy="13827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5595265" y="2031103"/>
              <a:ext cx="1258530" cy="1258530"/>
            </a:xfrm>
            <a:prstGeom prst="ellipse">
              <a:avLst/>
            </a:prstGeom>
            <a:solidFill>
              <a:srgbClr val="FFC000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285171" y="2302303"/>
            <a:ext cx="1501013" cy="875850"/>
            <a:chOff x="8726219" y="-661205"/>
            <a:chExt cx="2154936" cy="1322409"/>
          </a:xfrm>
        </p:grpSpPr>
        <p:sp>
          <p:nvSpPr>
            <p:cNvPr id="58" name="任意多边形 57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任意多边形 58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EB141B3-A1CD-4B52-AEF4-46C5C607CFE6}"/>
              </a:ext>
            </a:extLst>
          </p:cNvPr>
          <p:cNvSpPr txBox="1"/>
          <p:nvPr/>
        </p:nvSpPr>
        <p:spPr>
          <a:xfrm>
            <a:off x="918758" y="1530216"/>
            <a:ext cx="694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7B824A-0C05-4CBD-9894-FBEF2D732A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9383" y="2823240"/>
            <a:ext cx="1733550" cy="1152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7356F6-C575-4758-9489-020252B87E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1416" y="2969501"/>
            <a:ext cx="1885950" cy="10096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B9DC17-1858-4C05-8B64-DDB6E33526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0142" y="4589542"/>
            <a:ext cx="1571625" cy="1228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5B8D81-B409-4BF3-8298-B2352E9A76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1650" y="4578842"/>
            <a:ext cx="1295400" cy="11144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8C0D0F-41B6-4E27-83FA-49373EBB7F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90527" y="4622196"/>
            <a:ext cx="1396669" cy="10772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AE265A-5751-4727-816A-E5CE2DA647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26850" y="2885878"/>
            <a:ext cx="1724025" cy="12668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E9DF3BF-BBCD-429B-9F64-240C540AE8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47628" y="4503816"/>
            <a:ext cx="14763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6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1" nodeType="withEffect">
                                  <p:stCondLst>
                                    <p:cond delay="5250"/>
                                  </p:stCondLst>
                                  <p:childTnLst>
                                    <p:animRot by="10800000">
                                      <p:cBhvr>
                                        <p:cTn id="32" dur="8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2" grpId="0" animBg="1"/>
      <p:bldP spid="102" grpId="0" animBg="1"/>
      <p:bldP spid="102" grpId="1" animBg="1"/>
      <p:bldP spid="10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0" y="6302326"/>
            <a:ext cx="12192000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任意多边形 29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9" b="42760"/>
          <a:stretch/>
        </p:blipFill>
        <p:spPr>
          <a:xfrm flipH="1">
            <a:off x="3248857" y="1836014"/>
            <a:ext cx="5641661" cy="605481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629733" y="2445543"/>
            <a:ext cx="10932534" cy="3240311"/>
          </a:xfrm>
          <a:prstGeom prst="roundRect">
            <a:avLst>
              <a:gd name="adj" fmla="val 732"/>
            </a:avLst>
          </a:prstGeom>
          <a:solidFill>
            <a:schemeClr val="bg1">
              <a:alpha val="35000"/>
            </a:schemeClr>
          </a:solidFill>
          <a:ln w="12700">
            <a:solidFill>
              <a:srgbClr val="91F0FD"/>
            </a:solidFill>
          </a:ln>
          <a:effectLst>
            <a:outerShdw blurRad="1651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3672904" y="1017798"/>
            <a:ext cx="5501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5.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91820" y="482602"/>
            <a:ext cx="1042824" cy="951953"/>
            <a:chOff x="2132930" y="1035327"/>
            <a:chExt cx="1307248" cy="1307248"/>
          </a:xfrm>
        </p:grpSpPr>
        <p:grpSp>
          <p:nvGrpSpPr>
            <p:cNvPr id="13" name="组合 12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16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弧形 13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flipH="1">
            <a:off x="439536" y="829071"/>
            <a:ext cx="1850225" cy="1059334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B9731C1-8395-41F0-A468-9228BF55EEB8}"/>
              </a:ext>
            </a:extLst>
          </p:cNvPr>
          <p:cNvSpPr txBox="1"/>
          <p:nvPr/>
        </p:nvSpPr>
        <p:spPr>
          <a:xfrm>
            <a:off x="1103696" y="3046981"/>
            <a:ext cx="32919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Thổi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nhuộm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F73681A-39C3-49E1-8BEA-FB26E8C31189}"/>
              </a:ext>
            </a:extLst>
          </p:cNvPr>
          <p:cNvSpPr txBox="1"/>
          <p:nvPr/>
        </p:nvSpPr>
        <p:spPr>
          <a:xfrm>
            <a:off x="4610695" y="3050973"/>
            <a:ext cx="32919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to.</a:t>
            </a: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gốc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EADB890-0413-4E7C-81CC-F6A54F1AB87F}"/>
              </a:ext>
            </a:extLst>
          </p:cNvPr>
          <p:cNvSpPr txBox="1"/>
          <p:nvPr/>
        </p:nvSpPr>
        <p:spPr>
          <a:xfrm>
            <a:off x="7735849" y="3046981"/>
            <a:ext cx="3919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phi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thăm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7222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 p14:presetBounceEnd="50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6" grpId="0" animBg="1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6" grpId="0" animBg="1"/>
          <p:bldP spid="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9" y="1104799"/>
            <a:ext cx="11906535" cy="16092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3" y="274865"/>
            <a:ext cx="1641720" cy="2275652"/>
          </a:xfrm>
          <a:prstGeom prst="rect">
            <a:avLst/>
          </a:prstGeom>
        </p:spPr>
      </p:pic>
      <p:sp>
        <p:nvSpPr>
          <p:cNvPr id="23" name="MH_Other_1"/>
          <p:cNvSpPr/>
          <p:nvPr>
            <p:custDataLst>
              <p:tags r:id="rId1"/>
            </p:custDataLst>
          </p:nvPr>
        </p:nvSpPr>
        <p:spPr>
          <a:xfrm>
            <a:off x="4337179" y="1604555"/>
            <a:ext cx="2268693" cy="2347629"/>
          </a:xfrm>
          <a:custGeom>
            <a:avLst/>
            <a:gdLst>
              <a:gd name="connsiteX0" fmla="*/ 0 w 1120775"/>
              <a:gd name="connsiteY0" fmla="*/ 812800 h 1136650"/>
              <a:gd name="connsiteX1" fmla="*/ 504825 w 1120775"/>
              <a:gd name="connsiteY1" fmla="*/ 0 h 1136650"/>
              <a:gd name="connsiteX2" fmla="*/ 606425 w 1120775"/>
              <a:gd name="connsiteY2" fmla="*/ 28575 h 1136650"/>
              <a:gd name="connsiteX3" fmla="*/ 1120775 w 1120775"/>
              <a:gd name="connsiteY3" fmla="*/ 1136650 h 1136650"/>
              <a:gd name="connsiteX0" fmla="*/ 0 w 1098550"/>
              <a:gd name="connsiteY0" fmla="*/ 815975 h 1136650"/>
              <a:gd name="connsiteX1" fmla="*/ 482600 w 1098550"/>
              <a:gd name="connsiteY1" fmla="*/ 0 h 1136650"/>
              <a:gd name="connsiteX2" fmla="*/ 584200 w 1098550"/>
              <a:gd name="connsiteY2" fmla="*/ 28575 h 1136650"/>
              <a:gd name="connsiteX3" fmla="*/ 1098550 w 1098550"/>
              <a:gd name="connsiteY3" fmla="*/ 1136650 h 113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550" h="113665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>
            <a:solidFill>
              <a:srgbClr val="7CC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zh-CN" altLang="en-US" sz="1600">
              <a:solidFill>
                <a:srgbClr val="FFFFFF"/>
              </a:solidFill>
              <a:latin typeface="Arial-Rounded"/>
              <a:ea typeface="微软雅黑" panose="020B0503020204020204" pitchFamily="34" charset="-122"/>
            </a:endParaRPr>
          </a:p>
        </p:txBody>
      </p:sp>
      <p:sp>
        <p:nvSpPr>
          <p:cNvPr id="24" name="MH_SubTitle_1"/>
          <p:cNvSpPr/>
          <p:nvPr>
            <p:custDataLst>
              <p:tags r:id="rId2"/>
            </p:custDataLst>
          </p:nvPr>
        </p:nvSpPr>
        <p:spPr>
          <a:xfrm rot="588792">
            <a:off x="3486618" y="3336610"/>
            <a:ext cx="3566761" cy="1777533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defTabSz="914377">
              <a:defRPr/>
            </a:pPr>
            <a:r>
              <a:rPr lang="en-US" altLang="zh-CN" sz="4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lang="en-US" altLang="zh-CN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altLang="zh-CN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MH_Other_2"/>
          <p:cNvSpPr/>
          <p:nvPr>
            <p:custDataLst>
              <p:tags r:id="rId3"/>
            </p:custDataLst>
          </p:nvPr>
        </p:nvSpPr>
        <p:spPr>
          <a:xfrm>
            <a:off x="5025681" y="1408948"/>
            <a:ext cx="891689" cy="891691"/>
          </a:xfrm>
          <a:prstGeom prst="ellipse">
            <a:avLst/>
          </a:prstGeom>
          <a:solidFill>
            <a:srgbClr val="7CC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 defTabSz="914377">
              <a:defRPr/>
            </a:pPr>
            <a:endParaRPr lang="zh-CN" altLang="en-US" sz="4267" dirty="0">
              <a:solidFill>
                <a:srgbClr val="FFFFFF"/>
              </a:solidFill>
              <a:latin typeface="Arial-Rounded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797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组合 93"/>
          <p:cNvGrpSpPr/>
          <p:nvPr/>
        </p:nvGrpSpPr>
        <p:grpSpPr>
          <a:xfrm flipH="1">
            <a:off x="-180444" y="-108857"/>
            <a:ext cx="4759233" cy="4497976"/>
            <a:chOff x="7620003" y="-95794"/>
            <a:chExt cx="4759233" cy="4497976"/>
          </a:xfrm>
        </p:grpSpPr>
        <p:grpSp>
          <p:nvGrpSpPr>
            <p:cNvPr id="95" name="组合 94"/>
            <p:cNvGrpSpPr/>
            <p:nvPr/>
          </p:nvGrpSpPr>
          <p:grpSpPr>
            <a:xfrm>
              <a:off x="8203475" y="-95794"/>
              <a:ext cx="4175761" cy="3570514"/>
              <a:chOff x="8203475" y="-95794"/>
              <a:chExt cx="4175761" cy="3570514"/>
            </a:xfrm>
          </p:grpSpPr>
          <p:sp>
            <p:nvSpPr>
              <p:cNvPr id="97" name="矩形 96"/>
              <p:cNvSpPr/>
              <p:nvPr/>
            </p:nvSpPr>
            <p:spPr>
              <a:xfrm>
                <a:off x="8660674" y="0"/>
                <a:ext cx="3531326" cy="2769326"/>
              </a:xfrm>
              <a:prstGeom prst="rect">
                <a:avLst/>
              </a:prstGeom>
              <a:solidFill>
                <a:srgbClr val="19B4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任意多边形 97"/>
              <p:cNvSpPr/>
              <p:nvPr/>
            </p:nvSpPr>
            <p:spPr>
              <a:xfrm>
                <a:off x="8212184" y="-95794"/>
                <a:ext cx="4167052" cy="3566160"/>
              </a:xfrm>
              <a:custGeom>
                <a:avLst/>
                <a:gdLst>
                  <a:gd name="connsiteX0" fmla="*/ 66171 w 3897085"/>
                  <a:gd name="connsiteY0" fmla="*/ 0 h 3474720"/>
                  <a:gd name="connsiteX1" fmla="*/ 913544 w 3897085"/>
                  <a:gd name="connsiteY1" fmla="*/ 0 h 3474720"/>
                  <a:gd name="connsiteX2" fmla="*/ 941219 w 3897085"/>
                  <a:gd name="connsiteY2" fmla="*/ 50987 h 3474720"/>
                  <a:gd name="connsiteX3" fmla="*/ 979714 w 3897085"/>
                  <a:gd name="connsiteY3" fmla="*/ 241662 h 3474720"/>
                  <a:gd name="connsiteX4" fmla="*/ 941219 w 3897085"/>
                  <a:gd name="connsiteY4" fmla="*/ 432337 h 3474720"/>
                  <a:gd name="connsiteX5" fmla="*/ 940094 w 3897085"/>
                  <a:gd name="connsiteY5" fmla="*/ 434410 h 3474720"/>
                  <a:gd name="connsiteX6" fmla="*/ 973181 w 3897085"/>
                  <a:gd name="connsiteY6" fmla="*/ 431074 h 3474720"/>
                  <a:gd name="connsiteX7" fmla="*/ 1508797 w 3897085"/>
                  <a:gd name="connsiteY7" fmla="*/ 786104 h 3474720"/>
                  <a:gd name="connsiteX8" fmla="*/ 1526368 w 3897085"/>
                  <a:gd name="connsiteY8" fmla="*/ 842708 h 3474720"/>
                  <a:gd name="connsiteX9" fmla="*/ 1579016 w 3897085"/>
                  <a:gd name="connsiteY9" fmla="*/ 799269 h 3474720"/>
                  <a:gd name="connsiteX10" fmla="*/ 2057400 w 3897085"/>
                  <a:gd name="connsiteY10" fmla="*/ 653143 h 3474720"/>
                  <a:gd name="connsiteX11" fmla="*/ 2913018 w 3897085"/>
                  <a:gd name="connsiteY11" fmla="*/ 1508761 h 3474720"/>
                  <a:gd name="connsiteX12" fmla="*/ 2845779 w 3897085"/>
                  <a:gd name="connsiteY12" fmla="*/ 1841806 h 3474720"/>
                  <a:gd name="connsiteX13" fmla="*/ 2789968 w 3897085"/>
                  <a:gd name="connsiteY13" fmla="*/ 1944631 h 3474720"/>
                  <a:gd name="connsiteX14" fmla="*/ 2857646 w 3897085"/>
                  <a:gd name="connsiteY14" fmla="*/ 1965639 h 3474720"/>
                  <a:gd name="connsiteX15" fmla="*/ 3038685 w 3897085"/>
                  <a:gd name="connsiteY15" fmla="*/ 2114721 h 3474720"/>
                  <a:gd name="connsiteX16" fmla="*/ 3070970 w 3897085"/>
                  <a:gd name="connsiteY16" fmla="*/ 2174202 h 3474720"/>
                  <a:gd name="connsiteX17" fmla="*/ 3120278 w 3897085"/>
                  <a:gd name="connsiteY17" fmla="*/ 2114440 h 3474720"/>
                  <a:gd name="connsiteX18" fmla="*/ 3683725 w 3897085"/>
                  <a:gd name="connsiteY18" fmla="*/ 1881052 h 3474720"/>
                  <a:gd name="connsiteX19" fmla="*/ 3844315 w 3897085"/>
                  <a:gd name="connsiteY19" fmla="*/ 1897241 h 3474720"/>
                  <a:gd name="connsiteX20" fmla="*/ 3897085 w 3897085"/>
                  <a:gd name="connsiteY20" fmla="*/ 1910810 h 3474720"/>
                  <a:gd name="connsiteX21" fmla="*/ 3897085 w 3897085"/>
                  <a:gd name="connsiteY21" fmla="*/ 3444963 h 3474720"/>
                  <a:gd name="connsiteX22" fmla="*/ 3844315 w 3897085"/>
                  <a:gd name="connsiteY22" fmla="*/ 3458531 h 3474720"/>
                  <a:gd name="connsiteX23" fmla="*/ 3683725 w 3897085"/>
                  <a:gd name="connsiteY23" fmla="*/ 3474720 h 3474720"/>
                  <a:gd name="connsiteX24" fmla="*/ 2903080 w 3897085"/>
                  <a:gd name="connsiteY24" fmla="*/ 2838476 h 3474720"/>
                  <a:gd name="connsiteX25" fmla="*/ 2889774 w 3897085"/>
                  <a:gd name="connsiteY25" fmla="*/ 2706488 h 3474720"/>
                  <a:gd name="connsiteX26" fmla="*/ 2857646 w 3897085"/>
                  <a:gd name="connsiteY26" fmla="*/ 2723927 h 3474720"/>
                  <a:gd name="connsiteX27" fmla="*/ 2697479 w 3897085"/>
                  <a:gd name="connsiteY27" fmla="*/ 2756263 h 3474720"/>
                  <a:gd name="connsiteX28" fmla="*/ 2285999 w 3897085"/>
                  <a:gd name="connsiteY28" fmla="*/ 2344783 h 3474720"/>
                  <a:gd name="connsiteX29" fmla="*/ 2287265 w 3897085"/>
                  <a:gd name="connsiteY29" fmla="*/ 2332230 h 3474720"/>
                  <a:gd name="connsiteX30" fmla="*/ 2229837 w 3897085"/>
                  <a:gd name="connsiteY30" fmla="*/ 2346996 h 3474720"/>
                  <a:gd name="connsiteX31" fmla="*/ 2057400 w 3897085"/>
                  <a:gd name="connsiteY31" fmla="*/ 2364379 h 3474720"/>
                  <a:gd name="connsiteX32" fmla="*/ 1219165 w 3897085"/>
                  <a:gd name="connsiteY32" fmla="*/ 1681198 h 3474720"/>
                  <a:gd name="connsiteX33" fmla="*/ 1205410 w 3897085"/>
                  <a:gd name="connsiteY33" fmla="*/ 1544751 h 3474720"/>
                  <a:gd name="connsiteX34" fmla="*/ 1199448 w 3897085"/>
                  <a:gd name="connsiteY34" fmla="*/ 1547987 h 3474720"/>
                  <a:gd name="connsiteX35" fmla="*/ 973181 w 3897085"/>
                  <a:gd name="connsiteY35" fmla="*/ 1593668 h 3474720"/>
                  <a:gd name="connsiteX36" fmla="*/ 391884 w 3897085"/>
                  <a:gd name="connsiteY36" fmla="*/ 1012371 h 3474720"/>
                  <a:gd name="connsiteX37" fmla="*/ 437565 w 3897085"/>
                  <a:gd name="connsiteY37" fmla="*/ 786104 h 3474720"/>
                  <a:gd name="connsiteX38" fmla="*/ 468369 w 3897085"/>
                  <a:gd name="connsiteY38" fmla="*/ 729353 h 3474720"/>
                  <a:gd name="connsiteX39" fmla="*/ 391134 w 3897085"/>
                  <a:gd name="connsiteY39" fmla="*/ 721567 h 3474720"/>
                  <a:gd name="connsiteX40" fmla="*/ 0 w 3897085"/>
                  <a:gd name="connsiteY40" fmla="*/ 241662 h 3474720"/>
                  <a:gd name="connsiteX41" fmla="*/ 38496 w 3897085"/>
                  <a:gd name="connsiteY41" fmla="*/ 50987 h 347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97085" h="3474720">
                    <a:moveTo>
                      <a:pt x="66171" y="0"/>
                    </a:moveTo>
                    <a:lnTo>
                      <a:pt x="913544" y="0"/>
                    </a:lnTo>
                    <a:lnTo>
                      <a:pt x="941219" y="50987"/>
                    </a:lnTo>
                    <a:cubicBezTo>
                      <a:pt x="966007" y="109593"/>
                      <a:pt x="979714" y="174027"/>
                      <a:pt x="979714" y="241662"/>
                    </a:cubicBezTo>
                    <a:cubicBezTo>
                      <a:pt x="979714" y="309297"/>
                      <a:pt x="966007" y="373731"/>
                      <a:pt x="941219" y="432337"/>
                    </a:cubicBezTo>
                    <a:lnTo>
                      <a:pt x="940094" y="434410"/>
                    </a:lnTo>
                    <a:lnTo>
                      <a:pt x="973181" y="431074"/>
                    </a:lnTo>
                    <a:cubicBezTo>
                      <a:pt x="1213962" y="431074"/>
                      <a:pt x="1420551" y="577468"/>
                      <a:pt x="1508797" y="786104"/>
                    </a:cubicBezTo>
                    <a:lnTo>
                      <a:pt x="1526368" y="842708"/>
                    </a:lnTo>
                    <a:lnTo>
                      <a:pt x="1579016" y="799269"/>
                    </a:lnTo>
                    <a:cubicBezTo>
                      <a:pt x="1715573" y="707013"/>
                      <a:pt x="1880196" y="653143"/>
                      <a:pt x="2057400" y="653143"/>
                    </a:cubicBezTo>
                    <a:cubicBezTo>
                      <a:pt x="2529945" y="653143"/>
                      <a:pt x="2913018" y="1036216"/>
                      <a:pt x="2913018" y="1508761"/>
                    </a:cubicBezTo>
                    <a:cubicBezTo>
                      <a:pt x="2913018" y="1626897"/>
                      <a:pt x="2889076" y="1739442"/>
                      <a:pt x="2845779" y="1841806"/>
                    </a:cubicBezTo>
                    <a:lnTo>
                      <a:pt x="2789968" y="1944631"/>
                    </a:lnTo>
                    <a:lnTo>
                      <a:pt x="2857646" y="1965639"/>
                    </a:lnTo>
                    <a:cubicBezTo>
                      <a:pt x="2931489" y="1996872"/>
                      <a:pt x="2994317" y="2049048"/>
                      <a:pt x="3038685" y="2114721"/>
                    </a:cubicBezTo>
                    <a:lnTo>
                      <a:pt x="3070970" y="2174202"/>
                    </a:lnTo>
                    <a:lnTo>
                      <a:pt x="3120278" y="2114440"/>
                    </a:lnTo>
                    <a:cubicBezTo>
                      <a:pt x="3264477" y="1970241"/>
                      <a:pt x="3463685" y="1881052"/>
                      <a:pt x="3683725" y="1881052"/>
                    </a:cubicBezTo>
                    <a:cubicBezTo>
                      <a:pt x="3738735" y="1881052"/>
                      <a:pt x="3792443" y="1886626"/>
                      <a:pt x="3844315" y="1897241"/>
                    </a:cubicBezTo>
                    <a:lnTo>
                      <a:pt x="3897085" y="1910810"/>
                    </a:lnTo>
                    <a:lnTo>
                      <a:pt x="3897085" y="3444963"/>
                    </a:lnTo>
                    <a:lnTo>
                      <a:pt x="3844315" y="3458531"/>
                    </a:lnTo>
                    <a:cubicBezTo>
                      <a:pt x="3792443" y="3469146"/>
                      <a:pt x="3738735" y="3474720"/>
                      <a:pt x="3683725" y="3474720"/>
                    </a:cubicBezTo>
                    <a:cubicBezTo>
                      <a:pt x="3298656" y="3474720"/>
                      <a:pt x="2977382" y="3201580"/>
                      <a:pt x="2903080" y="2838476"/>
                    </a:cubicBezTo>
                    <a:lnTo>
                      <a:pt x="2889774" y="2706488"/>
                    </a:lnTo>
                    <a:lnTo>
                      <a:pt x="2857646" y="2723927"/>
                    </a:lnTo>
                    <a:cubicBezTo>
                      <a:pt x="2808417" y="2744749"/>
                      <a:pt x="2754293" y="2756263"/>
                      <a:pt x="2697479" y="2756263"/>
                    </a:cubicBezTo>
                    <a:cubicBezTo>
                      <a:pt x="2470225" y="2756263"/>
                      <a:pt x="2285999" y="2572037"/>
                      <a:pt x="2285999" y="2344783"/>
                    </a:cubicBezTo>
                    <a:lnTo>
                      <a:pt x="2287265" y="2332230"/>
                    </a:lnTo>
                    <a:lnTo>
                      <a:pt x="2229837" y="2346996"/>
                    </a:lnTo>
                    <a:cubicBezTo>
                      <a:pt x="2174138" y="2358394"/>
                      <a:pt x="2116468" y="2364379"/>
                      <a:pt x="2057400" y="2364379"/>
                    </a:cubicBezTo>
                    <a:cubicBezTo>
                      <a:pt x="1643923" y="2364379"/>
                      <a:pt x="1298948" y="2071089"/>
                      <a:pt x="1219165" y="1681198"/>
                    </a:cubicBezTo>
                    <a:lnTo>
                      <a:pt x="1205410" y="1544751"/>
                    </a:lnTo>
                    <a:lnTo>
                      <a:pt x="1199448" y="1547987"/>
                    </a:lnTo>
                    <a:cubicBezTo>
                      <a:pt x="1129903" y="1577402"/>
                      <a:pt x="1053441" y="1593668"/>
                      <a:pt x="973181" y="1593668"/>
                    </a:cubicBezTo>
                    <a:cubicBezTo>
                      <a:pt x="652140" y="1593668"/>
                      <a:pt x="391884" y="1333412"/>
                      <a:pt x="391884" y="1012371"/>
                    </a:cubicBezTo>
                    <a:cubicBezTo>
                      <a:pt x="391884" y="932111"/>
                      <a:pt x="408150" y="855650"/>
                      <a:pt x="437565" y="786104"/>
                    </a:cubicBezTo>
                    <a:lnTo>
                      <a:pt x="468369" y="729353"/>
                    </a:lnTo>
                    <a:lnTo>
                      <a:pt x="391134" y="721567"/>
                    </a:lnTo>
                    <a:cubicBezTo>
                      <a:pt x="167914" y="675890"/>
                      <a:pt x="0" y="478385"/>
                      <a:pt x="0" y="241662"/>
                    </a:cubicBezTo>
                    <a:cubicBezTo>
                      <a:pt x="0" y="174027"/>
                      <a:pt x="13708" y="109593"/>
                      <a:pt x="38496" y="5098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65100" dist="88900" algn="l" rotWithShape="0">
                  <a:prstClr val="black">
                    <a:alpha val="1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任意多边形 98"/>
              <p:cNvSpPr/>
              <p:nvPr/>
            </p:nvSpPr>
            <p:spPr>
              <a:xfrm>
                <a:off x="8203475" y="-91440"/>
                <a:ext cx="4167052" cy="3566160"/>
              </a:xfrm>
              <a:custGeom>
                <a:avLst/>
                <a:gdLst>
                  <a:gd name="connsiteX0" fmla="*/ 66171 w 3897085"/>
                  <a:gd name="connsiteY0" fmla="*/ 0 h 3474720"/>
                  <a:gd name="connsiteX1" fmla="*/ 913544 w 3897085"/>
                  <a:gd name="connsiteY1" fmla="*/ 0 h 3474720"/>
                  <a:gd name="connsiteX2" fmla="*/ 941219 w 3897085"/>
                  <a:gd name="connsiteY2" fmla="*/ 50987 h 3474720"/>
                  <a:gd name="connsiteX3" fmla="*/ 979714 w 3897085"/>
                  <a:gd name="connsiteY3" fmla="*/ 241662 h 3474720"/>
                  <a:gd name="connsiteX4" fmla="*/ 941219 w 3897085"/>
                  <a:gd name="connsiteY4" fmla="*/ 432337 h 3474720"/>
                  <a:gd name="connsiteX5" fmla="*/ 940094 w 3897085"/>
                  <a:gd name="connsiteY5" fmla="*/ 434410 h 3474720"/>
                  <a:gd name="connsiteX6" fmla="*/ 973181 w 3897085"/>
                  <a:gd name="connsiteY6" fmla="*/ 431074 h 3474720"/>
                  <a:gd name="connsiteX7" fmla="*/ 1508797 w 3897085"/>
                  <a:gd name="connsiteY7" fmla="*/ 786104 h 3474720"/>
                  <a:gd name="connsiteX8" fmla="*/ 1526368 w 3897085"/>
                  <a:gd name="connsiteY8" fmla="*/ 842708 h 3474720"/>
                  <a:gd name="connsiteX9" fmla="*/ 1579016 w 3897085"/>
                  <a:gd name="connsiteY9" fmla="*/ 799269 h 3474720"/>
                  <a:gd name="connsiteX10" fmla="*/ 2057400 w 3897085"/>
                  <a:gd name="connsiteY10" fmla="*/ 653143 h 3474720"/>
                  <a:gd name="connsiteX11" fmla="*/ 2913018 w 3897085"/>
                  <a:gd name="connsiteY11" fmla="*/ 1508761 h 3474720"/>
                  <a:gd name="connsiteX12" fmla="*/ 2845779 w 3897085"/>
                  <a:gd name="connsiteY12" fmla="*/ 1841806 h 3474720"/>
                  <a:gd name="connsiteX13" fmla="*/ 2789968 w 3897085"/>
                  <a:gd name="connsiteY13" fmla="*/ 1944631 h 3474720"/>
                  <a:gd name="connsiteX14" fmla="*/ 2857646 w 3897085"/>
                  <a:gd name="connsiteY14" fmla="*/ 1965639 h 3474720"/>
                  <a:gd name="connsiteX15" fmla="*/ 3038685 w 3897085"/>
                  <a:gd name="connsiteY15" fmla="*/ 2114721 h 3474720"/>
                  <a:gd name="connsiteX16" fmla="*/ 3070970 w 3897085"/>
                  <a:gd name="connsiteY16" fmla="*/ 2174202 h 3474720"/>
                  <a:gd name="connsiteX17" fmla="*/ 3120278 w 3897085"/>
                  <a:gd name="connsiteY17" fmla="*/ 2114440 h 3474720"/>
                  <a:gd name="connsiteX18" fmla="*/ 3683725 w 3897085"/>
                  <a:gd name="connsiteY18" fmla="*/ 1881052 h 3474720"/>
                  <a:gd name="connsiteX19" fmla="*/ 3844315 w 3897085"/>
                  <a:gd name="connsiteY19" fmla="*/ 1897241 h 3474720"/>
                  <a:gd name="connsiteX20" fmla="*/ 3897085 w 3897085"/>
                  <a:gd name="connsiteY20" fmla="*/ 1910810 h 3474720"/>
                  <a:gd name="connsiteX21" fmla="*/ 3897085 w 3897085"/>
                  <a:gd name="connsiteY21" fmla="*/ 3444963 h 3474720"/>
                  <a:gd name="connsiteX22" fmla="*/ 3844315 w 3897085"/>
                  <a:gd name="connsiteY22" fmla="*/ 3458531 h 3474720"/>
                  <a:gd name="connsiteX23" fmla="*/ 3683725 w 3897085"/>
                  <a:gd name="connsiteY23" fmla="*/ 3474720 h 3474720"/>
                  <a:gd name="connsiteX24" fmla="*/ 2903080 w 3897085"/>
                  <a:gd name="connsiteY24" fmla="*/ 2838476 h 3474720"/>
                  <a:gd name="connsiteX25" fmla="*/ 2889774 w 3897085"/>
                  <a:gd name="connsiteY25" fmla="*/ 2706488 h 3474720"/>
                  <a:gd name="connsiteX26" fmla="*/ 2857646 w 3897085"/>
                  <a:gd name="connsiteY26" fmla="*/ 2723927 h 3474720"/>
                  <a:gd name="connsiteX27" fmla="*/ 2697479 w 3897085"/>
                  <a:gd name="connsiteY27" fmla="*/ 2756263 h 3474720"/>
                  <a:gd name="connsiteX28" fmla="*/ 2285999 w 3897085"/>
                  <a:gd name="connsiteY28" fmla="*/ 2344783 h 3474720"/>
                  <a:gd name="connsiteX29" fmla="*/ 2287265 w 3897085"/>
                  <a:gd name="connsiteY29" fmla="*/ 2332230 h 3474720"/>
                  <a:gd name="connsiteX30" fmla="*/ 2229837 w 3897085"/>
                  <a:gd name="connsiteY30" fmla="*/ 2346996 h 3474720"/>
                  <a:gd name="connsiteX31" fmla="*/ 2057400 w 3897085"/>
                  <a:gd name="connsiteY31" fmla="*/ 2364379 h 3474720"/>
                  <a:gd name="connsiteX32" fmla="*/ 1219165 w 3897085"/>
                  <a:gd name="connsiteY32" fmla="*/ 1681198 h 3474720"/>
                  <a:gd name="connsiteX33" fmla="*/ 1205410 w 3897085"/>
                  <a:gd name="connsiteY33" fmla="*/ 1544751 h 3474720"/>
                  <a:gd name="connsiteX34" fmla="*/ 1199448 w 3897085"/>
                  <a:gd name="connsiteY34" fmla="*/ 1547987 h 3474720"/>
                  <a:gd name="connsiteX35" fmla="*/ 973181 w 3897085"/>
                  <a:gd name="connsiteY35" fmla="*/ 1593668 h 3474720"/>
                  <a:gd name="connsiteX36" fmla="*/ 391884 w 3897085"/>
                  <a:gd name="connsiteY36" fmla="*/ 1012371 h 3474720"/>
                  <a:gd name="connsiteX37" fmla="*/ 437565 w 3897085"/>
                  <a:gd name="connsiteY37" fmla="*/ 786104 h 3474720"/>
                  <a:gd name="connsiteX38" fmla="*/ 468369 w 3897085"/>
                  <a:gd name="connsiteY38" fmla="*/ 729353 h 3474720"/>
                  <a:gd name="connsiteX39" fmla="*/ 391134 w 3897085"/>
                  <a:gd name="connsiteY39" fmla="*/ 721567 h 3474720"/>
                  <a:gd name="connsiteX40" fmla="*/ 0 w 3897085"/>
                  <a:gd name="connsiteY40" fmla="*/ 241662 h 3474720"/>
                  <a:gd name="connsiteX41" fmla="*/ 38496 w 3897085"/>
                  <a:gd name="connsiteY41" fmla="*/ 50987 h 347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97085" h="3474720">
                    <a:moveTo>
                      <a:pt x="66171" y="0"/>
                    </a:moveTo>
                    <a:lnTo>
                      <a:pt x="913544" y="0"/>
                    </a:lnTo>
                    <a:lnTo>
                      <a:pt x="941219" y="50987"/>
                    </a:lnTo>
                    <a:cubicBezTo>
                      <a:pt x="966007" y="109593"/>
                      <a:pt x="979714" y="174027"/>
                      <a:pt x="979714" y="241662"/>
                    </a:cubicBezTo>
                    <a:cubicBezTo>
                      <a:pt x="979714" y="309297"/>
                      <a:pt x="966007" y="373731"/>
                      <a:pt x="941219" y="432337"/>
                    </a:cubicBezTo>
                    <a:lnTo>
                      <a:pt x="940094" y="434410"/>
                    </a:lnTo>
                    <a:lnTo>
                      <a:pt x="973181" y="431074"/>
                    </a:lnTo>
                    <a:cubicBezTo>
                      <a:pt x="1213962" y="431074"/>
                      <a:pt x="1420551" y="577468"/>
                      <a:pt x="1508797" y="786104"/>
                    </a:cubicBezTo>
                    <a:lnTo>
                      <a:pt x="1526368" y="842708"/>
                    </a:lnTo>
                    <a:lnTo>
                      <a:pt x="1579016" y="799269"/>
                    </a:lnTo>
                    <a:cubicBezTo>
                      <a:pt x="1715573" y="707013"/>
                      <a:pt x="1880196" y="653143"/>
                      <a:pt x="2057400" y="653143"/>
                    </a:cubicBezTo>
                    <a:cubicBezTo>
                      <a:pt x="2529945" y="653143"/>
                      <a:pt x="2913018" y="1036216"/>
                      <a:pt x="2913018" y="1508761"/>
                    </a:cubicBezTo>
                    <a:cubicBezTo>
                      <a:pt x="2913018" y="1626897"/>
                      <a:pt x="2889076" y="1739442"/>
                      <a:pt x="2845779" y="1841806"/>
                    </a:cubicBezTo>
                    <a:lnTo>
                      <a:pt x="2789968" y="1944631"/>
                    </a:lnTo>
                    <a:lnTo>
                      <a:pt x="2857646" y="1965639"/>
                    </a:lnTo>
                    <a:cubicBezTo>
                      <a:pt x="2931489" y="1996872"/>
                      <a:pt x="2994317" y="2049048"/>
                      <a:pt x="3038685" y="2114721"/>
                    </a:cubicBezTo>
                    <a:lnTo>
                      <a:pt x="3070970" y="2174202"/>
                    </a:lnTo>
                    <a:lnTo>
                      <a:pt x="3120278" y="2114440"/>
                    </a:lnTo>
                    <a:cubicBezTo>
                      <a:pt x="3264477" y="1970241"/>
                      <a:pt x="3463685" y="1881052"/>
                      <a:pt x="3683725" y="1881052"/>
                    </a:cubicBezTo>
                    <a:cubicBezTo>
                      <a:pt x="3738735" y="1881052"/>
                      <a:pt x="3792443" y="1886626"/>
                      <a:pt x="3844315" y="1897241"/>
                    </a:cubicBezTo>
                    <a:lnTo>
                      <a:pt x="3897085" y="1910810"/>
                    </a:lnTo>
                    <a:lnTo>
                      <a:pt x="3897085" y="3444963"/>
                    </a:lnTo>
                    <a:lnTo>
                      <a:pt x="3844315" y="3458531"/>
                    </a:lnTo>
                    <a:cubicBezTo>
                      <a:pt x="3792443" y="3469146"/>
                      <a:pt x="3738735" y="3474720"/>
                      <a:pt x="3683725" y="3474720"/>
                    </a:cubicBezTo>
                    <a:cubicBezTo>
                      <a:pt x="3298656" y="3474720"/>
                      <a:pt x="2977382" y="3201580"/>
                      <a:pt x="2903080" y="2838476"/>
                    </a:cubicBezTo>
                    <a:lnTo>
                      <a:pt x="2889774" y="2706488"/>
                    </a:lnTo>
                    <a:lnTo>
                      <a:pt x="2857646" y="2723927"/>
                    </a:lnTo>
                    <a:cubicBezTo>
                      <a:pt x="2808417" y="2744749"/>
                      <a:pt x="2754293" y="2756263"/>
                      <a:pt x="2697479" y="2756263"/>
                    </a:cubicBezTo>
                    <a:cubicBezTo>
                      <a:pt x="2470225" y="2756263"/>
                      <a:pt x="2285999" y="2572037"/>
                      <a:pt x="2285999" y="2344783"/>
                    </a:cubicBezTo>
                    <a:lnTo>
                      <a:pt x="2287265" y="2332230"/>
                    </a:lnTo>
                    <a:lnTo>
                      <a:pt x="2229837" y="2346996"/>
                    </a:lnTo>
                    <a:cubicBezTo>
                      <a:pt x="2174138" y="2358394"/>
                      <a:pt x="2116468" y="2364379"/>
                      <a:pt x="2057400" y="2364379"/>
                    </a:cubicBezTo>
                    <a:cubicBezTo>
                      <a:pt x="1643923" y="2364379"/>
                      <a:pt x="1298948" y="2071089"/>
                      <a:pt x="1219165" y="1681198"/>
                    </a:cubicBezTo>
                    <a:lnTo>
                      <a:pt x="1205410" y="1544751"/>
                    </a:lnTo>
                    <a:lnTo>
                      <a:pt x="1199448" y="1547987"/>
                    </a:lnTo>
                    <a:cubicBezTo>
                      <a:pt x="1129903" y="1577402"/>
                      <a:pt x="1053441" y="1593668"/>
                      <a:pt x="973181" y="1593668"/>
                    </a:cubicBezTo>
                    <a:cubicBezTo>
                      <a:pt x="652140" y="1593668"/>
                      <a:pt x="391884" y="1333412"/>
                      <a:pt x="391884" y="1012371"/>
                    </a:cubicBezTo>
                    <a:cubicBezTo>
                      <a:pt x="391884" y="932111"/>
                      <a:pt x="408150" y="855650"/>
                      <a:pt x="437565" y="786104"/>
                    </a:cubicBezTo>
                    <a:lnTo>
                      <a:pt x="468369" y="729353"/>
                    </a:lnTo>
                    <a:lnTo>
                      <a:pt x="391134" y="721567"/>
                    </a:lnTo>
                    <a:cubicBezTo>
                      <a:pt x="167914" y="675890"/>
                      <a:pt x="0" y="478385"/>
                      <a:pt x="0" y="241662"/>
                    </a:cubicBezTo>
                    <a:cubicBezTo>
                      <a:pt x="0" y="174027"/>
                      <a:pt x="13708" y="109593"/>
                      <a:pt x="38496" y="5098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444500" dist="50800" dir="18900000">
                  <a:srgbClr val="91F0FD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6" name="任意多边形 95"/>
            <p:cNvSpPr/>
            <p:nvPr/>
          </p:nvSpPr>
          <p:spPr>
            <a:xfrm>
              <a:off x="7620003" y="13063"/>
              <a:ext cx="4563291" cy="4389119"/>
            </a:xfrm>
            <a:custGeom>
              <a:avLst/>
              <a:gdLst>
                <a:gd name="connsiteX0" fmla="*/ 0 w 4563291"/>
                <a:gd name="connsiteY0" fmla="*/ 0 h 4389119"/>
                <a:gd name="connsiteX1" fmla="*/ 1195147 w 4563291"/>
                <a:gd name="connsiteY1" fmla="*/ 0 h 4389119"/>
                <a:gd name="connsiteX2" fmla="*/ 1195147 w 4563291"/>
                <a:gd name="connsiteY2" fmla="*/ 1271847 h 4389119"/>
                <a:gd name="connsiteX3" fmla="*/ 2160923 w 4563291"/>
                <a:gd name="connsiteY3" fmla="*/ 1271847 h 4389119"/>
                <a:gd name="connsiteX4" fmla="*/ 2160923 w 4563291"/>
                <a:gd name="connsiteY4" fmla="*/ 1724298 h 4389119"/>
                <a:gd name="connsiteX5" fmla="*/ 2586445 w 4563291"/>
                <a:gd name="connsiteY5" fmla="*/ 1724298 h 4389119"/>
                <a:gd name="connsiteX6" fmla="*/ 2586445 w 4563291"/>
                <a:gd name="connsiteY6" fmla="*/ 2169621 h 4389119"/>
                <a:gd name="connsiteX7" fmla="*/ 3078410 w 4563291"/>
                <a:gd name="connsiteY7" fmla="*/ 2169621 h 4389119"/>
                <a:gd name="connsiteX8" fmla="*/ 3078410 w 4563291"/>
                <a:gd name="connsiteY8" fmla="*/ 2508070 h 4389119"/>
                <a:gd name="connsiteX9" fmla="*/ 3866605 w 4563291"/>
                <a:gd name="connsiteY9" fmla="*/ 2508070 h 4389119"/>
                <a:gd name="connsiteX10" fmla="*/ 3866605 w 4563291"/>
                <a:gd name="connsiteY10" fmla="*/ 2743200 h 4389119"/>
                <a:gd name="connsiteX11" fmla="*/ 4563291 w 4563291"/>
                <a:gd name="connsiteY11" fmla="*/ 2743200 h 4389119"/>
                <a:gd name="connsiteX12" fmla="*/ 4563291 w 4563291"/>
                <a:gd name="connsiteY12" fmla="*/ 4389119 h 4389119"/>
                <a:gd name="connsiteX13" fmla="*/ 2595523 w 4563291"/>
                <a:gd name="connsiteY13" fmla="*/ 4389119 h 4389119"/>
                <a:gd name="connsiteX14" fmla="*/ 2595523 w 4563291"/>
                <a:gd name="connsiteY14" fmla="*/ 3366654 h 4389119"/>
                <a:gd name="connsiteX15" fmla="*/ 1690108 w 4563291"/>
                <a:gd name="connsiteY15" fmla="*/ 3366654 h 4389119"/>
                <a:gd name="connsiteX16" fmla="*/ 1690108 w 4563291"/>
                <a:gd name="connsiteY16" fmla="*/ 2867890 h 4389119"/>
                <a:gd name="connsiteX17" fmla="*/ 639826 w 4563291"/>
                <a:gd name="connsiteY17" fmla="*/ 2867890 h 4389119"/>
                <a:gd name="connsiteX18" fmla="*/ 639826 w 4563291"/>
                <a:gd name="connsiteY18" fmla="*/ 2019992 h 4389119"/>
                <a:gd name="connsiteX19" fmla="*/ 0 w 4563291"/>
                <a:gd name="connsiteY19" fmla="*/ 2019992 h 438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63291" h="4389119">
                  <a:moveTo>
                    <a:pt x="0" y="0"/>
                  </a:moveTo>
                  <a:lnTo>
                    <a:pt x="1195147" y="0"/>
                  </a:lnTo>
                  <a:lnTo>
                    <a:pt x="1195147" y="1271847"/>
                  </a:lnTo>
                  <a:lnTo>
                    <a:pt x="2160923" y="1271847"/>
                  </a:lnTo>
                  <a:lnTo>
                    <a:pt x="2160923" y="1724298"/>
                  </a:lnTo>
                  <a:lnTo>
                    <a:pt x="2586445" y="1724298"/>
                  </a:lnTo>
                  <a:lnTo>
                    <a:pt x="2586445" y="2169621"/>
                  </a:lnTo>
                  <a:lnTo>
                    <a:pt x="3078410" y="2169621"/>
                  </a:lnTo>
                  <a:lnTo>
                    <a:pt x="3078410" y="2508070"/>
                  </a:lnTo>
                  <a:lnTo>
                    <a:pt x="3866605" y="2508070"/>
                  </a:lnTo>
                  <a:lnTo>
                    <a:pt x="3866605" y="2743200"/>
                  </a:lnTo>
                  <a:lnTo>
                    <a:pt x="4563291" y="2743200"/>
                  </a:lnTo>
                  <a:lnTo>
                    <a:pt x="4563291" y="4389119"/>
                  </a:lnTo>
                  <a:lnTo>
                    <a:pt x="2595523" y="4389119"/>
                  </a:lnTo>
                  <a:lnTo>
                    <a:pt x="2595523" y="3366654"/>
                  </a:lnTo>
                  <a:lnTo>
                    <a:pt x="1690108" y="3366654"/>
                  </a:lnTo>
                  <a:lnTo>
                    <a:pt x="1690108" y="2867890"/>
                  </a:lnTo>
                  <a:lnTo>
                    <a:pt x="639826" y="2867890"/>
                  </a:lnTo>
                  <a:lnTo>
                    <a:pt x="639826" y="2019992"/>
                  </a:lnTo>
                  <a:lnTo>
                    <a:pt x="0" y="20199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0" name="图片 9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7" t="36684" r="58009" b="33815"/>
          <a:stretch/>
        </p:blipFill>
        <p:spPr>
          <a:xfrm rot="15295563">
            <a:off x="935004" y="-96484"/>
            <a:ext cx="580572" cy="83457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42E2F87-6268-41B1-A721-39EF3E7410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8816" y="2439559"/>
            <a:ext cx="3089247" cy="165383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E019AFF-05BA-4973-8616-082F4FC066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118" y="4268532"/>
            <a:ext cx="2574373" cy="2012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8155E63-F239-4888-8B36-3AA4C41D3B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6156" y="4334189"/>
            <a:ext cx="2121907" cy="182546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CF5DE16-D41B-47A4-A112-85388188D0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6748" y="4395135"/>
            <a:ext cx="2287789" cy="176451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1062739-3E94-4544-861B-7F91F66688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2837" y="2193431"/>
            <a:ext cx="2824009" cy="207510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89E6C97F-54F9-44E8-A757-5391273BFA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7557" y="4006541"/>
            <a:ext cx="2418350" cy="2293532"/>
          </a:xfrm>
          <a:prstGeom prst="rect">
            <a:avLst/>
          </a:prstGeom>
        </p:spPr>
      </p:pic>
      <p:sp>
        <p:nvSpPr>
          <p:cNvPr id="61" name="TextBox 2">
            <a:extLst>
              <a:ext uri="{FF2B5EF4-FFF2-40B4-BE49-F238E27FC236}">
                <a16:creationId xmlns:a16="http://schemas.microsoft.com/office/drawing/2014/main" id="{04FD4DF7-92D0-4C47-9518-1D91E7023C51}"/>
              </a:ext>
            </a:extLst>
          </p:cNvPr>
          <p:cNvSpPr txBox="1"/>
          <p:nvPr/>
        </p:nvSpPr>
        <p:spPr>
          <a:xfrm>
            <a:off x="4269488" y="698347"/>
            <a:ext cx="64954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6. Quan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3" name="组合 11">
            <a:extLst>
              <a:ext uri="{FF2B5EF4-FFF2-40B4-BE49-F238E27FC236}">
                <a16:creationId xmlns:a16="http://schemas.microsoft.com/office/drawing/2014/main" id="{4BD2D44F-8104-41F8-8011-64E7E0EB9551}"/>
              </a:ext>
            </a:extLst>
          </p:cNvPr>
          <p:cNvGrpSpPr/>
          <p:nvPr/>
        </p:nvGrpSpPr>
        <p:grpSpPr>
          <a:xfrm>
            <a:off x="2395961" y="2080706"/>
            <a:ext cx="2126033" cy="2012692"/>
            <a:chOff x="2132930" y="1035327"/>
            <a:chExt cx="1307248" cy="1307248"/>
          </a:xfrm>
        </p:grpSpPr>
        <p:grpSp>
          <p:nvGrpSpPr>
            <p:cNvPr id="64" name="组合 12">
              <a:extLst>
                <a:ext uri="{FF2B5EF4-FFF2-40B4-BE49-F238E27FC236}">
                  <a16:creationId xmlns:a16="http://schemas.microsoft.com/office/drawing/2014/main" id="{7EEF2829-9116-4E1C-A6D1-E9A8268D8FDA}"/>
                </a:ext>
              </a:extLst>
            </p:cNvPr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66" name="椭圆 14">
                <a:extLst>
                  <a:ext uri="{FF2B5EF4-FFF2-40B4-BE49-F238E27FC236}">
                    <a16:creationId xmlns:a16="http://schemas.microsoft.com/office/drawing/2014/main" id="{6428AB92-D0DC-4538-BA90-D9F1D2506B40}"/>
                  </a:ext>
                </a:extLst>
              </p:cNvPr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67" name="组合 15">
                <a:extLst>
                  <a:ext uri="{FF2B5EF4-FFF2-40B4-BE49-F238E27FC236}">
                    <a16:creationId xmlns:a16="http://schemas.microsoft.com/office/drawing/2014/main" id="{193F9039-E97F-432D-B20C-C23AD58494AF}"/>
                  </a:ext>
                </a:extLst>
              </p:cNvPr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112" name="直接连接符 25">
                  <a:extLst>
                    <a:ext uri="{FF2B5EF4-FFF2-40B4-BE49-F238E27FC236}">
                      <a16:creationId xmlns:a16="http://schemas.microsoft.com/office/drawing/2014/main" id="{90208C8A-C9ED-45CC-88B6-9E033468B425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接连接符 26">
                  <a:extLst>
                    <a:ext uri="{FF2B5EF4-FFF2-40B4-BE49-F238E27FC236}">
                      <a16:creationId xmlns:a16="http://schemas.microsoft.com/office/drawing/2014/main" id="{C3B8AE4C-B36D-4421-AE50-94677EEEC0EE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组合 16">
                <a:extLst>
                  <a:ext uri="{FF2B5EF4-FFF2-40B4-BE49-F238E27FC236}">
                    <a16:creationId xmlns:a16="http://schemas.microsoft.com/office/drawing/2014/main" id="{88FEECB5-25AC-4DB9-A539-0358763DD0D9}"/>
                  </a:ext>
                </a:extLst>
              </p:cNvPr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110" name="直接连接符 23">
                  <a:extLst>
                    <a:ext uri="{FF2B5EF4-FFF2-40B4-BE49-F238E27FC236}">
                      <a16:creationId xmlns:a16="http://schemas.microsoft.com/office/drawing/2014/main" id="{11D1B4CA-E256-4C2D-AEC7-E07760F81305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连接符 24">
                  <a:extLst>
                    <a:ext uri="{FF2B5EF4-FFF2-40B4-BE49-F238E27FC236}">
                      <a16:creationId xmlns:a16="http://schemas.microsoft.com/office/drawing/2014/main" id="{731F8ED6-8314-4639-8341-EA67C1C9B58E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" name="组合 17">
                <a:extLst>
                  <a:ext uri="{FF2B5EF4-FFF2-40B4-BE49-F238E27FC236}">
                    <a16:creationId xmlns:a16="http://schemas.microsoft.com/office/drawing/2014/main" id="{3A15FC9E-AAF1-426D-AD7A-C32B66FE5D18}"/>
                  </a:ext>
                </a:extLst>
              </p:cNvPr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108" name="直接连接符 21">
                  <a:extLst>
                    <a:ext uri="{FF2B5EF4-FFF2-40B4-BE49-F238E27FC236}">
                      <a16:creationId xmlns:a16="http://schemas.microsoft.com/office/drawing/2014/main" id="{7C007260-C4D6-42C1-BDED-9672ECCB5570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直接连接符 22">
                  <a:extLst>
                    <a:ext uri="{FF2B5EF4-FFF2-40B4-BE49-F238E27FC236}">
                      <a16:creationId xmlns:a16="http://schemas.microsoft.com/office/drawing/2014/main" id="{7BF090D5-0B5C-47E4-AA68-0912E8645449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组合 18">
                <a:extLst>
                  <a:ext uri="{FF2B5EF4-FFF2-40B4-BE49-F238E27FC236}">
                    <a16:creationId xmlns:a16="http://schemas.microsoft.com/office/drawing/2014/main" id="{B18C0A16-13A8-4EDB-B44F-078342E32F62}"/>
                  </a:ext>
                </a:extLst>
              </p:cNvPr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101" name="直接连接符 19">
                  <a:extLst>
                    <a:ext uri="{FF2B5EF4-FFF2-40B4-BE49-F238E27FC236}">
                      <a16:creationId xmlns:a16="http://schemas.microsoft.com/office/drawing/2014/main" id="{6A509255-DB62-4C44-9B3E-E61CED60C14B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直接连接符 20">
                  <a:extLst>
                    <a:ext uri="{FF2B5EF4-FFF2-40B4-BE49-F238E27FC236}">
                      <a16:creationId xmlns:a16="http://schemas.microsoft.com/office/drawing/2014/main" id="{8CAFC26E-8D18-444E-806E-C8ED17B0C138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5" name="弧形 13">
              <a:extLst>
                <a:ext uri="{FF2B5EF4-FFF2-40B4-BE49-F238E27FC236}">
                  <a16:creationId xmlns:a16="http://schemas.microsoft.com/office/drawing/2014/main" id="{D81BD44A-6534-49AD-99C2-BC1B434CE7D9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117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5400000">
                                      <p:cBhvr>
                                        <p:cTn id="14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 rot="691748">
            <a:off x="8659028" y="5246838"/>
            <a:ext cx="949387" cy="931930"/>
            <a:chOff x="10646778" y="4753862"/>
            <a:chExt cx="751521" cy="737702"/>
          </a:xfrm>
        </p:grpSpPr>
        <p:sp>
          <p:nvSpPr>
            <p:cNvPr id="7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 rot="1562261">
            <a:off x="11219222" y="3808953"/>
            <a:ext cx="466601" cy="458021"/>
            <a:chOff x="10646778" y="4753862"/>
            <a:chExt cx="751521" cy="737702"/>
          </a:xfrm>
        </p:grpSpPr>
        <p:sp>
          <p:nvSpPr>
            <p:cNvPr id="9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0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1" name="组合 110"/>
          <p:cNvGrpSpPr/>
          <p:nvPr/>
        </p:nvGrpSpPr>
        <p:grpSpPr>
          <a:xfrm rot="20532747">
            <a:off x="7568703" y="802976"/>
            <a:ext cx="774928" cy="923380"/>
            <a:chOff x="507876" y="722140"/>
            <a:chExt cx="774928" cy="923380"/>
          </a:xfrm>
        </p:grpSpPr>
        <p:sp>
          <p:nvSpPr>
            <p:cNvPr id="112" name="椭圆 111"/>
            <p:cNvSpPr/>
            <p:nvPr/>
          </p:nvSpPr>
          <p:spPr>
            <a:xfrm flipV="1">
              <a:off x="1142127" y="1504843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 flipV="1">
              <a:off x="525192" y="722140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4" name="直接连接符 113"/>
            <p:cNvCxnSpPr>
              <a:stCxn id="113" idx="0"/>
              <a:endCxn id="112" idx="3"/>
            </p:cNvCxnSpPr>
            <p:nvPr/>
          </p:nvCxnSpPr>
          <p:spPr>
            <a:xfrm rot="1067253">
              <a:off x="507876" y="965291"/>
              <a:ext cx="742508" cy="457681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组合 114"/>
          <p:cNvGrpSpPr/>
          <p:nvPr/>
        </p:nvGrpSpPr>
        <p:grpSpPr>
          <a:xfrm>
            <a:off x="10853813" y="1602319"/>
            <a:ext cx="530493" cy="1204586"/>
            <a:chOff x="3019253" y="1093136"/>
            <a:chExt cx="530493" cy="1204586"/>
          </a:xfrm>
        </p:grpSpPr>
        <p:sp>
          <p:nvSpPr>
            <p:cNvPr id="116" name="椭圆 115"/>
            <p:cNvSpPr/>
            <p:nvPr/>
          </p:nvSpPr>
          <p:spPr>
            <a:xfrm flipV="1">
              <a:off x="3019253" y="1093136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椭圆 116"/>
            <p:cNvSpPr/>
            <p:nvPr/>
          </p:nvSpPr>
          <p:spPr>
            <a:xfrm flipV="1">
              <a:off x="3409069" y="1819421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>
            <a:xfrm flipV="1">
              <a:off x="3169918" y="2157045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9" name="直接连接符 118"/>
            <p:cNvCxnSpPr>
              <a:stCxn id="116" idx="7"/>
              <a:endCxn id="117" idx="3"/>
            </p:cNvCxnSpPr>
            <p:nvPr/>
          </p:nvCxnSpPr>
          <p:spPr>
            <a:xfrm>
              <a:off x="3139328" y="1213211"/>
              <a:ext cx="290343" cy="626812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>
              <a:stCxn id="117" idx="5"/>
              <a:endCxn id="118" idx="0"/>
            </p:cNvCxnSpPr>
            <p:nvPr/>
          </p:nvCxnSpPr>
          <p:spPr>
            <a:xfrm flipH="1">
              <a:off x="3240257" y="1840023"/>
              <a:ext cx="288887" cy="457699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组合 120"/>
          <p:cNvGrpSpPr/>
          <p:nvPr/>
        </p:nvGrpSpPr>
        <p:grpSpPr>
          <a:xfrm rot="1255243">
            <a:off x="9007736" y="920782"/>
            <a:ext cx="1778771" cy="1178288"/>
            <a:chOff x="1659043" y="703884"/>
            <a:chExt cx="1778771" cy="1178288"/>
          </a:xfrm>
        </p:grpSpPr>
        <p:sp>
          <p:nvSpPr>
            <p:cNvPr id="122" name="椭圆 121"/>
            <p:cNvSpPr/>
            <p:nvPr/>
          </p:nvSpPr>
          <p:spPr>
            <a:xfrm flipV="1">
              <a:off x="1668618" y="1741495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 flipV="1">
              <a:off x="2071973" y="859740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4" name="直接连接符 123"/>
            <p:cNvCxnSpPr>
              <a:stCxn id="122" idx="5"/>
              <a:endCxn id="123" idx="1"/>
            </p:cNvCxnSpPr>
            <p:nvPr/>
          </p:nvCxnSpPr>
          <p:spPr>
            <a:xfrm rot="20344757" flipV="1">
              <a:off x="1659043" y="1059855"/>
              <a:ext cx="563182" cy="622203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>
              <a:stCxn id="116" idx="3"/>
              <a:endCxn id="123" idx="6"/>
            </p:cNvCxnSpPr>
            <p:nvPr/>
          </p:nvCxnSpPr>
          <p:spPr>
            <a:xfrm rot="20344757" flipH="1" flipV="1">
              <a:off x="2276479" y="703884"/>
              <a:ext cx="1161335" cy="571916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8" name="图片 1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360" y="587582"/>
            <a:ext cx="2954279" cy="1902446"/>
          </a:xfrm>
          <a:prstGeom prst="rect">
            <a:avLst/>
          </a:prstGeom>
          <a:effectLst>
            <a:outerShdw blurRad="165100" dist="25400" dir="16200000" sx="99000" sy="99000" rotWithShape="0">
              <a:schemeClr val="bg1">
                <a:alpha val="93000"/>
              </a:schemeClr>
            </a:outerShdw>
          </a:effectLst>
        </p:spPr>
      </p:pic>
      <p:grpSp>
        <p:nvGrpSpPr>
          <p:cNvPr id="131" name="组合 130"/>
          <p:cNvGrpSpPr/>
          <p:nvPr/>
        </p:nvGrpSpPr>
        <p:grpSpPr>
          <a:xfrm flipH="1">
            <a:off x="558694" y="1589017"/>
            <a:ext cx="3021982" cy="1854485"/>
            <a:chOff x="8726219" y="-661205"/>
            <a:chExt cx="2154936" cy="1322409"/>
          </a:xfrm>
        </p:grpSpPr>
        <p:sp>
          <p:nvSpPr>
            <p:cNvPr id="132" name="任意多边形 13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任意多边形 13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1" name="组合 140"/>
          <p:cNvGrpSpPr/>
          <p:nvPr/>
        </p:nvGrpSpPr>
        <p:grpSpPr>
          <a:xfrm rot="920444">
            <a:off x="3202114" y="4087393"/>
            <a:ext cx="577446" cy="566828"/>
            <a:chOff x="10646778" y="4753862"/>
            <a:chExt cx="751521" cy="737702"/>
          </a:xfrm>
        </p:grpSpPr>
        <p:sp>
          <p:nvSpPr>
            <p:cNvPr id="142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3" name="组合 142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44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1" y="4531757"/>
            <a:ext cx="12191999" cy="2326243"/>
            <a:chOff x="1" y="4546271"/>
            <a:chExt cx="12191999" cy="2326243"/>
          </a:xfrm>
        </p:grpSpPr>
        <p:sp>
          <p:nvSpPr>
            <p:cNvPr id="39" name="任意多边形 38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任意多边形 80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10040735" y="2656685"/>
            <a:ext cx="1772498" cy="1986264"/>
            <a:chOff x="9945761" y="4535871"/>
            <a:chExt cx="1772498" cy="1986264"/>
          </a:xfrm>
        </p:grpSpPr>
        <p:sp>
          <p:nvSpPr>
            <p:cNvPr id="148" name="圆角矩形 147"/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圆角矩形 148"/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0" name="组合 149"/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162" name="椭圆 161"/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矩形 162"/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矩形 164"/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梯形 165"/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1" name="椭圆 150"/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2" name="直接连接符 151"/>
            <p:cNvCxnSpPr>
              <a:stCxn id="148" idx="2"/>
            </p:cNvCxnSpPr>
            <p:nvPr/>
          </p:nvCxnSpPr>
          <p:spPr>
            <a:xfrm flipH="1">
              <a:off x="10686371" y="5562830"/>
              <a:ext cx="4207" cy="950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 flipH="1">
              <a:off x="10274038" y="5565635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/>
            <p:cNvCxnSpPr/>
            <p:nvPr/>
          </p:nvCxnSpPr>
          <p:spPr>
            <a:xfrm>
              <a:off x="10806985" y="5551610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矩形 157"/>
            <p:cNvSpPr/>
            <p:nvPr/>
          </p:nvSpPr>
          <p:spPr>
            <a:xfrm rot="17559220">
              <a:off x="10853495" y="4455518"/>
              <a:ext cx="79608" cy="82479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矩形 158"/>
            <p:cNvSpPr/>
            <p:nvPr/>
          </p:nvSpPr>
          <p:spPr>
            <a:xfrm rot="1755922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矩形 159"/>
            <p:cNvSpPr/>
            <p:nvPr/>
          </p:nvSpPr>
          <p:spPr>
            <a:xfrm rot="17559220">
              <a:off x="10372657" y="4488927"/>
              <a:ext cx="84972" cy="178859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矩形 160"/>
            <p:cNvSpPr/>
            <p:nvPr/>
          </p:nvSpPr>
          <p:spPr>
            <a:xfrm rot="17559220">
              <a:off x="11189014" y="5155725"/>
              <a:ext cx="256730" cy="87380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9335411" y="3961966"/>
            <a:ext cx="2308359" cy="1447795"/>
            <a:chOff x="594424" y="1153191"/>
            <a:chExt cx="2605976" cy="1634460"/>
          </a:xfrm>
        </p:grpSpPr>
        <p:sp>
          <p:nvSpPr>
            <p:cNvPr id="82" name="任意多边形 81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 82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7" name="任意多边形 166"/>
          <p:cNvSpPr/>
          <p:nvPr/>
        </p:nvSpPr>
        <p:spPr>
          <a:xfrm>
            <a:off x="4827177" y="4673224"/>
            <a:ext cx="3356811" cy="74381"/>
          </a:xfrm>
          <a:custGeom>
            <a:avLst/>
            <a:gdLst>
              <a:gd name="connsiteX0" fmla="*/ 0 w 4842457"/>
              <a:gd name="connsiteY0" fmla="*/ 213306 h 213306"/>
              <a:gd name="connsiteX1" fmla="*/ 611747 w 4842457"/>
              <a:gd name="connsiteY1" fmla="*/ 7244 h 213306"/>
              <a:gd name="connsiteX2" fmla="*/ 1178417 w 4842457"/>
              <a:gd name="connsiteY2" fmla="*/ 206867 h 213306"/>
              <a:gd name="connsiteX3" fmla="*/ 1790164 w 4842457"/>
              <a:gd name="connsiteY3" fmla="*/ 13684 h 213306"/>
              <a:gd name="connsiteX4" fmla="*/ 2363274 w 4842457"/>
              <a:gd name="connsiteY4" fmla="*/ 200428 h 213306"/>
              <a:gd name="connsiteX5" fmla="*/ 2962141 w 4842457"/>
              <a:gd name="connsiteY5" fmla="*/ 7244 h 213306"/>
              <a:gd name="connsiteX6" fmla="*/ 3548130 w 4842457"/>
              <a:gd name="connsiteY6" fmla="*/ 206867 h 213306"/>
              <a:gd name="connsiteX7" fmla="*/ 4146998 w 4842457"/>
              <a:gd name="connsiteY7" fmla="*/ 805 h 213306"/>
              <a:gd name="connsiteX8" fmla="*/ 4842457 w 4842457"/>
              <a:gd name="connsiteY8" fmla="*/ 148912 h 21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42457" h="213306">
                <a:moveTo>
                  <a:pt x="0" y="213306"/>
                </a:moveTo>
                <a:cubicBezTo>
                  <a:pt x="207672" y="110811"/>
                  <a:pt x="415344" y="8317"/>
                  <a:pt x="611747" y="7244"/>
                </a:cubicBezTo>
                <a:cubicBezTo>
                  <a:pt x="808150" y="6171"/>
                  <a:pt x="982014" y="205794"/>
                  <a:pt x="1178417" y="206867"/>
                </a:cubicBezTo>
                <a:cubicBezTo>
                  <a:pt x="1374820" y="207940"/>
                  <a:pt x="1592688" y="14757"/>
                  <a:pt x="1790164" y="13684"/>
                </a:cubicBezTo>
                <a:cubicBezTo>
                  <a:pt x="1987640" y="12611"/>
                  <a:pt x="2167945" y="201501"/>
                  <a:pt x="2363274" y="200428"/>
                </a:cubicBezTo>
                <a:cubicBezTo>
                  <a:pt x="2558603" y="199355"/>
                  <a:pt x="2764665" y="6171"/>
                  <a:pt x="2962141" y="7244"/>
                </a:cubicBezTo>
                <a:cubicBezTo>
                  <a:pt x="3159617" y="8317"/>
                  <a:pt x="3350654" y="207940"/>
                  <a:pt x="3548130" y="206867"/>
                </a:cubicBezTo>
                <a:cubicBezTo>
                  <a:pt x="3745606" y="205794"/>
                  <a:pt x="3931277" y="10464"/>
                  <a:pt x="4146998" y="805"/>
                </a:cubicBezTo>
                <a:cubicBezTo>
                  <a:pt x="4362719" y="-8854"/>
                  <a:pt x="4602588" y="70029"/>
                  <a:pt x="4842457" y="148912"/>
                </a:cubicBezTo>
              </a:path>
            </a:pathLst>
          </a:custGeom>
          <a:noFill/>
          <a:ln w="22225">
            <a:solidFill>
              <a:srgbClr val="7DD2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4D551B-DE4F-4F5E-8094-B3431E612CD0}"/>
              </a:ext>
            </a:extLst>
          </p:cNvPr>
          <p:cNvSpPr txBox="1"/>
          <p:nvPr/>
        </p:nvSpPr>
        <p:spPr>
          <a:xfrm>
            <a:off x="4364738" y="1909648"/>
            <a:ext cx="42816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8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endParaRPr 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53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44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25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225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8" dur="7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4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2" fill="hold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2" fill="hold" nodeType="withEffect">
                                      <p:stCondLst>
                                        <p:cond delay="13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13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8" presetClass="emph" presetSubtype="0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54" dur="2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8" presetClass="emph" presetSubtype="0" fill="hold" nodeType="withEffect">
                                      <p:stCondLst>
                                        <p:cond delay="14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61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25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225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31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31" presetClass="entr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8" presetClass="emph" presetSubtype="0" fill="hold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0" dur="7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4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8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2" fill="hold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2" fill="hold" nodeType="withEffect">
                                      <p:stCondLst>
                                        <p:cond delay="130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4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nodeType="withEffect">
                                      <p:stCondLst>
                                        <p:cond delay="13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8" presetClass="emph" presetSubtype="0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91" dur="2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8" presetClass="emph" presetSubtype="0" fill="hold" nodeType="withEffect">
                                      <p:stCondLst>
                                        <p:cond delay="14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98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67" grpId="0" animBg="1"/>
          <p:bldP spid="2" grpId="0"/>
          <p:bldP spid="6" grpId="0"/>
          <p:bldP spid="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0" y="0"/>
            <a:ext cx="12192000" cy="6950242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 flipV="1">
            <a:off x="1" y="0"/>
            <a:ext cx="12191999" cy="2464420"/>
            <a:chOff x="1" y="4408094"/>
            <a:chExt cx="12191999" cy="2464420"/>
          </a:xfrm>
        </p:grpSpPr>
        <p:sp>
          <p:nvSpPr>
            <p:cNvPr id="35" name="任意多边形 34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1" y="4408094"/>
              <a:ext cx="12191999" cy="2464420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 rot="1845734">
            <a:off x="2460382" y="1429374"/>
            <a:ext cx="1270929" cy="938559"/>
            <a:chOff x="467955" y="825830"/>
            <a:chExt cx="1688486" cy="1246918"/>
          </a:xfrm>
        </p:grpSpPr>
        <p:sp>
          <p:nvSpPr>
            <p:cNvPr id="46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rgbClr val="19B4C9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7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48" name="组合 47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50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A3C4"/>
              </a:solidFill>
              <a:ln w="666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9" b="42760"/>
          <a:stretch/>
        </p:blipFill>
        <p:spPr>
          <a:xfrm>
            <a:off x="1084768" y="5872253"/>
            <a:ext cx="10058400" cy="1079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EBBB08-8989-4673-9349-BE60BD270F85}"/>
              </a:ext>
            </a:extLst>
          </p:cNvPr>
          <p:cNvSpPr txBox="1"/>
          <p:nvPr/>
        </p:nvSpPr>
        <p:spPr>
          <a:xfrm>
            <a:off x="3305745" y="1683709"/>
            <a:ext cx="601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D472F9-84DB-4DE5-A776-70A143598DB5}"/>
              </a:ext>
            </a:extLst>
          </p:cNvPr>
          <p:cNvSpPr txBox="1"/>
          <p:nvPr/>
        </p:nvSpPr>
        <p:spPr>
          <a:xfrm>
            <a:off x="3980819" y="1622153"/>
            <a:ext cx="5428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460845-B09E-4DC9-91CD-AA4DF6EACA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22"/>
          <a:stretch/>
        </p:blipFill>
        <p:spPr>
          <a:xfrm>
            <a:off x="2597228" y="2510215"/>
            <a:ext cx="6997544" cy="3767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4447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631991" y="5087828"/>
            <a:ext cx="1718993" cy="1313980"/>
            <a:chOff x="1631991" y="5087828"/>
            <a:chExt cx="1718993" cy="1313980"/>
          </a:xfrm>
        </p:grpSpPr>
        <p:pic>
          <p:nvPicPr>
            <p:cNvPr id="76" name="图片 7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77" name="图片 7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pic>
        <p:nvPicPr>
          <p:cNvPr id="82" name="图片 8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7" y="29334"/>
            <a:ext cx="2731607" cy="896634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997" y="-241720"/>
            <a:ext cx="3221032" cy="1057285"/>
          </a:xfrm>
          <a:prstGeom prst="rect">
            <a:avLst/>
          </a:prstGeom>
        </p:spPr>
      </p:pic>
      <p:grpSp>
        <p:nvGrpSpPr>
          <p:cNvPr id="84" name="组合 83"/>
          <p:cNvGrpSpPr/>
          <p:nvPr/>
        </p:nvGrpSpPr>
        <p:grpSpPr>
          <a:xfrm>
            <a:off x="-17585" y="5729324"/>
            <a:ext cx="12203723" cy="1123362"/>
            <a:chOff x="-17585" y="5729324"/>
            <a:chExt cx="12203723" cy="1123362"/>
          </a:xfrm>
        </p:grpSpPr>
        <p:pic>
          <p:nvPicPr>
            <p:cNvPr id="85" name="图片 8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86" name="图片 8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696657" y="669430"/>
            <a:ext cx="6504535" cy="4355855"/>
            <a:chOff x="2696657" y="669430"/>
            <a:chExt cx="6504535" cy="4355855"/>
          </a:xfrm>
        </p:grpSpPr>
        <p:pic>
          <p:nvPicPr>
            <p:cNvPr id="79" name="图片 7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5239" y="669430"/>
              <a:ext cx="1867370" cy="1283816"/>
            </a:xfrm>
            <a:prstGeom prst="rect">
              <a:avLst/>
            </a:prstGeom>
          </p:spPr>
        </p:pic>
        <p:sp>
          <p:nvSpPr>
            <p:cNvPr id="28" name="Rounded Rectangle 27"/>
            <p:cNvSpPr/>
            <p:nvPr/>
          </p:nvSpPr>
          <p:spPr>
            <a:xfrm>
              <a:off x="2696657" y="1785307"/>
              <a:ext cx="6504535" cy="323997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64673" y="2115274"/>
              <a:ext cx="5968501" cy="27800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593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2531328" y="0"/>
            <a:ext cx="966067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3" name="组合 92"/>
          <p:cNvGrpSpPr/>
          <p:nvPr/>
        </p:nvGrpSpPr>
        <p:grpSpPr>
          <a:xfrm>
            <a:off x="1126073" y="936505"/>
            <a:ext cx="3297427" cy="4817525"/>
            <a:chOff x="3051715" y="1629522"/>
            <a:chExt cx="7107908" cy="7107908"/>
          </a:xfrm>
        </p:grpSpPr>
        <p:sp>
          <p:nvSpPr>
            <p:cNvPr id="94" name="弧形 93"/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弧形 94"/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弧形 95"/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弧形 96"/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弧形 97"/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3" name="任意多边形 82"/>
          <p:cNvSpPr/>
          <p:nvPr/>
        </p:nvSpPr>
        <p:spPr>
          <a:xfrm rot="5400000">
            <a:off x="840803" y="1466447"/>
            <a:ext cx="1975995" cy="3657598"/>
          </a:xfrm>
          <a:custGeom>
            <a:avLst/>
            <a:gdLst>
              <a:gd name="connsiteX0" fmla="*/ 0 w 1975995"/>
              <a:gd name="connsiteY0" fmla="*/ 1141593 h 4720095"/>
              <a:gd name="connsiteX1" fmla="*/ 0 w 1975995"/>
              <a:gd name="connsiteY1" fmla="*/ 987997 h 4720095"/>
              <a:gd name="connsiteX2" fmla="*/ 987997 w 1975995"/>
              <a:gd name="connsiteY2" fmla="*/ 0 h 4720095"/>
              <a:gd name="connsiteX3" fmla="*/ 1975994 w 1975995"/>
              <a:gd name="connsiteY3" fmla="*/ 987997 h 4720095"/>
              <a:gd name="connsiteX4" fmla="*/ 1975994 w 1975995"/>
              <a:gd name="connsiteY4" fmla="*/ 1095950 h 4720095"/>
              <a:gd name="connsiteX5" fmla="*/ 1975995 w 1975995"/>
              <a:gd name="connsiteY5" fmla="*/ 1095950 h 4720095"/>
              <a:gd name="connsiteX6" fmla="*/ 1975995 w 1975995"/>
              <a:gd name="connsiteY6" fmla="*/ 4720095 h 4720095"/>
              <a:gd name="connsiteX7" fmla="*/ 2815 w 1975995"/>
              <a:gd name="connsiteY7" fmla="*/ 4720095 h 4720095"/>
              <a:gd name="connsiteX8" fmla="*/ 2815 w 1975995"/>
              <a:gd name="connsiteY8" fmla="*/ 1197340 h 472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995" h="4720095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20B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597226" y="2633221"/>
            <a:ext cx="1172591" cy="1179462"/>
            <a:chOff x="1267237" y="4149067"/>
            <a:chExt cx="1172591" cy="1179462"/>
          </a:xfrm>
        </p:grpSpPr>
        <p:sp>
          <p:nvSpPr>
            <p:cNvPr id="4" name="五角星 2"/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0BEEF9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496257" y="4521472"/>
              <a:ext cx="66556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rgbClr val="FF8FA7"/>
                    </a:solidFill>
                  </a:ln>
                  <a:solidFill>
                    <a:schemeClr val="bg1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02</a:t>
              </a:r>
              <a:endParaRPr lang="zh-CN" altLang="en-US" sz="3200" dirty="0">
                <a:ln w="25400">
                  <a:solidFill>
                    <a:srgbClr val="FF8FA7"/>
                  </a:solidFill>
                </a:ln>
                <a:solidFill>
                  <a:schemeClr val="bg1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</p:grpSp>
      <p:sp>
        <p:nvSpPr>
          <p:cNvPr id="7" name="十字星 6"/>
          <p:cNvSpPr/>
          <p:nvPr/>
        </p:nvSpPr>
        <p:spPr>
          <a:xfrm rot="20953261">
            <a:off x="909643" y="1338455"/>
            <a:ext cx="566841" cy="566841"/>
          </a:xfrm>
          <a:prstGeom prst="star4">
            <a:avLst/>
          </a:prstGeom>
          <a:solidFill>
            <a:srgbClr val="06E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92898" y="2713890"/>
            <a:ext cx="2866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endParaRPr lang="zh-CN" altLang="en-US" sz="1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5" t="15027" r="49282" b="11253"/>
          <a:stretch/>
        </p:blipFill>
        <p:spPr>
          <a:xfrm>
            <a:off x="3438152" y="2129986"/>
            <a:ext cx="749431" cy="129901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flipH="1">
            <a:off x="2935376" y="3005626"/>
            <a:ext cx="2414421" cy="1514317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3" name="组合 102"/>
          <p:cNvGrpSpPr/>
          <p:nvPr/>
        </p:nvGrpSpPr>
        <p:grpSpPr>
          <a:xfrm flipH="1">
            <a:off x="345076" y="5004262"/>
            <a:ext cx="1603964" cy="1616398"/>
            <a:chOff x="9886950" y="4535871"/>
            <a:chExt cx="1834461" cy="2005899"/>
          </a:xfrm>
        </p:grpSpPr>
        <p:sp>
          <p:nvSpPr>
            <p:cNvPr id="104" name="圆角矩形 103"/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圆角矩形 104"/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6" name="组合 105"/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118" name="椭圆 117"/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矩形 119"/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梯形 121"/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7" name="椭圆 106"/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8" name="直接连接符 107"/>
            <p:cNvCxnSpPr>
              <a:stCxn id="104" idx="2"/>
            </p:cNvCxnSpPr>
            <p:nvPr/>
          </p:nvCxnSpPr>
          <p:spPr>
            <a:xfrm flipH="1">
              <a:off x="10686371" y="5562830"/>
              <a:ext cx="4207" cy="950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>
              <a:off x="10274038" y="5565635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>
              <a:off x="10806985" y="5551610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>
              <a:off x="10080494" y="6530550"/>
              <a:ext cx="1489448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>
              <a:off x="9886950" y="6541770"/>
              <a:ext cx="103784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>
              <a:off x="11665311" y="6527745"/>
              <a:ext cx="56100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矩形 113"/>
            <p:cNvSpPr/>
            <p:nvPr/>
          </p:nvSpPr>
          <p:spPr>
            <a:xfrm rot="17559220">
              <a:off x="10853495" y="4455518"/>
              <a:ext cx="79608" cy="82479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矩形 114"/>
            <p:cNvSpPr/>
            <p:nvPr/>
          </p:nvSpPr>
          <p:spPr>
            <a:xfrm rot="1755922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矩形 115"/>
            <p:cNvSpPr/>
            <p:nvPr/>
          </p:nvSpPr>
          <p:spPr>
            <a:xfrm rot="17559220">
              <a:off x="10372657" y="4488927"/>
              <a:ext cx="84972" cy="178859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矩形 116"/>
            <p:cNvSpPr/>
            <p:nvPr/>
          </p:nvSpPr>
          <p:spPr>
            <a:xfrm rot="17559220">
              <a:off x="11189014" y="5155725"/>
              <a:ext cx="256730" cy="87380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F5721F3-3873-4771-A213-891737E2DE27}"/>
              </a:ext>
            </a:extLst>
          </p:cNvPr>
          <p:cNvSpPr txBox="1"/>
          <p:nvPr/>
        </p:nvSpPr>
        <p:spPr>
          <a:xfrm>
            <a:off x="4503630" y="504933"/>
            <a:ext cx="32919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Thổi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nhuộm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9EE3773-F80A-4249-86C1-1ECBA41910AA}"/>
              </a:ext>
            </a:extLst>
          </p:cNvPr>
          <p:cNvSpPr txBox="1"/>
          <p:nvPr/>
        </p:nvSpPr>
        <p:spPr>
          <a:xfrm>
            <a:off x="6539053" y="2474870"/>
            <a:ext cx="32919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to.</a:t>
            </a: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gốc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B504DB5-C63B-49B6-92B7-47ECD7874D89}"/>
              </a:ext>
            </a:extLst>
          </p:cNvPr>
          <p:cNvSpPr txBox="1"/>
          <p:nvPr/>
        </p:nvSpPr>
        <p:spPr>
          <a:xfrm>
            <a:off x="8381370" y="4395205"/>
            <a:ext cx="3919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phi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thăm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4" name="[hanhtrangso.nxbgd.vn] Đọc_ Hỏi mẹ_HTS">
            <a:hlinkClick r:id="" action="ppaction://media"/>
            <a:extLst>
              <a:ext uri="{FF2B5EF4-FFF2-40B4-BE49-F238E27FC236}">
                <a16:creationId xmlns:a16="http://schemas.microsoft.com/office/drawing/2014/main" id="{86FF9913-818C-4D2C-9FF6-252BD946F2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5841" y="1253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5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2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2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25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2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0" dur="23855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</p:childTnLst>
            </p:cTn>
          </p:par>
        </p:tnLst>
        <p:bldLst>
          <p:bldP spid="83" grpId="0" animBg="1"/>
          <p:bldP spid="7" grpId="0" animBg="1"/>
          <p:bldP spid="2" grpId="0"/>
          <p:bldP spid="13" grpId="0"/>
          <p:bldP spid="84" grpId="0"/>
          <p:bldP spid="8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2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2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25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2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0" dur="23855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</p:childTnLst>
            </p:cTn>
          </p:par>
        </p:tnLst>
        <p:bldLst>
          <p:bldP spid="83" grpId="0" animBg="1"/>
          <p:bldP spid="7" grpId="0" animBg="1"/>
          <p:bldP spid="2" grpId="0"/>
          <p:bldP spid="13" grpId="0"/>
          <p:bldP spid="84" grpId="0"/>
          <p:bldP spid="85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/>
        </p:nvSpPr>
        <p:spPr>
          <a:xfrm>
            <a:off x="0" y="0"/>
            <a:ext cx="12192000" cy="19849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1"/>
          <p:cNvSpPr txBox="1"/>
          <p:nvPr/>
        </p:nvSpPr>
        <p:spPr>
          <a:xfrm>
            <a:off x="3627737" y="566882"/>
            <a:ext cx="5707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20B6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altLang="zh-CN" sz="5400" b="1" dirty="0">
                <a:solidFill>
                  <a:srgbClr val="20B6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20B6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altLang="zh-CN" sz="5400" b="1" dirty="0">
                <a:solidFill>
                  <a:srgbClr val="20B6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20B6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zh-CN" altLang="en-US" sz="5400" b="1" dirty="0">
              <a:solidFill>
                <a:srgbClr val="20B6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0" y="6023464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64E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>
            <a:off x="0" y="6250159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2658257" y="386268"/>
            <a:ext cx="1284558" cy="1284558"/>
            <a:chOff x="2132930" y="1035327"/>
            <a:chExt cx="1307248" cy="1307248"/>
          </a:xfrm>
        </p:grpSpPr>
        <p:grpSp>
          <p:nvGrpSpPr>
            <p:cNvPr id="30" name="组合 29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3" name="组合 32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43" name="直接连接符 42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组合 33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41" name="直接连接符 40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组合 34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9" name="直接连接符 38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组合 35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7" name="直接连接符 36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1" name="弧形 30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16D83606-F77B-42CF-8302-935B88390575}"/>
              </a:ext>
            </a:extLst>
          </p:cNvPr>
          <p:cNvSpPr txBox="1"/>
          <p:nvPr/>
        </p:nvSpPr>
        <p:spPr>
          <a:xfrm>
            <a:off x="3025772" y="3172008"/>
            <a:ext cx="63857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Nhuộm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rgbClr val="4D51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3200" b="0" i="0" dirty="0" err="1">
                <a:solidFill>
                  <a:srgbClr val="4D5156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àm</a:t>
            </a:r>
            <a:r>
              <a:rPr lang="en-US" sz="3200" b="0" i="0" dirty="0">
                <a:solidFill>
                  <a:srgbClr val="4D5156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4D5156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3200" b="0" i="0" dirty="0">
                <a:solidFill>
                  <a:srgbClr val="4D5156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4D5156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3200" b="0" i="0" dirty="0">
                <a:solidFill>
                  <a:srgbClr val="4D5156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200" b="0" i="0" dirty="0" err="1">
                <a:solidFill>
                  <a:srgbClr val="4D5156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thẫm</a:t>
            </a:r>
            <a:r>
              <a:rPr lang="en-US" sz="3200" b="0" i="0" dirty="0">
                <a:solidFill>
                  <a:srgbClr val="4D5156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4D5156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3200" b="0" i="0" dirty="0">
                <a:solidFill>
                  <a:srgbClr val="4D5156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4D5156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0" i="0" dirty="0">
                <a:solidFill>
                  <a:srgbClr val="4D5156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4D5156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0" i="0" dirty="0">
                <a:solidFill>
                  <a:srgbClr val="4D5156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4D5156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b="0" i="0" dirty="0">
                <a:solidFill>
                  <a:srgbClr val="4D5156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4D5156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0" i="0" dirty="0">
                <a:solidFill>
                  <a:srgbClr val="4D5156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4D5156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nguyên</a:t>
            </a:r>
            <a:r>
              <a:rPr lang="en-US" sz="3200" b="0" i="0" dirty="0">
                <a:solidFill>
                  <a:srgbClr val="4D5156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4D5156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liệu</a:t>
            </a:r>
            <a:r>
              <a:rPr lang="en-US" sz="3200" b="0" i="0" dirty="0">
                <a:solidFill>
                  <a:srgbClr val="4D5156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93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7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8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14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 animBg="1"/>
          <p:bldP spid="28" grpId="0" animBg="1"/>
          <p:bldP spid="7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14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 animBg="1"/>
          <p:bldP spid="28" grpId="0" animBg="1"/>
          <p:bldP spid="73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/>
        </p:nvSpPr>
        <p:spPr>
          <a:xfrm>
            <a:off x="0" y="0"/>
            <a:ext cx="12192000" cy="19849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1"/>
          <p:cNvSpPr txBox="1"/>
          <p:nvPr/>
        </p:nvSpPr>
        <p:spPr>
          <a:xfrm>
            <a:off x="3627737" y="566882"/>
            <a:ext cx="5707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20B6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altLang="zh-CN" sz="5400" b="1" dirty="0">
                <a:solidFill>
                  <a:srgbClr val="20B6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20B6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altLang="zh-CN" sz="5400" b="1" dirty="0">
                <a:solidFill>
                  <a:srgbClr val="20B6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20B6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zh-CN" altLang="en-US" sz="5400" b="1" dirty="0">
              <a:solidFill>
                <a:srgbClr val="20B6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0" y="6023464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64E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>
            <a:off x="0" y="6250159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2658257" y="386268"/>
            <a:ext cx="1284558" cy="1284558"/>
            <a:chOff x="2132930" y="1035327"/>
            <a:chExt cx="1307248" cy="1307248"/>
          </a:xfrm>
        </p:grpSpPr>
        <p:grpSp>
          <p:nvGrpSpPr>
            <p:cNvPr id="30" name="组合 29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3" name="组合 32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43" name="直接连接符 42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组合 33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41" name="直接连接符 40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组合 34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9" name="直接连接符 38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组合 35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7" name="直接连接符 36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1" name="弧形 30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16D83606-F77B-42CF-8302-935B88390575}"/>
              </a:ext>
            </a:extLst>
          </p:cNvPr>
          <p:cNvSpPr txBox="1"/>
          <p:nvPr/>
        </p:nvSpPr>
        <p:spPr>
          <a:xfrm>
            <a:off x="2762124" y="2572539"/>
            <a:ext cx="72371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rằm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rgbClr val="4D51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solidFill>
                  <a:srgbClr val="4D51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3200" dirty="0">
                <a:solidFill>
                  <a:srgbClr val="4D51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3200" dirty="0">
                <a:solidFill>
                  <a:srgbClr val="4D51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srgbClr val="4D51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solidFill>
                  <a:srgbClr val="4D51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Vì sao tội phạm thường gia tăng hành động vào những đêm trăng tròn?">
            <a:extLst>
              <a:ext uri="{FF2B5EF4-FFF2-40B4-BE49-F238E27FC236}">
                <a16:creationId xmlns:a16="http://schemas.microsoft.com/office/drawing/2014/main" id="{2DA24A7E-2F00-47E9-8F6A-68B824DB3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441" y="3501230"/>
            <a:ext cx="3630529" cy="217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74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7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8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14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 animBg="1"/>
          <p:bldP spid="28" grpId="0" animBg="1"/>
          <p:bldP spid="7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14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 animBg="1"/>
          <p:bldP spid="28" grpId="0" animBg="1"/>
          <p:bldP spid="73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/>
        </p:nvSpPr>
        <p:spPr>
          <a:xfrm>
            <a:off x="0" y="0"/>
            <a:ext cx="12192000" cy="19849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1"/>
          <p:cNvSpPr txBox="1"/>
          <p:nvPr/>
        </p:nvSpPr>
        <p:spPr>
          <a:xfrm>
            <a:off x="3627737" y="566882"/>
            <a:ext cx="5707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20B6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altLang="zh-CN" sz="5400" b="1" dirty="0">
                <a:solidFill>
                  <a:srgbClr val="20B6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20B6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altLang="zh-CN" sz="5400" b="1" dirty="0">
                <a:solidFill>
                  <a:srgbClr val="20B6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dirty="0" err="1">
                <a:solidFill>
                  <a:srgbClr val="20B6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zh-CN" altLang="en-US" sz="5400" b="1" dirty="0">
              <a:solidFill>
                <a:srgbClr val="20B6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0" y="6023464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64E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>
            <a:off x="0" y="6250159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2658257" y="386268"/>
            <a:ext cx="1284558" cy="1284558"/>
            <a:chOff x="2132930" y="1035327"/>
            <a:chExt cx="1307248" cy="1307248"/>
          </a:xfrm>
        </p:grpSpPr>
        <p:grpSp>
          <p:nvGrpSpPr>
            <p:cNvPr id="30" name="组合 29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3" name="组合 32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43" name="直接连接符 42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组合 33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41" name="直接连接符 40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组合 34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9" name="直接连接符 38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组合 35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7" name="直接连接符 36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1" name="弧形 30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16D83606-F77B-42CF-8302-935B88390575}"/>
              </a:ext>
            </a:extLst>
          </p:cNvPr>
          <p:cNvSpPr txBox="1"/>
          <p:nvPr/>
        </p:nvSpPr>
        <p:spPr>
          <a:xfrm>
            <a:off x="1685793" y="3157314"/>
            <a:ext cx="42292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0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Cuội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3600" dirty="0">
                <a:solidFill>
                  <a:srgbClr val="4D51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một hình ảnh trên Mặt Trăng do người xưa nghĩ ra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 descr="Sự tích chú Cuội cung trăng lớp 3, sự tích chú Cuội chị Hằng - META.vn">
            <a:extLst>
              <a:ext uri="{FF2B5EF4-FFF2-40B4-BE49-F238E27FC236}">
                <a16:creationId xmlns:a16="http://schemas.microsoft.com/office/drawing/2014/main" id="{C0A9FD8D-FB48-4183-808D-821C8FE3B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019" y="2551799"/>
            <a:ext cx="4138864" cy="311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68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7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8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14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 animBg="1"/>
          <p:bldP spid="28" grpId="0" animBg="1"/>
          <p:bldP spid="7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14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 animBg="1"/>
          <p:bldP spid="28" grpId="0" animBg="1"/>
          <p:bldP spid="73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63A537"/>
      </a:accent1>
      <a:accent2>
        <a:srgbClr val="08A5EF"/>
      </a:accent2>
      <a:accent3>
        <a:srgbClr val="739A28"/>
      </a:accent3>
      <a:accent4>
        <a:srgbClr val="37A76F"/>
      </a:accent4>
      <a:accent5>
        <a:srgbClr val="4EB3CF"/>
      </a:accent5>
      <a:accent6>
        <a:srgbClr val="51C3F9"/>
      </a:accent6>
      <a:hlink>
        <a:srgbClr val="08A5EF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63A537"/>
    </a:accent1>
    <a:accent2>
      <a:srgbClr val="08A5EF"/>
    </a:accent2>
    <a:accent3>
      <a:srgbClr val="739A28"/>
    </a:accent3>
    <a:accent4>
      <a:srgbClr val="37A76F"/>
    </a:accent4>
    <a:accent5>
      <a:srgbClr val="4EB3CF"/>
    </a:accent5>
    <a:accent6>
      <a:srgbClr val="51C3F9"/>
    </a:accent6>
    <a:hlink>
      <a:srgbClr val="08A5EF"/>
    </a:hlink>
    <a:folHlink>
      <a:srgbClr val="977B2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63A537"/>
    </a:accent1>
    <a:accent2>
      <a:srgbClr val="08A5EF"/>
    </a:accent2>
    <a:accent3>
      <a:srgbClr val="739A28"/>
    </a:accent3>
    <a:accent4>
      <a:srgbClr val="37A76F"/>
    </a:accent4>
    <a:accent5>
      <a:srgbClr val="4EB3CF"/>
    </a:accent5>
    <a:accent6>
      <a:srgbClr val="51C3F9"/>
    </a:accent6>
    <a:hlink>
      <a:srgbClr val="08A5EF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6605</TotalTime>
  <Words>585</Words>
  <Application>Microsoft Office PowerPoint</Application>
  <PresentationFormat>Widescreen</PresentationFormat>
  <Paragraphs>141</Paragraphs>
  <Slides>20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Times New Roman</vt:lpstr>
      <vt:lpstr>方正超粗黑简体</vt:lpstr>
      <vt:lpstr>迷你简雪峰</vt:lpstr>
      <vt:lpstr>Office 主题</vt:lpstr>
      <vt:lpstr>1_Office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Thanh Bui</dc:creator>
  <cp:keywords>http:/www.ypppt.com</cp:keywords>
  <dc:description>9Slide.vn</dc:description>
  <cp:lastModifiedBy>Admin</cp:lastModifiedBy>
  <cp:revision>456</cp:revision>
  <dcterms:created xsi:type="dcterms:W3CDTF">2016-08-07T08:11:21Z</dcterms:created>
  <dcterms:modified xsi:type="dcterms:W3CDTF">2025-04-19T20:22:13Z</dcterms:modified>
  <cp:category>9Slide.vn</cp:category>
</cp:coreProperties>
</file>