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2"/>
  </p:notesMasterIdLst>
  <p:sldIdLst>
    <p:sldId id="355" r:id="rId3"/>
    <p:sldId id="284" r:id="rId4"/>
    <p:sldId id="280" r:id="rId5"/>
    <p:sldId id="296" r:id="rId6"/>
    <p:sldId id="334" r:id="rId7"/>
    <p:sldId id="335" r:id="rId8"/>
    <p:sldId id="281" r:id="rId9"/>
    <p:sldId id="337" r:id="rId10"/>
    <p:sldId id="338" r:id="rId11"/>
    <p:sldId id="339" r:id="rId12"/>
    <p:sldId id="341" r:id="rId13"/>
    <p:sldId id="282" r:id="rId14"/>
    <p:sldId id="344" r:id="rId15"/>
    <p:sldId id="356" r:id="rId16"/>
    <p:sldId id="323" r:id="rId17"/>
    <p:sldId id="357" r:id="rId18"/>
    <p:sldId id="299" r:id="rId19"/>
    <p:sldId id="348" r:id="rId20"/>
    <p:sldId id="29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96335-E059-477B-AEB8-97F55CB26D9A}" type="datetimeFigureOut">
              <a:rPr lang="en-US" smtClean="0"/>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BC031-D6A0-481A-80D7-9D3184DF6439}" type="slidenum">
              <a:rPr lang="en-US" smtClean="0"/>
              <a:t>‹#›</a:t>
            </a:fld>
            <a:endParaRPr lang="en-US"/>
          </a:p>
        </p:txBody>
      </p:sp>
    </p:spTree>
    <p:extLst>
      <p:ext uri="{BB962C8B-B14F-4D97-AF65-F5344CB8AC3E}">
        <p14:creationId xmlns:p14="http://schemas.microsoft.com/office/powerpoint/2010/main" val="284661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608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008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044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298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883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8695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2943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5807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745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7145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285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50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491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662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378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168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722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469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1039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36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957678572"/>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1F7A-D97F-8D80-27D0-5468C7CA98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26CA7C-F5D1-50AE-B620-024E6C7AE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732C18-06BF-1236-DC37-95FAF75122D2}"/>
              </a:ext>
            </a:extLst>
          </p:cNvPr>
          <p:cNvSpPr>
            <a:spLocks noGrp="1"/>
          </p:cNvSpPr>
          <p:nvPr>
            <p:ph type="dt" sz="half" idx="10"/>
          </p:nvPr>
        </p:nvSpPr>
        <p:spPr/>
        <p:txBody>
          <a:bodyPr/>
          <a:lstStyle/>
          <a:p>
            <a:fld id="{E80284EA-893B-4386-91CA-BC9E36B36DB5}" type="datetimeFigureOut">
              <a:rPr lang="en-US" smtClean="0"/>
              <a:t>4/17/2025</a:t>
            </a:fld>
            <a:endParaRPr lang="en-US"/>
          </a:p>
        </p:txBody>
      </p:sp>
      <p:sp>
        <p:nvSpPr>
          <p:cNvPr id="5" name="Footer Placeholder 4">
            <a:extLst>
              <a:ext uri="{FF2B5EF4-FFF2-40B4-BE49-F238E27FC236}">
                <a16:creationId xmlns:a16="http://schemas.microsoft.com/office/drawing/2014/main" id="{65DFBD8A-BC68-7194-0F6C-D58BDD7FA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AB569-FC8B-6FF7-2400-6C4FA5C194C7}"/>
              </a:ext>
            </a:extLst>
          </p:cNvPr>
          <p:cNvSpPr>
            <a:spLocks noGrp="1"/>
          </p:cNvSpPr>
          <p:nvPr>
            <p:ph type="sldNum" sz="quarter" idx="12"/>
          </p:nvPr>
        </p:nvSpPr>
        <p:spPr/>
        <p:txBody>
          <a:bodyPr/>
          <a:lstStyle/>
          <a:p>
            <a:fld id="{660DA212-F2F5-4439-A091-5EDAA374C57B}" type="slidenum">
              <a:rPr lang="en-US" smtClean="0"/>
              <a:t>‹#›</a:t>
            </a:fld>
            <a:endParaRPr lang="en-US"/>
          </a:p>
        </p:txBody>
      </p:sp>
    </p:spTree>
    <p:extLst>
      <p:ext uri="{BB962C8B-B14F-4D97-AF65-F5344CB8AC3E}">
        <p14:creationId xmlns:p14="http://schemas.microsoft.com/office/powerpoint/2010/main" val="350340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20FB-9E9B-69F7-F60A-07C75216C0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5C6D4-0DE6-683E-0695-B372300474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AB8A4-66C7-6862-EDBB-0E9F0BC39861}"/>
              </a:ext>
            </a:extLst>
          </p:cNvPr>
          <p:cNvSpPr>
            <a:spLocks noGrp="1"/>
          </p:cNvSpPr>
          <p:nvPr>
            <p:ph type="dt" sz="half" idx="10"/>
          </p:nvPr>
        </p:nvSpPr>
        <p:spPr/>
        <p:txBody>
          <a:bodyPr/>
          <a:lstStyle/>
          <a:p>
            <a:fld id="{E80284EA-893B-4386-91CA-BC9E36B36DB5}" type="datetimeFigureOut">
              <a:rPr lang="en-US" smtClean="0"/>
              <a:t>4/17/2025</a:t>
            </a:fld>
            <a:endParaRPr lang="en-US"/>
          </a:p>
        </p:txBody>
      </p:sp>
      <p:sp>
        <p:nvSpPr>
          <p:cNvPr id="5" name="Footer Placeholder 4">
            <a:extLst>
              <a:ext uri="{FF2B5EF4-FFF2-40B4-BE49-F238E27FC236}">
                <a16:creationId xmlns:a16="http://schemas.microsoft.com/office/drawing/2014/main" id="{0DE112E2-48B3-3B6E-F328-247188CA8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C4B04-F698-FC16-E258-B4C34B8F9361}"/>
              </a:ext>
            </a:extLst>
          </p:cNvPr>
          <p:cNvSpPr>
            <a:spLocks noGrp="1"/>
          </p:cNvSpPr>
          <p:nvPr>
            <p:ph type="sldNum" sz="quarter" idx="12"/>
          </p:nvPr>
        </p:nvSpPr>
        <p:spPr/>
        <p:txBody>
          <a:bodyPr/>
          <a:lstStyle/>
          <a:p>
            <a:fld id="{660DA212-F2F5-4439-A091-5EDAA374C57B}" type="slidenum">
              <a:rPr lang="en-US" smtClean="0"/>
              <a:t>‹#›</a:t>
            </a:fld>
            <a:endParaRPr lang="en-US"/>
          </a:p>
        </p:txBody>
      </p:sp>
    </p:spTree>
    <p:extLst>
      <p:ext uri="{BB962C8B-B14F-4D97-AF65-F5344CB8AC3E}">
        <p14:creationId xmlns:p14="http://schemas.microsoft.com/office/powerpoint/2010/main" val="304277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90BB-B8E0-5524-0080-F0DB3D2DF8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778455-837B-6985-D087-47637D92C8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15673B-0D5E-8374-E365-0B5AC83E2D95}"/>
              </a:ext>
            </a:extLst>
          </p:cNvPr>
          <p:cNvSpPr>
            <a:spLocks noGrp="1"/>
          </p:cNvSpPr>
          <p:nvPr>
            <p:ph type="dt" sz="half" idx="10"/>
          </p:nvPr>
        </p:nvSpPr>
        <p:spPr/>
        <p:txBody>
          <a:bodyPr/>
          <a:lstStyle/>
          <a:p>
            <a:fld id="{E80284EA-893B-4386-91CA-BC9E36B36DB5}" type="datetimeFigureOut">
              <a:rPr lang="en-US" smtClean="0"/>
              <a:t>4/17/2025</a:t>
            </a:fld>
            <a:endParaRPr lang="en-US"/>
          </a:p>
        </p:txBody>
      </p:sp>
      <p:sp>
        <p:nvSpPr>
          <p:cNvPr id="5" name="Footer Placeholder 4">
            <a:extLst>
              <a:ext uri="{FF2B5EF4-FFF2-40B4-BE49-F238E27FC236}">
                <a16:creationId xmlns:a16="http://schemas.microsoft.com/office/drawing/2014/main" id="{F62EE87E-3FD4-D09F-E2F8-C1DE4CCB5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E3250-F539-3F34-82D7-F80F0BF6F229}"/>
              </a:ext>
            </a:extLst>
          </p:cNvPr>
          <p:cNvSpPr>
            <a:spLocks noGrp="1"/>
          </p:cNvSpPr>
          <p:nvPr>
            <p:ph type="sldNum" sz="quarter" idx="12"/>
          </p:nvPr>
        </p:nvSpPr>
        <p:spPr/>
        <p:txBody>
          <a:bodyPr/>
          <a:lstStyle/>
          <a:p>
            <a:fld id="{660DA212-F2F5-4439-A091-5EDAA374C57B}" type="slidenum">
              <a:rPr lang="en-US" smtClean="0"/>
              <a:t>‹#›</a:t>
            </a:fld>
            <a:endParaRPr lang="en-US"/>
          </a:p>
        </p:txBody>
      </p:sp>
    </p:spTree>
    <p:extLst>
      <p:ext uri="{BB962C8B-B14F-4D97-AF65-F5344CB8AC3E}">
        <p14:creationId xmlns:p14="http://schemas.microsoft.com/office/powerpoint/2010/main" val="1656105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01C8-D77B-ABAF-8879-65D08E9C01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923AC1-A2FC-35C3-45FE-A1E3E2369B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44793F-A9B7-CC21-E803-AF8207EEFD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67D943-2869-738B-61E4-534EA040B457}"/>
              </a:ext>
            </a:extLst>
          </p:cNvPr>
          <p:cNvSpPr>
            <a:spLocks noGrp="1"/>
          </p:cNvSpPr>
          <p:nvPr>
            <p:ph type="dt" sz="half" idx="10"/>
          </p:nvPr>
        </p:nvSpPr>
        <p:spPr/>
        <p:txBody>
          <a:bodyPr/>
          <a:lstStyle/>
          <a:p>
            <a:fld id="{E80284EA-893B-4386-91CA-BC9E36B36DB5}" type="datetimeFigureOut">
              <a:rPr lang="en-US" smtClean="0"/>
              <a:t>4/17/2025</a:t>
            </a:fld>
            <a:endParaRPr lang="en-US"/>
          </a:p>
        </p:txBody>
      </p:sp>
      <p:sp>
        <p:nvSpPr>
          <p:cNvPr id="6" name="Footer Placeholder 5">
            <a:extLst>
              <a:ext uri="{FF2B5EF4-FFF2-40B4-BE49-F238E27FC236}">
                <a16:creationId xmlns:a16="http://schemas.microsoft.com/office/drawing/2014/main" id="{AAD9F97E-A34F-87CB-3D95-69BA5E3AA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FDD15-88B2-9E4D-01C9-F58FF314EBDC}"/>
              </a:ext>
            </a:extLst>
          </p:cNvPr>
          <p:cNvSpPr>
            <a:spLocks noGrp="1"/>
          </p:cNvSpPr>
          <p:nvPr>
            <p:ph type="sldNum" sz="quarter" idx="12"/>
          </p:nvPr>
        </p:nvSpPr>
        <p:spPr/>
        <p:txBody>
          <a:bodyPr/>
          <a:lstStyle/>
          <a:p>
            <a:fld id="{660DA212-F2F5-4439-A091-5EDAA374C57B}" type="slidenum">
              <a:rPr lang="en-US" smtClean="0"/>
              <a:t>‹#›</a:t>
            </a:fld>
            <a:endParaRPr lang="en-US"/>
          </a:p>
        </p:txBody>
      </p:sp>
    </p:spTree>
    <p:extLst>
      <p:ext uri="{BB962C8B-B14F-4D97-AF65-F5344CB8AC3E}">
        <p14:creationId xmlns:p14="http://schemas.microsoft.com/office/powerpoint/2010/main" val="2528326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71E2-04DF-CBF8-3DD1-E920DEF9B1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5C4BA4-FE25-7251-3CE4-78416D8F48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0F1163-7248-9C85-55B5-F1E0E84792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4114FB-FD85-584E-4877-F4D9375B5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4647E5-9B6C-EFBE-F127-6D6C917E99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C28656-4BE5-555E-2533-71140E9151D7}"/>
              </a:ext>
            </a:extLst>
          </p:cNvPr>
          <p:cNvSpPr>
            <a:spLocks noGrp="1"/>
          </p:cNvSpPr>
          <p:nvPr>
            <p:ph type="dt" sz="half" idx="10"/>
          </p:nvPr>
        </p:nvSpPr>
        <p:spPr/>
        <p:txBody>
          <a:bodyPr/>
          <a:lstStyle/>
          <a:p>
            <a:fld id="{E80284EA-893B-4386-91CA-BC9E36B36DB5}" type="datetimeFigureOut">
              <a:rPr lang="en-US" smtClean="0"/>
              <a:t>4/17/2025</a:t>
            </a:fld>
            <a:endParaRPr lang="en-US"/>
          </a:p>
        </p:txBody>
      </p:sp>
      <p:sp>
        <p:nvSpPr>
          <p:cNvPr id="8" name="Footer Placeholder 7">
            <a:extLst>
              <a:ext uri="{FF2B5EF4-FFF2-40B4-BE49-F238E27FC236}">
                <a16:creationId xmlns:a16="http://schemas.microsoft.com/office/drawing/2014/main" id="{2C1385CA-7515-203E-40E5-7A389C6562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953C00-CD97-8E58-E47B-9F259462E772}"/>
              </a:ext>
            </a:extLst>
          </p:cNvPr>
          <p:cNvSpPr>
            <a:spLocks noGrp="1"/>
          </p:cNvSpPr>
          <p:nvPr>
            <p:ph type="sldNum" sz="quarter" idx="12"/>
          </p:nvPr>
        </p:nvSpPr>
        <p:spPr/>
        <p:txBody>
          <a:bodyPr/>
          <a:lstStyle/>
          <a:p>
            <a:fld id="{660DA212-F2F5-4439-A091-5EDAA374C57B}" type="slidenum">
              <a:rPr lang="en-US" smtClean="0"/>
              <a:t>‹#›</a:t>
            </a:fld>
            <a:endParaRPr lang="en-US"/>
          </a:p>
        </p:txBody>
      </p:sp>
    </p:spTree>
    <p:extLst>
      <p:ext uri="{BB962C8B-B14F-4D97-AF65-F5344CB8AC3E}">
        <p14:creationId xmlns:p14="http://schemas.microsoft.com/office/powerpoint/2010/main" val="479003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827A-E0A6-1C92-A19D-8061F8B9B1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E09BF0-8162-DE4E-B340-F1313CED2369}"/>
              </a:ext>
            </a:extLst>
          </p:cNvPr>
          <p:cNvSpPr>
            <a:spLocks noGrp="1"/>
          </p:cNvSpPr>
          <p:nvPr>
            <p:ph type="dt" sz="half" idx="10"/>
          </p:nvPr>
        </p:nvSpPr>
        <p:spPr/>
        <p:txBody>
          <a:bodyPr/>
          <a:lstStyle/>
          <a:p>
            <a:fld id="{E80284EA-893B-4386-91CA-BC9E36B36DB5}" type="datetimeFigureOut">
              <a:rPr lang="en-US" smtClean="0"/>
              <a:t>4/17/2025</a:t>
            </a:fld>
            <a:endParaRPr lang="en-US"/>
          </a:p>
        </p:txBody>
      </p:sp>
      <p:sp>
        <p:nvSpPr>
          <p:cNvPr id="4" name="Footer Placeholder 3">
            <a:extLst>
              <a:ext uri="{FF2B5EF4-FFF2-40B4-BE49-F238E27FC236}">
                <a16:creationId xmlns:a16="http://schemas.microsoft.com/office/drawing/2014/main" id="{21198ECF-6EA4-2F42-3670-29C39C3EC1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ACB8BF-BEBD-4AB5-4D55-EC2D0AA85351}"/>
              </a:ext>
            </a:extLst>
          </p:cNvPr>
          <p:cNvSpPr>
            <a:spLocks noGrp="1"/>
          </p:cNvSpPr>
          <p:nvPr>
            <p:ph type="sldNum" sz="quarter" idx="12"/>
          </p:nvPr>
        </p:nvSpPr>
        <p:spPr/>
        <p:txBody>
          <a:bodyPr/>
          <a:lstStyle/>
          <a:p>
            <a:fld id="{660DA212-F2F5-4439-A091-5EDAA374C57B}" type="slidenum">
              <a:rPr lang="en-US" smtClean="0"/>
              <a:t>‹#›</a:t>
            </a:fld>
            <a:endParaRPr lang="en-US"/>
          </a:p>
        </p:txBody>
      </p:sp>
    </p:spTree>
    <p:extLst>
      <p:ext uri="{BB962C8B-B14F-4D97-AF65-F5344CB8AC3E}">
        <p14:creationId xmlns:p14="http://schemas.microsoft.com/office/powerpoint/2010/main" val="2000122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9EDCDE-F6AB-619F-7BF0-7835853340EF}"/>
              </a:ext>
            </a:extLst>
          </p:cNvPr>
          <p:cNvSpPr>
            <a:spLocks noGrp="1"/>
          </p:cNvSpPr>
          <p:nvPr>
            <p:ph type="dt" sz="half" idx="10"/>
          </p:nvPr>
        </p:nvSpPr>
        <p:spPr/>
        <p:txBody>
          <a:bodyPr/>
          <a:lstStyle/>
          <a:p>
            <a:fld id="{E80284EA-893B-4386-91CA-BC9E36B36DB5}" type="datetimeFigureOut">
              <a:rPr lang="en-US" smtClean="0"/>
              <a:t>4/17/2025</a:t>
            </a:fld>
            <a:endParaRPr lang="en-US"/>
          </a:p>
        </p:txBody>
      </p:sp>
      <p:sp>
        <p:nvSpPr>
          <p:cNvPr id="3" name="Footer Placeholder 2">
            <a:extLst>
              <a:ext uri="{FF2B5EF4-FFF2-40B4-BE49-F238E27FC236}">
                <a16:creationId xmlns:a16="http://schemas.microsoft.com/office/drawing/2014/main" id="{2C8E9F40-D176-D2E3-6E38-93C4673411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7C2E4C-C1AE-78DF-7590-490357972F9C}"/>
              </a:ext>
            </a:extLst>
          </p:cNvPr>
          <p:cNvSpPr>
            <a:spLocks noGrp="1"/>
          </p:cNvSpPr>
          <p:nvPr>
            <p:ph type="sldNum" sz="quarter" idx="12"/>
          </p:nvPr>
        </p:nvSpPr>
        <p:spPr/>
        <p:txBody>
          <a:bodyPr/>
          <a:lstStyle/>
          <a:p>
            <a:fld id="{660DA212-F2F5-4439-A091-5EDAA374C57B}" type="slidenum">
              <a:rPr lang="en-US" smtClean="0"/>
              <a:t>‹#›</a:t>
            </a:fld>
            <a:endParaRPr lang="en-US"/>
          </a:p>
        </p:txBody>
      </p:sp>
    </p:spTree>
    <p:extLst>
      <p:ext uri="{BB962C8B-B14F-4D97-AF65-F5344CB8AC3E}">
        <p14:creationId xmlns:p14="http://schemas.microsoft.com/office/powerpoint/2010/main" val="3587488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43D0-34AB-159B-9579-71108FBFE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E0CFB-05A4-819B-D132-2E7E7BF7F7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691E1B-187E-1199-063D-F45A967E1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E8BCC-F23D-8585-69A9-FBE6F3C438E8}"/>
              </a:ext>
            </a:extLst>
          </p:cNvPr>
          <p:cNvSpPr>
            <a:spLocks noGrp="1"/>
          </p:cNvSpPr>
          <p:nvPr>
            <p:ph type="dt" sz="half" idx="10"/>
          </p:nvPr>
        </p:nvSpPr>
        <p:spPr/>
        <p:txBody>
          <a:bodyPr/>
          <a:lstStyle/>
          <a:p>
            <a:fld id="{E80284EA-893B-4386-91CA-BC9E36B36DB5}" type="datetimeFigureOut">
              <a:rPr lang="en-US" smtClean="0"/>
              <a:t>4/17/2025</a:t>
            </a:fld>
            <a:endParaRPr lang="en-US"/>
          </a:p>
        </p:txBody>
      </p:sp>
      <p:sp>
        <p:nvSpPr>
          <p:cNvPr id="6" name="Footer Placeholder 5">
            <a:extLst>
              <a:ext uri="{FF2B5EF4-FFF2-40B4-BE49-F238E27FC236}">
                <a16:creationId xmlns:a16="http://schemas.microsoft.com/office/drawing/2014/main" id="{CDE248B4-B794-8F21-8831-C44059647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9B2F99-0B14-0FBD-8D9A-59218AC71931}"/>
              </a:ext>
            </a:extLst>
          </p:cNvPr>
          <p:cNvSpPr>
            <a:spLocks noGrp="1"/>
          </p:cNvSpPr>
          <p:nvPr>
            <p:ph type="sldNum" sz="quarter" idx="12"/>
          </p:nvPr>
        </p:nvSpPr>
        <p:spPr/>
        <p:txBody>
          <a:bodyPr/>
          <a:lstStyle/>
          <a:p>
            <a:fld id="{660DA212-F2F5-4439-A091-5EDAA374C57B}" type="slidenum">
              <a:rPr lang="en-US" smtClean="0"/>
              <a:t>‹#›</a:t>
            </a:fld>
            <a:endParaRPr lang="en-US"/>
          </a:p>
        </p:txBody>
      </p:sp>
    </p:spTree>
    <p:extLst>
      <p:ext uri="{BB962C8B-B14F-4D97-AF65-F5344CB8AC3E}">
        <p14:creationId xmlns:p14="http://schemas.microsoft.com/office/powerpoint/2010/main" val="3904885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19D4-7E76-536B-C40C-7BEBEF7AF9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C8B966-9492-F2DC-5C35-72B47EA5D3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2D68DD-8FD3-545A-5FC9-EEEFB890B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9496A-EFD5-544B-B724-112F15693414}"/>
              </a:ext>
            </a:extLst>
          </p:cNvPr>
          <p:cNvSpPr>
            <a:spLocks noGrp="1"/>
          </p:cNvSpPr>
          <p:nvPr>
            <p:ph type="dt" sz="half" idx="10"/>
          </p:nvPr>
        </p:nvSpPr>
        <p:spPr/>
        <p:txBody>
          <a:bodyPr/>
          <a:lstStyle/>
          <a:p>
            <a:fld id="{E80284EA-893B-4386-91CA-BC9E36B36DB5}" type="datetimeFigureOut">
              <a:rPr lang="en-US" smtClean="0"/>
              <a:t>4/17/2025</a:t>
            </a:fld>
            <a:endParaRPr lang="en-US"/>
          </a:p>
        </p:txBody>
      </p:sp>
      <p:sp>
        <p:nvSpPr>
          <p:cNvPr id="6" name="Footer Placeholder 5">
            <a:extLst>
              <a:ext uri="{FF2B5EF4-FFF2-40B4-BE49-F238E27FC236}">
                <a16:creationId xmlns:a16="http://schemas.microsoft.com/office/drawing/2014/main" id="{1F932143-3DD9-2A5E-64F5-B0945CEDD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5455E7-20BC-1C01-E250-6617909843EB}"/>
              </a:ext>
            </a:extLst>
          </p:cNvPr>
          <p:cNvSpPr>
            <a:spLocks noGrp="1"/>
          </p:cNvSpPr>
          <p:nvPr>
            <p:ph type="sldNum" sz="quarter" idx="12"/>
          </p:nvPr>
        </p:nvSpPr>
        <p:spPr/>
        <p:txBody>
          <a:bodyPr/>
          <a:lstStyle/>
          <a:p>
            <a:fld id="{660DA212-F2F5-4439-A091-5EDAA374C57B}" type="slidenum">
              <a:rPr lang="en-US" smtClean="0"/>
              <a:t>‹#›</a:t>
            </a:fld>
            <a:endParaRPr lang="en-US"/>
          </a:p>
        </p:txBody>
      </p:sp>
    </p:spTree>
    <p:extLst>
      <p:ext uri="{BB962C8B-B14F-4D97-AF65-F5344CB8AC3E}">
        <p14:creationId xmlns:p14="http://schemas.microsoft.com/office/powerpoint/2010/main" val="44717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933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37A7-3980-F62A-F2E7-1EA94FF306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7AE92F-2E3C-2CED-D5A5-A89BDA1145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DC5F6-3FEE-DFD7-C06C-F09670EC91F5}"/>
              </a:ext>
            </a:extLst>
          </p:cNvPr>
          <p:cNvSpPr>
            <a:spLocks noGrp="1"/>
          </p:cNvSpPr>
          <p:nvPr>
            <p:ph type="dt" sz="half" idx="10"/>
          </p:nvPr>
        </p:nvSpPr>
        <p:spPr/>
        <p:txBody>
          <a:bodyPr/>
          <a:lstStyle/>
          <a:p>
            <a:fld id="{E80284EA-893B-4386-91CA-BC9E36B36DB5}" type="datetimeFigureOut">
              <a:rPr lang="en-US" smtClean="0"/>
              <a:t>4/17/2025</a:t>
            </a:fld>
            <a:endParaRPr lang="en-US"/>
          </a:p>
        </p:txBody>
      </p:sp>
      <p:sp>
        <p:nvSpPr>
          <p:cNvPr id="5" name="Footer Placeholder 4">
            <a:extLst>
              <a:ext uri="{FF2B5EF4-FFF2-40B4-BE49-F238E27FC236}">
                <a16:creationId xmlns:a16="http://schemas.microsoft.com/office/drawing/2014/main" id="{A9CE8C16-B604-93E2-4140-4DC839F54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C704E-AE69-BC1D-F112-5367F058B1ED}"/>
              </a:ext>
            </a:extLst>
          </p:cNvPr>
          <p:cNvSpPr>
            <a:spLocks noGrp="1"/>
          </p:cNvSpPr>
          <p:nvPr>
            <p:ph type="sldNum" sz="quarter" idx="12"/>
          </p:nvPr>
        </p:nvSpPr>
        <p:spPr/>
        <p:txBody>
          <a:bodyPr/>
          <a:lstStyle/>
          <a:p>
            <a:fld id="{660DA212-F2F5-4439-A091-5EDAA374C57B}" type="slidenum">
              <a:rPr lang="en-US" smtClean="0"/>
              <a:t>‹#›</a:t>
            </a:fld>
            <a:endParaRPr lang="en-US"/>
          </a:p>
        </p:txBody>
      </p:sp>
    </p:spTree>
    <p:extLst>
      <p:ext uri="{BB962C8B-B14F-4D97-AF65-F5344CB8AC3E}">
        <p14:creationId xmlns:p14="http://schemas.microsoft.com/office/powerpoint/2010/main" val="926550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53F755-10D5-80E1-F217-B30E208A5C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0239EF-E834-50F1-FB2E-7CBB5055A5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C6A88-9EA2-542C-2BFD-FC404252F8FB}"/>
              </a:ext>
            </a:extLst>
          </p:cNvPr>
          <p:cNvSpPr>
            <a:spLocks noGrp="1"/>
          </p:cNvSpPr>
          <p:nvPr>
            <p:ph type="dt" sz="half" idx="10"/>
          </p:nvPr>
        </p:nvSpPr>
        <p:spPr/>
        <p:txBody>
          <a:bodyPr/>
          <a:lstStyle/>
          <a:p>
            <a:fld id="{E80284EA-893B-4386-91CA-BC9E36B36DB5}" type="datetimeFigureOut">
              <a:rPr lang="en-US" smtClean="0"/>
              <a:t>4/17/2025</a:t>
            </a:fld>
            <a:endParaRPr lang="en-US"/>
          </a:p>
        </p:txBody>
      </p:sp>
      <p:sp>
        <p:nvSpPr>
          <p:cNvPr id="5" name="Footer Placeholder 4">
            <a:extLst>
              <a:ext uri="{FF2B5EF4-FFF2-40B4-BE49-F238E27FC236}">
                <a16:creationId xmlns:a16="http://schemas.microsoft.com/office/drawing/2014/main" id="{CE34C3BB-594F-7403-C4A3-40A72B6E7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81990-1694-46A1-846E-7ABD5C0A932F}"/>
              </a:ext>
            </a:extLst>
          </p:cNvPr>
          <p:cNvSpPr>
            <a:spLocks noGrp="1"/>
          </p:cNvSpPr>
          <p:nvPr>
            <p:ph type="sldNum" sz="quarter" idx="12"/>
          </p:nvPr>
        </p:nvSpPr>
        <p:spPr/>
        <p:txBody>
          <a:bodyPr/>
          <a:lstStyle/>
          <a:p>
            <a:fld id="{660DA212-F2F5-4439-A091-5EDAA374C57B}" type="slidenum">
              <a:rPr lang="en-US" smtClean="0"/>
              <a:t>‹#›</a:t>
            </a:fld>
            <a:endParaRPr lang="en-US"/>
          </a:p>
        </p:txBody>
      </p:sp>
    </p:spTree>
    <p:extLst>
      <p:ext uri="{BB962C8B-B14F-4D97-AF65-F5344CB8AC3E}">
        <p14:creationId xmlns:p14="http://schemas.microsoft.com/office/powerpoint/2010/main" val="231486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0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5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28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1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25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74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0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88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F9EE05-1CC8-E43D-CABF-96909FC7D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B0AF6D-0E84-ACFF-B2CD-C281CE78D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0472E-81BC-6F7E-AB0D-5ECC959ACA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284EA-893B-4386-91CA-BC9E36B36DB5}" type="datetimeFigureOut">
              <a:rPr lang="en-US" smtClean="0"/>
              <a:t>4/17/2025</a:t>
            </a:fld>
            <a:endParaRPr lang="en-US"/>
          </a:p>
        </p:txBody>
      </p:sp>
      <p:sp>
        <p:nvSpPr>
          <p:cNvPr id="5" name="Footer Placeholder 4">
            <a:extLst>
              <a:ext uri="{FF2B5EF4-FFF2-40B4-BE49-F238E27FC236}">
                <a16:creationId xmlns:a16="http://schemas.microsoft.com/office/drawing/2014/main" id="{A8D8BA35-EE0F-84EA-5080-1EAE4C8114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BFE2BC-DD7C-FF6E-352B-7F82FB85F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DA212-F2F5-4439-A091-5EDAA374C57B}" type="slidenum">
              <a:rPr lang="en-US" smtClean="0"/>
              <a:t>‹#›</a:t>
            </a:fld>
            <a:endParaRPr lang="en-US"/>
          </a:p>
        </p:txBody>
      </p:sp>
    </p:spTree>
    <p:extLst>
      <p:ext uri="{BB962C8B-B14F-4D97-AF65-F5344CB8AC3E}">
        <p14:creationId xmlns:p14="http://schemas.microsoft.com/office/powerpoint/2010/main" val="40196238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2.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17.emf"/><Relationship Id="rId10" Type="http://schemas.openxmlformats.org/officeDocument/2006/relationships/image" Target="../media/image44.png"/><Relationship Id="rId4" Type="http://schemas.openxmlformats.org/officeDocument/2006/relationships/image" Target="../media/image24.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2.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17.emf"/><Relationship Id="rId10" Type="http://schemas.openxmlformats.org/officeDocument/2006/relationships/image" Target="../media/image49.png"/><Relationship Id="rId4" Type="http://schemas.openxmlformats.org/officeDocument/2006/relationships/image" Target="../media/image24.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42.jpeg"/><Relationship Id="rId18" Type="http://schemas.openxmlformats.org/officeDocument/2006/relationships/image" Target="../media/image64.png"/><Relationship Id="rId3" Type="http://schemas.openxmlformats.org/officeDocument/2006/relationships/notesSlide" Target="../notesSlides/notesSlide13.xml"/><Relationship Id="rId7" Type="http://schemas.openxmlformats.org/officeDocument/2006/relationships/image" Target="../media/image55.png"/><Relationship Id="rId12" Type="http://schemas.openxmlformats.org/officeDocument/2006/relationships/image" Target="../media/image41.jpeg"/><Relationship Id="rId17" Type="http://schemas.openxmlformats.org/officeDocument/2006/relationships/image" Target="../media/image63.png"/><Relationship Id="rId2" Type="http://schemas.openxmlformats.org/officeDocument/2006/relationships/slideLayout" Target="../slideLayouts/slideLayout10.xml"/><Relationship Id="rId16" Type="http://schemas.openxmlformats.org/officeDocument/2006/relationships/image" Target="../media/image62.png"/><Relationship Id="rId1" Type="http://schemas.openxmlformats.org/officeDocument/2006/relationships/tags" Target="../tags/tag1.xml"/><Relationship Id="rId6" Type="http://schemas.openxmlformats.org/officeDocument/2006/relationships/image" Target="../media/image32.png"/><Relationship Id="rId11" Type="http://schemas.openxmlformats.org/officeDocument/2006/relationships/image" Target="../media/image40.jpeg"/><Relationship Id="rId5" Type="http://schemas.openxmlformats.org/officeDocument/2006/relationships/image" Target="../media/image22.png"/><Relationship Id="rId15" Type="http://schemas.openxmlformats.org/officeDocument/2006/relationships/image" Target="../media/image61.png"/><Relationship Id="rId10" Type="http://schemas.microsoft.com/office/2007/relationships/hdphoto" Target="../media/hdphoto1.wdp"/><Relationship Id="rId19" Type="http://schemas.openxmlformats.org/officeDocument/2006/relationships/image" Target="../media/image65.png"/><Relationship Id="rId4" Type="http://schemas.openxmlformats.org/officeDocument/2006/relationships/audio" Target="../media/audio1.wav"/><Relationship Id="rId9" Type="http://schemas.openxmlformats.org/officeDocument/2006/relationships/image" Target="../media/image39.png"/><Relationship Id="rId1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14.xml"/><Relationship Id="rId7" Type="http://schemas.openxmlformats.org/officeDocument/2006/relationships/image" Target="../media/image66.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17.emf"/><Relationship Id="rId5" Type="http://schemas.openxmlformats.org/officeDocument/2006/relationships/image" Target="../media/image32.png"/><Relationship Id="rId10" Type="http://schemas.openxmlformats.org/officeDocument/2006/relationships/image" Target="../media/image69.png"/><Relationship Id="rId4" Type="http://schemas.openxmlformats.org/officeDocument/2006/relationships/image" Target="../media/image22.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5.xml"/><Relationship Id="rId7" Type="http://schemas.openxmlformats.org/officeDocument/2006/relationships/image" Target="../media/image71.pn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51.png"/><Relationship Id="rId5" Type="http://schemas.openxmlformats.org/officeDocument/2006/relationships/image" Target="../media/image17.emf"/><Relationship Id="rId4" Type="http://schemas.openxmlformats.org/officeDocument/2006/relationships/image" Target="../media/image32.png"/><Relationship Id="rId9"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16.xml"/><Relationship Id="rId7" Type="http://schemas.openxmlformats.org/officeDocument/2006/relationships/image" Target="../media/image75.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74.png"/><Relationship Id="rId5" Type="http://schemas.openxmlformats.org/officeDocument/2006/relationships/image" Target="../media/image17.emf"/><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2.png"/><Relationship Id="rId7"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4.emf"/><Relationship Id="rId5" Type="http://schemas.openxmlformats.org/officeDocument/2006/relationships/image" Target="../media/image52.png"/><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image" Target="../media/image77.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70.png"/><Relationship Id="rId2" Type="http://schemas.openxmlformats.org/officeDocument/2006/relationships/notesSlide" Target="../notesSlides/notesSlide18.xml"/><Relationship Id="rId16" Type="http://schemas.openxmlformats.org/officeDocument/2006/relationships/image" Target="../media/image59.png"/><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image" Target="../media/image57.png"/><Relationship Id="rId15" Type="http://schemas.microsoft.com/office/2007/relationships/hdphoto" Target="../media/hdphoto2.wdp"/><Relationship Id="rId10" Type="http://schemas.openxmlformats.org/officeDocument/2006/relationships/image" Target="../media/image17.emf"/><Relationship Id="rId4" Type="http://schemas.openxmlformats.org/officeDocument/2006/relationships/audio" Target="../media/audio2.wav"/><Relationship Id="rId9" Type="http://schemas.openxmlformats.org/officeDocument/2006/relationships/image" Target="../media/image22.png"/><Relationship Id="rId14"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image" Target="../media/image78.emf"/><Relationship Id="rId7"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8.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18.emf"/><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0.png"/><Relationship Id="rId7"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30.png"/><Relationship Id="rId4" Type="http://schemas.openxmlformats.org/officeDocument/2006/relationships/image" Target="../media/image21.png"/><Relationship Id="rId9" Type="http://schemas.openxmlformats.org/officeDocument/2006/relationships/image" Target="../media/image26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7.emf"/><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7.emf"/><Relationship Id="rId11" Type="http://schemas.openxmlformats.org/officeDocument/2006/relationships/image" Target="../media/image31.png"/><Relationship Id="rId5" Type="http://schemas.openxmlformats.org/officeDocument/2006/relationships/image" Target="../media/image22.pn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13.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7.emf"/><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5E46EA61-2C05-EA55-D894-4083E42F3998}"/>
              </a:ext>
            </a:extLst>
          </p:cNvPr>
          <p:cNvPicPr>
            <a:picLocks noChangeAspect="1"/>
          </p:cNvPicPr>
          <p:nvPr/>
        </p:nvPicPr>
        <p:blipFill>
          <a:blip r:embed="rId9"/>
          <a:stretch>
            <a:fillRect/>
          </a:stretch>
        </p:blipFill>
        <p:spPr>
          <a:xfrm>
            <a:off x="290567" y="766890"/>
            <a:ext cx="3133616" cy="1457070"/>
          </a:xfrm>
          <a:prstGeom prst="rect">
            <a:avLst/>
          </a:prstGeom>
        </p:spPr>
      </p:pic>
      <p:pic>
        <p:nvPicPr>
          <p:cNvPr id="4" name="Picture 3">
            <a:extLst>
              <a:ext uri="{FF2B5EF4-FFF2-40B4-BE49-F238E27FC236}">
                <a16:creationId xmlns:a16="http://schemas.microsoft.com/office/drawing/2014/main" id="{0A1AC104-FDD4-3DC3-F45C-29478B95F26E}"/>
              </a:ext>
            </a:extLst>
          </p:cNvPr>
          <p:cNvPicPr>
            <a:picLocks noChangeAspect="1"/>
          </p:cNvPicPr>
          <p:nvPr/>
        </p:nvPicPr>
        <p:blipFill>
          <a:blip r:embed="rId10"/>
          <a:stretch>
            <a:fillRect/>
          </a:stretch>
        </p:blipFill>
        <p:spPr>
          <a:xfrm>
            <a:off x="3124623" y="2088511"/>
            <a:ext cx="7809653" cy="3023878"/>
          </a:xfrm>
          <a:prstGeom prst="rect">
            <a:avLst/>
          </a:prstGeom>
        </p:spPr>
      </p:pic>
    </p:spTree>
    <p:extLst>
      <p:ext uri="{BB962C8B-B14F-4D97-AF65-F5344CB8AC3E}">
        <p14:creationId xmlns:p14="http://schemas.microsoft.com/office/powerpoint/2010/main" val="145411800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14:presetBounceEnd="20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20000">
                                          <p:cBhvr additive="base">
                                            <p:cTn id="30"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1+#ppt_w/2"/>
                                              </p:val>
                                            </p:tav>
                                            <p:tav tm="100000">
                                              <p:val>
                                                <p:strVal val="#ppt_x"/>
                                              </p:val>
                                            </p:tav>
                                          </p:tavLst>
                                        </p:anim>
                                        <p:anim calcmode="lin" valueType="num">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1497819" y="4195678"/>
            <a:ext cx="9608331"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1041765" y="1424708"/>
                <a:ext cx="2047452" cy="14259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𝟏</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 </a:t>
                </a: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a:blip r:embed="rId6"/>
                <a:stretch>
                  <a:fillRect b="-13248"/>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467962" y="1634394"/>
            <a:ext cx="72571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Lấy</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nhất</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với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hai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nvGrpSpPr>
          <p:cNvPr id="41" name="Group 72">
            <a:extLst>
              <a:ext uri="{FF2B5EF4-FFF2-40B4-BE49-F238E27FC236}">
                <a16:creationId xmlns:a16="http://schemas.microsoft.com/office/drawing/2014/main" id="{E312C336-31D0-47B7-8328-2F2223B1E8E5}"/>
              </a:ext>
            </a:extLst>
          </p:cNvPr>
          <p:cNvGrpSpPr>
            <a:grpSpLocks/>
          </p:cNvGrpSpPr>
          <p:nvPr/>
        </p:nvGrpSpPr>
        <p:grpSpPr bwMode="auto">
          <a:xfrm>
            <a:off x="536220" y="2832155"/>
            <a:ext cx="11492808" cy="1200151"/>
            <a:chOff x="384" y="1843"/>
            <a:chExt cx="5450" cy="756"/>
          </a:xfrm>
        </p:grpSpPr>
        <p:sp>
          <p:nvSpPr>
            <p:cNvPr id="42"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3"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226"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5</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2</a:t>
              </a:r>
            </a:p>
          </p:txBody>
        </p:sp>
        <p:sp>
          <p:nvSpPr>
            <p:cNvPr id="44"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gọi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đảo</a:t>
              </a:r>
              <a:r>
                <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ngược</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5"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4848" y="1843"/>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2</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lang="en-US" altLang="en-US" b="1" dirty="0">
                  <a:solidFill>
                    <a:srgbClr val="FF0000"/>
                  </a:solidFill>
                  <a:latin typeface="Cambria" panose="02040503050406030204" pitchFamily="18" charset="0"/>
                  <a:ea typeface="Cambria" panose="02040503050406030204" pitchFamily="18" charset="0"/>
                </a:rPr>
                <a:t>5</a:t>
              </a:r>
              <a:endPar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 name="TextBox 1">
            <a:extLst>
              <a:ext uri="{FF2B5EF4-FFF2-40B4-BE49-F238E27FC236}">
                <a16:creationId xmlns:a16="http://schemas.microsoft.com/office/drawing/2014/main" id="{AE69FE84-A823-4266-B605-82581CE97333}"/>
              </a:ext>
            </a:extLst>
          </p:cNvPr>
          <p:cNvSpPr txBox="1"/>
          <p:nvPr/>
        </p:nvSpPr>
        <p:spPr>
          <a:xfrm>
            <a:off x="3670698"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174240" y="4265938"/>
                <a:ext cx="863654" cy="1421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776708" y="4265938"/>
                <a:ext cx="863654" cy="14797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776708" y="4265938"/>
                <a:ext cx="863654" cy="14797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008171" y="4560095"/>
                <a:ext cx="8636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𝐱</m:t>
                      </m:r>
                    </m:oMath>
                  </m:oMathPara>
                </a14:m>
                <a:endParaRPr kumimoji="0" lang="en-US" sz="44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373434"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87697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876976" y="4265938"/>
                <a:ext cx="863654" cy="1439689"/>
              </a:xfrm>
              <a:prstGeom prst="rect">
                <a:avLst/>
              </a:prstGeom>
              <a:blipFill>
                <a:blip r:embed="rId10"/>
                <a:stretch>
                  <a:fillRect r="-92254"/>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3EB0A8C2-7D86-4845-8148-5542D10AB600}"/>
              </a:ext>
            </a:extLst>
          </p:cNvPr>
          <p:cNvSpPr txBox="1"/>
          <p:nvPr/>
        </p:nvSpPr>
        <p:spPr>
          <a:xfrm>
            <a:off x="8553044" y="4620597"/>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8397165-F853-4985-AF11-7EE6B6C5E862}"/>
                  </a:ext>
                </a:extLst>
              </p:cNvPr>
              <p:cNvSpPr txBox="1"/>
              <p:nvPr/>
            </p:nvSpPr>
            <p:spPr>
              <a:xfrm>
                <a:off x="905658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𝟑𝟖</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9056586" y="4265938"/>
                <a:ext cx="863654" cy="143968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785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grpId="1" nodeType="clickEffect">
                                  <p:stCondLst>
                                    <p:cond delay="0"/>
                                  </p:stCondLst>
                                  <p:childTnLst>
                                    <p:animMotion origin="layout" path="M -1.04167E-6 -4.07407E-6 L 0.06315 0.40857 " pathEditMode="relative" rAng="0" ptsTypes="AA">
                                      <p:cBhvr>
                                        <p:cTn id="29" dur="2000" fill="hold"/>
                                        <p:tgtEl>
                                          <p:spTgt spid="37"/>
                                        </p:tgtEl>
                                        <p:attrNameLst>
                                          <p:attrName>ppt_x</p:attrName>
                                          <p:attrName>ppt_y</p:attrName>
                                        </p:attrNameLst>
                                      </p:cBhvr>
                                      <p:rCtr x="3151" y="20417"/>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2175797" y="1258664"/>
            <a:ext cx="7587328" cy="1416297"/>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UTM Loko" panose="02040603050506020204" pitchFamily="18" charset="0"/>
                  <a:ea typeface="微软雅黑" panose="020B0503020204020204" pitchFamily="34" charset="-122"/>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Flamenco" panose="02040603050506020204" pitchFamily="18" charset="0"/>
                <a:ea typeface="微软雅黑" panose="020B0503020204020204" pitchFamily="34" charset="-122"/>
                <a:cs typeface="+mn-cs"/>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2484279" y="1295285"/>
                <a:ext cx="2047452"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 </a:t>
                </a: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2484279" y="1295285"/>
                <a:ext cx="2047452" cy="1159228"/>
              </a:xfrm>
              <a:prstGeom prst="rect">
                <a:avLst/>
              </a:prstGeom>
              <a:blipFill>
                <a:blip r:embed="rId6"/>
                <a:stretch>
                  <a:fillRect b="-136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E69FE84-A823-4266-B605-82581CE97333}"/>
              </a:ext>
            </a:extLst>
          </p:cNvPr>
          <p:cNvSpPr txBox="1"/>
          <p:nvPr/>
        </p:nvSpPr>
        <p:spPr>
          <a:xfrm>
            <a:off x="4023993" y="1603320"/>
            <a:ext cx="5561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524132" y="1311457"/>
                <a:ext cx="863654" cy="11557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524132" y="1311457"/>
                <a:ext cx="863654" cy="11557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888429" y="1329112"/>
                <a:ext cx="863654" cy="12022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888429" y="1329112"/>
                <a:ext cx="863654" cy="12022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119892" y="1623269"/>
                <a:ext cx="863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𝐱</m:t>
                      </m:r>
                    </m:oMath>
                  </m:oMathPara>
                </a14:m>
                <a:endParaRPr kumimoji="0" lang="en-US" sz="36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119892" y="1623269"/>
                <a:ext cx="863654" cy="64633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447473" y="164461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956097" y="1346412"/>
                <a:ext cx="863654" cy="11701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956097" y="1346412"/>
                <a:ext cx="863654" cy="1170192"/>
              </a:xfrm>
              <a:prstGeom prst="rect">
                <a:avLst/>
              </a:prstGeom>
              <a:blipFill>
                <a:blip r:embed="rId10"/>
                <a:stretch>
                  <a:fillRect r="-56338"/>
                </a:stretch>
              </a:blipFill>
            </p:spPr>
            <p:txBody>
              <a:bodyPr/>
              <a:lstStyle/>
              <a:p>
                <a:r>
                  <a:rPr lang="en-US">
                    <a:noFill/>
                  </a:rPr>
                  <a:t> </a:t>
                </a:r>
              </a:p>
            </p:txBody>
          </p:sp>
        </mc:Fallback>
      </mc:AlternateContent>
      <p:sp>
        <p:nvSpPr>
          <p:cNvPr id="25" name="Text Box 73">
            <a:extLst>
              <a:ext uri="{FF2B5EF4-FFF2-40B4-BE49-F238E27FC236}">
                <a16:creationId xmlns:a16="http://schemas.microsoft.com/office/drawing/2014/main" id="{06DFD1A0-33B4-4D3C-8AFF-7D6371C0E745}"/>
              </a:ext>
            </a:extLst>
          </p:cNvPr>
          <p:cNvSpPr txBox="1">
            <a:spLocks noChangeArrowheads="1"/>
          </p:cNvSpPr>
          <p:nvPr/>
        </p:nvSpPr>
        <p:spPr bwMode="auto">
          <a:xfrm>
            <a:off x="911542" y="2982416"/>
            <a:ext cx="107853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Để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thực</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hiện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phép</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chia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phân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số</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ta làm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thế</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nào</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p>
        </p:txBody>
      </p:sp>
      <p:sp>
        <p:nvSpPr>
          <p:cNvPr id="4" name="Rectangle: Diagonal Corners Snipped 3">
            <a:extLst>
              <a:ext uri="{FF2B5EF4-FFF2-40B4-BE49-F238E27FC236}">
                <a16:creationId xmlns:a16="http://schemas.microsoft.com/office/drawing/2014/main" id="{DF256198-6747-4680-98FC-66A28A01CFA3}"/>
              </a:ext>
            </a:extLst>
          </p:cNvPr>
          <p:cNvSpPr/>
          <p:nvPr/>
        </p:nvSpPr>
        <p:spPr>
          <a:xfrm>
            <a:off x="981015" y="4009832"/>
            <a:ext cx="10387569" cy="207164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7">
            <a:extLst>
              <a:ext uri="{FF2B5EF4-FFF2-40B4-BE49-F238E27FC236}">
                <a16:creationId xmlns:a16="http://schemas.microsoft.com/office/drawing/2014/main" id="{40B17F45-110A-479A-91F8-F9C4C733FC2F}"/>
              </a:ext>
            </a:extLst>
          </p:cNvPr>
          <p:cNvSpPr>
            <a:spLocks noChangeArrowheads="1"/>
          </p:cNvSpPr>
          <p:nvPr/>
        </p:nvSpPr>
        <p:spPr bwMode="auto">
          <a:xfrm>
            <a:off x="967828" y="4129544"/>
            <a:ext cx="10413942" cy="165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50000"/>
              </a:lnSpc>
              <a:spcBef>
                <a:spcPct val="0"/>
              </a:spcBef>
              <a:buNone/>
            </a:pPr>
            <a:r>
              <a:rPr lang="vi-VN" altLang="en-US" sz="3600" b="1" dirty="0">
                <a:solidFill>
                  <a:srgbClr val="B00000"/>
                </a:solidFill>
                <a:latin typeface="Cambria" panose="02040503050406030204" pitchFamily="18" charset="0"/>
                <a:ea typeface="Cambria" panose="02040503050406030204" pitchFamily="18" charset="0"/>
              </a:rPr>
              <a:t>Muốn thực hiện chia hai phân số, ta lấy phân số thứ nhất nhân đảo ngược phân số thứ hai.</a:t>
            </a:r>
            <a:endParaRPr kumimoji="0" lang="en-US" altLang="en-US" sz="3600" b="1" i="0" u="sng" strike="noStrike" kern="1200" cap="none" spc="0" normalizeH="0" baseline="0" noProof="0" dirty="0">
              <a:ln>
                <a:noFill/>
              </a:ln>
              <a:solidFill>
                <a:srgbClr val="B00000"/>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552AEEC1-75E2-40B4-95A3-071FF358AB71}"/>
              </a:ext>
            </a:extLst>
          </p:cNvPr>
          <p:cNvSpPr txBox="1"/>
          <p:nvPr/>
        </p:nvSpPr>
        <p:spPr>
          <a:xfrm>
            <a:off x="8321177" y="162556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4FD2962-C797-477E-BCF8-2079638311C2}"/>
                  </a:ext>
                </a:extLst>
              </p:cNvPr>
              <p:cNvSpPr txBox="1"/>
              <p:nvPr/>
            </p:nvSpPr>
            <p:spPr>
              <a:xfrm>
                <a:off x="8829801" y="1327362"/>
                <a:ext cx="863654"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𝟑𝟖</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0" name="TextBox 29">
                <a:extLst>
                  <a:ext uri="{FF2B5EF4-FFF2-40B4-BE49-F238E27FC236}">
                    <a16:creationId xmlns:a16="http://schemas.microsoft.com/office/drawing/2014/main" id="{C4FD2962-C797-477E-BCF8-2079638311C2}"/>
                  </a:ext>
                </a:extLst>
              </p:cNvPr>
              <p:cNvSpPr txBox="1">
                <a:spLocks noRot="1" noChangeAspect="1" noMove="1" noResize="1" noEditPoints="1" noAdjustHandles="1" noChangeArrowheads="1" noChangeShapeType="1" noTextEdit="1"/>
              </p:cNvSpPr>
              <p:nvPr/>
            </p:nvSpPr>
            <p:spPr>
              <a:xfrm>
                <a:off x="8829801" y="1327362"/>
                <a:ext cx="863654" cy="115922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3634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3</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A1301A0C-A3F0-18DF-7794-DEFF787CEFEE}"/>
              </a:ext>
            </a:extLst>
          </p:cNvPr>
          <p:cNvPicPr>
            <a:picLocks noChangeAspect="1"/>
          </p:cNvPicPr>
          <p:nvPr/>
        </p:nvPicPr>
        <p:blipFill>
          <a:blip r:embed="rId7"/>
          <a:stretch>
            <a:fillRect/>
          </a:stretch>
        </p:blipFill>
        <p:spPr>
          <a:xfrm>
            <a:off x="5528031" y="3444496"/>
            <a:ext cx="6431837" cy="288365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2E0DA-7211-474D-B23B-5C3D6229473C}"/>
                  </a:ext>
                </a:extLst>
              </p:cNvPr>
              <p:cNvSpPr txBox="1"/>
              <p:nvPr/>
            </p:nvSpPr>
            <p:spPr>
              <a:xfrm>
                <a:off x="806723" y="439660"/>
                <a:ext cx="10229623" cy="803490"/>
              </a:xfrm>
              <a:prstGeom prst="rect">
                <a:avLst/>
              </a:prstGeom>
              <a:noFill/>
            </p:spPr>
            <p:txBody>
              <a:bodyPr wrap="square">
                <a:spAutoFit/>
              </a:bodyPr>
              <a:lstStyle/>
              <a:p>
                <a:pPr marL="0" marR="0" algn="just">
                  <a:lnSpc>
                    <a:spcPct val="120000"/>
                  </a:lnSpc>
                  <a:spcBef>
                    <a:spcPts val="0"/>
                  </a:spcBef>
                  <a:spcAft>
                    <a:spcPts val="0"/>
                  </a:spcAft>
                </a:pPr>
                <a:r>
                  <a:rPr lang="en-US" sz="2800" dirty="0">
                    <a:latin typeface="Cambria" panose="02040503050406030204" pitchFamily="18" charset="0"/>
                    <a:ea typeface="Cambria" panose="02040503050406030204" pitchFamily="18" charset="0"/>
                    <a:cs typeface="Times New Roman" panose="02020603050405020304" pitchFamily="18" charset="0"/>
                  </a:rPr>
                  <a:t>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ngược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mỗi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8</m:t>
                        </m:r>
                      </m:den>
                    </m:f>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E472E0DA-7211-474D-B23B-5C3D6229473C}"/>
                  </a:ext>
                </a:extLst>
              </p:cNvPr>
              <p:cNvSpPr txBox="1">
                <a:spLocks noRot="1" noChangeAspect="1" noMove="1" noResize="1" noEditPoints="1" noAdjustHandles="1" noChangeArrowheads="1" noChangeShapeType="1" noTextEdit="1"/>
              </p:cNvSpPr>
              <p:nvPr/>
            </p:nvSpPr>
            <p:spPr>
              <a:xfrm>
                <a:off x="806723" y="439660"/>
                <a:ext cx="10229623" cy="803490"/>
              </a:xfrm>
              <a:prstGeom prst="rect">
                <a:avLst/>
              </a:prstGeom>
              <a:blipFill>
                <a:blip r:embed="rId7"/>
                <a:stretch>
                  <a:fillRect l="-1192" b="-7576"/>
                </a:stretch>
              </a:blipFill>
            </p:spPr>
            <p:txBody>
              <a:bodyPr/>
              <a:lstStyle/>
              <a:p>
                <a:r>
                  <a:rPr lang="en-US">
                    <a:noFill/>
                  </a:rPr>
                  <a:t> </a:t>
                </a:r>
              </a:p>
            </p:txBody>
          </p:sp>
        </mc:Fallback>
      </mc:AlternateContent>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3812498" y="1740926"/>
                <a:ext cx="1901389" cy="1543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3812498" y="1740926"/>
                <a:ext cx="1901389" cy="1543756"/>
              </a:xfrm>
              <a:prstGeom prst="rect">
                <a:avLst/>
              </a:prstGeom>
              <a:blipFill>
                <a:blip r:embed="rId14"/>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5444691" y="23424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6320953" y="1760114"/>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6320953" y="1760114"/>
                <a:ext cx="1901389" cy="1479123"/>
              </a:xfrm>
              <a:prstGeom prst="rect">
                <a:avLst/>
              </a:prstGeom>
              <a:blipFill>
                <a:blip r:embed="rId15"/>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03E511-EB28-21C7-D374-3FA17F41B6ED}"/>
                  </a:ext>
                </a:extLst>
              </p:cNvPr>
              <p:cNvSpPr txBox="1"/>
              <p:nvPr/>
            </p:nvSpPr>
            <p:spPr>
              <a:xfrm>
                <a:off x="3831548" y="3207776"/>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5703E511-EB28-21C7-D374-3FA17F41B6ED}"/>
                  </a:ext>
                </a:extLst>
              </p:cNvPr>
              <p:cNvSpPr txBox="1">
                <a:spLocks noRot="1" noChangeAspect="1" noMove="1" noResize="1" noEditPoints="1" noAdjustHandles="1" noChangeArrowheads="1" noChangeShapeType="1" noTextEdit="1"/>
              </p:cNvSpPr>
              <p:nvPr/>
            </p:nvSpPr>
            <p:spPr>
              <a:xfrm>
                <a:off x="3831548" y="3207776"/>
                <a:ext cx="1901389" cy="1483932"/>
              </a:xfrm>
              <a:prstGeom prst="rect">
                <a:avLst/>
              </a:prstGeom>
              <a:blipFill>
                <a:blip r:embed="rId16"/>
                <a:stretch>
                  <a:fillRect/>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CA829310-11DC-7442-03D3-81699DDF266E}"/>
              </a:ext>
            </a:extLst>
          </p:cNvPr>
          <p:cNvSpPr/>
          <p:nvPr/>
        </p:nvSpPr>
        <p:spPr>
          <a:xfrm>
            <a:off x="5463741" y="380928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A47914-0EAA-D13A-E15C-6AE185181294}"/>
                  </a:ext>
                </a:extLst>
              </p:cNvPr>
              <p:cNvSpPr txBox="1"/>
              <p:nvPr/>
            </p:nvSpPr>
            <p:spPr>
              <a:xfrm>
                <a:off x="6340003" y="3226964"/>
                <a:ext cx="1901389" cy="14812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13A47914-0EAA-D13A-E15C-6AE185181294}"/>
                  </a:ext>
                </a:extLst>
              </p:cNvPr>
              <p:cNvSpPr txBox="1">
                <a:spLocks noRot="1" noChangeAspect="1" noMove="1" noResize="1" noEditPoints="1" noAdjustHandles="1" noChangeArrowheads="1" noChangeShapeType="1" noTextEdit="1"/>
              </p:cNvSpPr>
              <p:nvPr/>
            </p:nvSpPr>
            <p:spPr>
              <a:xfrm>
                <a:off x="6340003" y="3226964"/>
                <a:ext cx="1901389" cy="148123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810E7E-7807-10BC-35CA-934D57F1F808}"/>
                  </a:ext>
                </a:extLst>
              </p:cNvPr>
              <p:cNvSpPr txBox="1"/>
              <p:nvPr/>
            </p:nvSpPr>
            <p:spPr>
              <a:xfrm>
                <a:off x="3841073" y="4817501"/>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F8810E7E-7807-10BC-35CA-934D57F1F808}"/>
                  </a:ext>
                </a:extLst>
              </p:cNvPr>
              <p:cNvSpPr txBox="1">
                <a:spLocks noRot="1" noChangeAspect="1" noMove="1" noResize="1" noEditPoints="1" noAdjustHandles="1" noChangeArrowheads="1" noChangeShapeType="1" noTextEdit="1"/>
              </p:cNvSpPr>
              <p:nvPr/>
            </p:nvSpPr>
            <p:spPr>
              <a:xfrm>
                <a:off x="3841073" y="4817501"/>
                <a:ext cx="1901389" cy="1483932"/>
              </a:xfrm>
              <a:prstGeom prst="rect">
                <a:avLst/>
              </a:prstGeom>
              <a:blipFill>
                <a:blip r:embed="rId18"/>
                <a:stretch>
                  <a:fillRect/>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796ADB89-259B-C14E-50D1-82AE6D2E1CAD}"/>
              </a:ext>
            </a:extLst>
          </p:cNvPr>
          <p:cNvSpPr/>
          <p:nvPr/>
        </p:nvSpPr>
        <p:spPr>
          <a:xfrm>
            <a:off x="5473266" y="541901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C01E00-C544-2A03-A38F-79897CBF0278}"/>
                  </a:ext>
                </a:extLst>
              </p:cNvPr>
              <p:cNvSpPr txBox="1"/>
              <p:nvPr/>
            </p:nvSpPr>
            <p:spPr>
              <a:xfrm>
                <a:off x="6349528" y="4836689"/>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11" name="TextBox 10">
                <a:extLst>
                  <a:ext uri="{FF2B5EF4-FFF2-40B4-BE49-F238E27FC236}">
                    <a16:creationId xmlns:a16="http://schemas.microsoft.com/office/drawing/2014/main" id="{4EC01E00-C544-2A03-A38F-79897CBF0278}"/>
                  </a:ext>
                </a:extLst>
              </p:cNvPr>
              <p:cNvSpPr txBox="1">
                <a:spLocks noRot="1" noChangeAspect="1" noMove="1" noResize="1" noEditPoints="1" noAdjustHandles="1" noChangeArrowheads="1" noChangeShapeType="1" noTextEdit="1"/>
              </p:cNvSpPr>
              <p:nvPr/>
            </p:nvSpPr>
            <p:spPr>
              <a:xfrm>
                <a:off x="6349528" y="4836689"/>
                <a:ext cx="1901389" cy="1483932"/>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906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P spid="3" grpId="0"/>
      <p:bldP spid="4" grpId="0" animBg="1"/>
      <p:bldP spid="5" grpId="0"/>
      <p:bldP spid="6" grpId="0"/>
      <p:bldP spid="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807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806723" y="363460"/>
            <a:ext cx="10229623" cy="762966"/>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Tính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6">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DE51EB-19CE-BE03-D962-A1F4FCC67758}"/>
                  </a:ext>
                </a:extLst>
              </p:cNvPr>
              <p:cNvSpPr txBox="1"/>
              <p:nvPr/>
            </p:nvSpPr>
            <p:spPr>
              <a:xfrm>
                <a:off x="1600200" y="1924050"/>
                <a:ext cx="9820275" cy="1152495"/>
              </a:xfrm>
              <a:prstGeom prst="rect">
                <a:avLst/>
              </a:prstGeom>
              <a:noFill/>
            </p:spPr>
            <p:txBody>
              <a:bodyPr wrap="square" rtlCol="0">
                <a:spAutoFit/>
              </a:bodyPr>
              <a:lstStyle/>
              <a:p>
                <a14:m>
                  <m:oMath xmlns:m="http://schemas.openxmlformats.org/officeDocument/2006/math">
                    <m:f>
                      <m:fPr>
                        <m:ctrlPr>
                          <a:rPr lang="en-US" sz="4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18DE51EB-19CE-BE03-D962-A1F4FCC67758}"/>
                  </a:ext>
                </a:extLst>
              </p:cNvPr>
              <p:cNvSpPr txBox="1">
                <a:spLocks noRot="1" noChangeAspect="1" noMove="1" noResize="1" noEditPoints="1" noAdjustHandles="1" noChangeArrowheads="1" noChangeShapeType="1" noTextEdit="1"/>
              </p:cNvSpPr>
              <p:nvPr/>
            </p:nvSpPr>
            <p:spPr>
              <a:xfrm>
                <a:off x="1600200" y="1924050"/>
                <a:ext cx="9820275" cy="1152495"/>
              </a:xfrm>
              <a:prstGeom prst="rect">
                <a:avLst/>
              </a:prstGeom>
              <a:blipFill>
                <a:blip r:embed="rId7"/>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4EAAF9D-A01A-93E9-2FD4-3E18F4A87272}"/>
                  </a:ext>
                </a:extLst>
              </p:cNvPr>
              <p:cNvSpPr txBox="1"/>
              <p:nvPr/>
            </p:nvSpPr>
            <p:spPr>
              <a:xfrm>
                <a:off x="1133475" y="3267075"/>
                <a:ext cx="2733675" cy="2007409"/>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24</m:t>
                          </m:r>
                        </m:num>
                        <m:den>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35</m:t>
                          </m:r>
                        </m:den>
                      </m:f>
                    </m:oMath>
                  </m:oMathPara>
                </a14:m>
                <a:endParaRPr lang="en-US" sz="3600" dirty="0">
                  <a:solidFill>
                    <a:srgbClr val="FF0000"/>
                  </a:solidFill>
                </a:endParaRPr>
              </a:p>
            </p:txBody>
          </p:sp>
        </mc:Choice>
        <mc:Fallback xmlns="">
          <p:sp>
            <p:nvSpPr>
              <p:cNvPr id="13" name="TextBox 12">
                <a:extLst>
                  <a:ext uri="{FF2B5EF4-FFF2-40B4-BE49-F238E27FC236}">
                    <a16:creationId xmlns:a16="http://schemas.microsoft.com/office/drawing/2014/main" id="{A4EAAF9D-A01A-93E9-2FD4-3E18F4A87272}"/>
                  </a:ext>
                </a:extLst>
              </p:cNvPr>
              <p:cNvSpPr txBox="1">
                <a:spLocks noRot="1" noChangeAspect="1" noMove="1" noResize="1" noEditPoints="1" noAdjustHandles="1" noChangeArrowheads="1" noChangeShapeType="1" noTextEdit="1"/>
              </p:cNvSpPr>
              <p:nvPr/>
            </p:nvSpPr>
            <p:spPr>
              <a:xfrm>
                <a:off x="1133475" y="3267075"/>
                <a:ext cx="2733675" cy="2007409"/>
              </a:xfrm>
              <a:prstGeom prst="rect">
                <a:avLst/>
              </a:prstGeom>
              <a:blipFill>
                <a:blip r:embed="rId8"/>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039C44F-D99A-FE86-8382-BBAE15C5AA19}"/>
                  </a:ext>
                </a:extLst>
              </p:cNvPr>
              <p:cNvSpPr txBox="1"/>
              <p:nvPr/>
            </p:nvSpPr>
            <p:spPr>
              <a:xfrm>
                <a:off x="5124450" y="31623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15" name="TextBox 14">
                <a:extLst>
                  <a:ext uri="{FF2B5EF4-FFF2-40B4-BE49-F238E27FC236}">
                    <a16:creationId xmlns:a16="http://schemas.microsoft.com/office/drawing/2014/main" id="{8039C44F-D99A-FE86-8382-BBAE15C5AA19}"/>
                  </a:ext>
                </a:extLst>
              </p:cNvPr>
              <p:cNvSpPr txBox="1">
                <a:spLocks noRot="1" noChangeAspect="1" noMove="1" noResize="1" noEditPoints="1" noAdjustHandles="1" noChangeArrowheads="1" noChangeShapeType="1" noTextEdit="1"/>
              </p:cNvSpPr>
              <p:nvPr/>
            </p:nvSpPr>
            <p:spPr>
              <a:xfrm>
                <a:off x="5124450" y="3162300"/>
                <a:ext cx="2733675" cy="2058962"/>
              </a:xfrm>
              <a:prstGeom prst="rect">
                <a:avLst/>
              </a:prstGeom>
              <a:blipFill>
                <a:blip r:embed="rId9"/>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A34EE52-D049-5136-4855-9F43D4E0440B}"/>
                  </a:ext>
                </a:extLst>
              </p:cNvPr>
              <p:cNvSpPr txBox="1"/>
              <p:nvPr/>
            </p:nvSpPr>
            <p:spPr>
              <a:xfrm>
                <a:off x="8763000" y="30861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16" name="TextBox 15">
                <a:extLst>
                  <a:ext uri="{FF2B5EF4-FFF2-40B4-BE49-F238E27FC236}">
                    <a16:creationId xmlns:a16="http://schemas.microsoft.com/office/drawing/2014/main" id="{0A34EE52-D049-5136-4855-9F43D4E0440B}"/>
                  </a:ext>
                </a:extLst>
              </p:cNvPr>
              <p:cNvSpPr txBox="1">
                <a:spLocks noRot="1" noChangeAspect="1" noMove="1" noResize="1" noEditPoints="1" noAdjustHandles="1" noChangeArrowheads="1" noChangeShapeType="1" noTextEdit="1"/>
              </p:cNvSpPr>
              <p:nvPr/>
            </p:nvSpPr>
            <p:spPr>
              <a:xfrm>
                <a:off x="8763000" y="3086100"/>
                <a:ext cx="2733675" cy="2058962"/>
              </a:xfrm>
              <a:prstGeom prst="rect">
                <a:avLst/>
              </a:prstGeom>
              <a:blipFill>
                <a:blip r:embed="rId10"/>
                <a:stretch>
                  <a:fillRect l="-8036"/>
                </a:stretch>
              </a:blipFill>
            </p:spPr>
            <p:txBody>
              <a:bodyPr/>
              <a:lstStyle/>
              <a:p>
                <a:r>
                  <a:rPr lang="en-US">
                    <a:noFill/>
                  </a:rPr>
                  <a:t> </a:t>
                </a:r>
              </a:p>
            </p:txBody>
          </p:sp>
        </mc:Fallback>
      </mc:AlternateContent>
    </p:spTree>
    <p:extLst>
      <p:ext uri="{BB962C8B-B14F-4D97-AF65-F5344CB8AC3E}">
        <p14:creationId xmlns:p14="http://schemas.microsoft.com/office/powerpoint/2010/main" val="690764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up)">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up)">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up)">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up)">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511448" y="3729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2.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B29DCBFE-A3F4-77EC-913D-D07F26182DE3}"/>
              </a:ext>
            </a:extLst>
          </p:cNvPr>
          <p:cNvPicPr>
            <a:picLocks noChangeAspect="1"/>
          </p:cNvPicPr>
          <p:nvPr/>
        </p:nvPicPr>
        <p:blipFill>
          <a:blip r:embed="rId6"/>
          <a:stretch>
            <a:fillRect/>
          </a:stretch>
        </p:blipFill>
        <p:spPr>
          <a:xfrm>
            <a:off x="1319212" y="2071687"/>
            <a:ext cx="9717692" cy="2252663"/>
          </a:xfrm>
          <a:prstGeom prst="rect">
            <a:avLst/>
          </a:prstGeom>
        </p:spPr>
      </p:pic>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0BD61B6-AB67-6215-7340-89085C5EFAAE}"/>
                  </a:ext>
                </a:extLst>
              </p:cNvPr>
              <p:cNvSpPr/>
              <p:nvPr/>
            </p:nvSpPr>
            <p:spPr>
              <a:xfrm>
                <a:off x="4581525"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4" name="Rectangle: Rounded Corners 3">
                <a:extLst>
                  <a:ext uri="{FF2B5EF4-FFF2-40B4-BE49-F238E27FC236}">
                    <a16:creationId xmlns:a16="http://schemas.microsoft.com/office/drawing/2014/main" id="{A0BD61B6-AB67-6215-7340-89085C5EFAAE}"/>
                  </a:ext>
                </a:extLst>
              </p:cNvPr>
              <p:cNvSpPr>
                <a:spLocks noRot="1" noChangeAspect="1" noMove="1" noResize="1" noEditPoints="1" noAdjustHandles="1" noChangeArrowheads="1" noChangeShapeType="1" noTextEdit="1"/>
              </p:cNvSpPr>
              <p:nvPr/>
            </p:nvSpPr>
            <p:spPr>
              <a:xfrm>
                <a:off x="4581525" y="3076575"/>
                <a:ext cx="647700" cy="876300"/>
              </a:xfrm>
              <a:prstGeom prst="roundRect">
                <a:avLst/>
              </a:prstGeom>
              <a:blipFill>
                <a:blip r:embed="rId7"/>
                <a:stretch>
                  <a:fillRect t="-1379" b="-8276"/>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9DBECCAF-9714-9CC4-98DF-531C27FF9249}"/>
                  </a:ext>
                </a:extLst>
              </p:cNvPr>
              <p:cNvSpPr/>
              <p:nvPr/>
            </p:nvSpPr>
            <p:spPr>
              <a:xfrm>
                <a:off x="7153275" y="2914650"/>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5" name="Rectangle: Rounded Corners 4">
                <a:extLst>
                  <a:ext uri="{FF2B5EF4-FFF2-40B4-BE49-F238E27FC236}">
                    <a16:creationId xmlns:a16="http://schemas.microsoft.com/office/drawing/2014/main" id="{9DBECCAF-9714-9CC4-98DF-531C27FF9249}"/>
                  </a:ext>
                </a:extLst>
              </p:cNvPr>
              <p:cNvSpPr>
                <a:spLocks noRot="1" noChangeAspect="1" noMove="1" noResize="1" noEditPoints="1" noAdjustHandles="1" noChangeArrowheads="1" noChangeShapeType="1" noTextEdit="1"/>
              </p:cNvSpPr>
              <p:nvPr/>
            </p:nvSpPr>
            <p:spPr>
              <a:xfrm>
                <a:off x="7153275" y="2914650"/>
                <a:ext cx="647700" cy="876300"/>
              </a:xfrm>
              <a:prstGeom prst="roundRect">
                <a:avLst/>
              </a:prstGeom>
              <a:blipFill>
                <a:blip r:embed="rId8"/>
                <a:stretch>
                  <a:fillRect t="-1370" b="-8219"/>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AC24F2D1-72CC-0EEB-BA4C-28D036111579}"/>
                  </a:ext>
                </a:extLst>
              </p:cNvPr>
              <p:cNvSpPr/>
              <p:nvPr/>
            </p:nvSpPr>
            <p:spPr>
              <a:xfrm>
                <a:off x="9791700"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5400" dirty="0">
                  <a:solidFill>
                    <a:srgbClr val="FF0000"/>
                  </a:solidFill>
                </a:endParaRPr>
              </a:p>
            </p:txBody>
          </p:sp>
        </mc:Choice>
        <mc:Fallback xmlns="">
          <p:sp>
            <p:nvSpPr>
              <p:cNvPr id="6" name="Rectangle: Rounded Corners 5">
                <a:extLst>
                  <a:ext uri="{FF2B5EF4-FFF2-40B4-BE49-F238E27FC236}">
                    <a16:creationId xmlns:a16="http://schemas.microsoft.com/office/drawing/2014/main" id="{AC24F2D1-72CC-0EEB-BA4C-28D036111579}"/>
                  </a:ext>
                </a:extLst>
              </p:cNvPr>
              <p:cNvSpPr>
                <a:spLocks noRot="1" noChangeAspect="1" noMove="1" noResize="1" noEditPoints="1" noAdjustHandles="1" noChangeArrowheads="1" noChangeShapeType="1" noTextEdit="1"/>
              </p:cNvSpPr>
              <p:nvPr/>
            </p:nvSpPr>
            <p:spPr>
              <a:xfrm>
                <a:off x="9791700" y="3076575"/>
                <a:ext cx="647700" cy="876300"/>
              </a:xfrm>
              <a:prstGeom prst="roundRect">
                <a:avLst/>
              </a:prstGeom>
              <a:blipFill>
                <a:blip r:embed="rId9"/>
                <a:stretch>
                  <a:fillRect/>
                </a:stretch>
              </a:blipFill>
              <a:ln>
                <a:solidFill>
                  <a:schemeClr val="bg1"/>
                </a:solid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426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435248" y="2967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3.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295400"/>
            <a:ext cx="11605235" cy="64372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5DE3B122-C65E-76A2-6FC2-A904F22982EA}"/>
              </a:ext>
            </a:extLst>
          </p:cNvPr>
          <p:cNvGrpSpPr/>
          <p:nvPr/>
        </p:nvGrpSpPr>
        <p:grpSpPr>
          <a:xfrm>
            <a:off x="762000" y="1562100"/>
            <a:ext cx="10544175" cy="1487651"/>
            <a:chOff x="762000" y="1562100"/>
            <a:chExt cx="10544175" cy="1487651"/>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344D10E-371D-859D-A76E-C9255D9A20C9}"/>
                    </a:ext>
                  </a:extLst>
                </p:cNvPr>
                <p:cNvSpPr txBox="1"/>
                <p:nvPr/>
              </p:nvSpPr>
              <p:spPr>
                <a:xfrm>
                  <a:off x="762000" y="1562100"/>
                  <a:ext cx="10544175" cy="1487651"/>
                </a:xfrm>
                <a:prstGeom prst="rect">
                  <a:avLst/>
                </a:prstGeom>
                <a:noFill/>
              </p:spPr>
              <p:txBody>
                <a:bodyPr wrap="square" rtlCol="0">
                  <a:spAutoFit/>
                </a:bodyPr>
                <a:lstStyle/>
                <a:p>
                  <a:r>
                    <a:rPr lang="en-US" sz="32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chữ</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nhật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r>
                    <a:rPr lang="en-US" sz="3200" baseline="30000" dirty="0">
                      <a:effectLst/>
                      <a:latin typeface="Cambria" panose="02040503050406030204" pitchFamily="18" charset="0"/>
                      <a:ea typeface="Cambria" panose="02040503050406030204" pitchFamily="18" charset="0"/>
                      <a:cs typeface="Times New Roman" panose="02020603050405020304" pitchFamily="18" charset="0"/>
                    </a:rPr>
                    <a:t>2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rộng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dài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p>
              </p:txBody>
            </p:sp>
          </mc:Choice>
          <mc:Fallback xmlns="">
            <p:sp>
              <p:nvSpPr>
                <p:cNvPr id="2" name="TextBox 1">
                  <a:extLst>
                    <a:ext uri="{FF2B5EF4-FFF2-40B4-BE49-F238E27FC236}">
                      <a16:creationId xmlns:a16="http://schemas.microsoft.com/office/drawing/2014/main" id="{8344D10E-371D-859D-A76E-C9255D9A20C9}"/>
                    </a:ext>
                  </a:extLst>
                </p:cNvPr>
                <p:cNvSpPr txBox="1">
                  <a:spLocks noRot="1" noChangeAspect="1" noMove="1" noResize="1" noEditPoints="1" noAdjustHandles="1" noChangeArrowheads="1" noChangeShapeType="1" noTextEdit="1"/>
                </p:cNvSpPr>
                <p:nvPr/>
              </p:nvSpPr>
              <p:spPr>
                <a:xfrm>
                  <a:off x="762000" y="1562100"/>
                  <a:ext cx="10544175" cy="1487651"/>
                </a:xfrm>
                <a:prstGeom prst="rect">
                  <a:avLst/>
                </a:prstGeom>
                <a:blipFill>
                  <a:blip r:embed="rId6"/>
                  <a:stretch>
                    <a:fillRect l="-1445" b="-4918"/>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59FD5E58-6D93-5D32-496C-63589F021CA3}"/>
                </a:ext>
              </a:extLst>
            </p:cNvPr>
            <p:cNvSpPr/>
            <p:nvPr/>
          </p:nvSpPr>
          <p:spPr>
            <a:xfrm>
              <a:off x="7496174" y="2352675"/>
              <a:ext cx="619125" cy="5429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9403FE-445F-76D6-B324-E758EC499ED7}"/>
                  </a:ext>
                </a:extLst>
              </p:cNvPr>
              <p:cNvSpPr txBox="1"/>
              <p:nvPr/>
            </p:nvSpPr>
            <p:spPr>
              <a:xfrm>
                <a:off x="1057275" y="3267075"/>
                <a:ext cx="9705975" cy="256461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bức</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tranh</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(dm)</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điền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39403FE-445F-76D6-B324-E758EC499ED7}"/>
                  </a:ext>
                </a:extLst>
              </p:cNvPr>
              <p:cNvSpPr txBox="1">
                <a:spLocks noRot="1" noChangeAspect="1" noMove="1" noResize="1" noEditPoints="1" noAdjustHandles="1" noChangeArrowheads="1" noChangeShapeType="1" noTextEdit="1"/>
              </p:cNvSpPr>
              <p:nvPr/>
            </p:nvSpPr>
            <p:spPr>
              <a:xfrm>
                <a:off x="1057275" y="3267075"/>
                <a:ext cx="9705975" cy="2564613"/>
              </a:xfrm>
              <a:prstGeom prst="rect">
                <a:avLst/>
              </a:prstGeom>
              <a:blipFill>
                <a:blip r:embed="rId7"/>
                <a:stretch>
                  <a:fillRect t="-1188" b="-16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3FEC0BF2-28EF-FF76-4DA9-6EF80909F3E5}"/>
                  </a:ext>
                </a:extLst>
              </p:cNvPr>
              <p:cNvSpPr/>
              <p:nvPr/>
            </p:nvSpPr>
            <p:spPr>
              <a:xfrm>
                <a:off x="7486649" y="2343150"/>
                <a:ext cx="676276" cy="8477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𝟖𝟏</m:t>
                          </m:r>
                        </m:num>
                        <m:den>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m:oMathPara>
                </a14:m>
                <a:endParaRPr lang="en-US" sz="2400" b="1" dirty="0">
                  <a:latin typeface="Cambria" panose="02040503050406030204" pitchFamily="18" charset="0"/>
                  <a:ea typeface="Cambria" panose="02040503050406030204" pitchFamily="18" charset="0"/>
                </a:endParaRPr>
              </a:p>
            </p:txBody>
          </p:sp>
        </mc:Choice>
        <mc:Fallback xmlns="">
          <p:sp>
            <p:nvSpPr>
              <p:cNvPr id="10" name="Rectangle: Rounded Corners 9">
                <a:extLst>
                  <a:ext uri="{FF2B5EF4-FFF2-40B4-BE49-F238E27FC236}">
                    <a16:creationId xmlns:a16="http://schemas.microsoft.com/office/drawing/2014/main" id="{3FEC0BF2-28EF-FF76-4DA9-6EF80909F3E5}"/>
                  </a:ext>
                </a:extLst>
              </p:cNvPr>
              <p:cNvSpPr>
                <a:spLocks noRot="1" noChangeAspect="1" noMove="1" noResize="1" noEditPoints="1" noAdjustHandles="1" noChangeArrowheads="1" noChangeShapeType="1" noTextEdit="1"/>
              </p:cNvSpPr>
              <p:nvPr/>
            </p:nvSpPr>
            <p:spPr>
              <a:xfrm>
                <a:off x="7486649" y="2343150"/>
                <a:ext cx="676276" cy="847725"/>
              </a:xfrm>
              <a:prstGeom prst="roundRect">
                <a:avLst/>
              </a:prstGeom>
              <a:blipFill>
                <a:blip r:embed="rId8"/>
                <a:stretch>
                  <a:fillRect/>
                </a:stretch>
              </a:blipFill>
              <a:ln w="3810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927896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a16="http://schemas.microsoft.com/office/drawing/2014/main"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pic>
        <p:nvPicPr>
          <p:cNvPr id="14" name="图片 13">
            <a:extLst>
              <a:ext uri="{FF2B5EF4-FFF2-40B4-BE49-F238E27FC236}">
                <a16:creationId xmlns:a16="http://schemas.microsoft.com/office/drawing/2014/main"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a16="http://schemas.microsoft.com/office/drawing/2014/main"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pic>
        <p:nvPicPr>
          <p:cNvPr id="6" name="Picture 5">
            <a:extLst>
              <a:ext uri="{FF2B5EF4-FFF2-40B4-BE49-F238E27FC236}">
                <a16:creationId xmlns:a16="http://schemas.microsoft.com/office/drawing/2014/main" id="{8D855247-9E8D-5C11-CC0B-92DC71C6FBF4}"/>
              </a:ext>
            </a:extLst>
          </p:cNvPr>
          <p:cNvPicPr>
            <a:picLocks noChangeAspect="1"/>
          </p:cNvPicPr>
          <p:nvPr/>
        </p:nvPicPr>
        <p:blipFill>
          <a:blip r:embed="rId8"/>
          <a:stretch>
            <a:fillRect/>
          </a:stretch>
        </p:blipFill>
        <p:spPr>
          <a:xfrm>
            <a:off x="1164120" y="1981454"/>
            <a:ext cx="4986960" cy="2914141"/>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a16="http://schemas.microsoft.com/office/drawing/2014/main"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云形 1">
            <a:extLst>
              <a:ext uri="{FF2B5EF4-FFF2-40B4-BE49-F238E27FC236}">
                <a16:creationId xmlns:a16="http://schemas.microsoft.com/office/drawing/2014/main"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云形 1">
            <a:extLst>
              <a:ext uri="{FF2B5EF4-FFF2-40B4-BE49-F238E27FC236}">
                <a16:creationId xmlns:a16="http://schemas.microsoft.com/office/drawing/2014/main"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云形 1">
            <a:extLst>
              <a:ext uri="{FF2B5EF4-FFF2-40B4-BE49-F238E27FC236}">
                <a16:creationId xmlns:a16="http://schemas.microsoft.com/office/drawing/2014/main"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32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3</a:t>
                </a:r>
                <a:endPar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4</a:t>
                </a:r>
                <a:r>
                  <a:rPr kumimoji="0" lang="en-US" altLang="zh-CN"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 : </a:t>
                </a:r>
                <a14:m>
                  <m:oMath xmlns:m="http://schemas.openxmlformats.org/officeDocument/2006/math">
                    <m:f>
                      <m:fPr>
                        <m:ctrlP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Avo" panose="02040603050506020204" pitchFamily="18" charset="0"/>
              <a:ea typeface="微软雅黑" panose="020B0503020204020204" pitchFamily="34" charset="-122"/>
              <a:cs typeface="+mn-cs"/>
              <a:sym typeface="微软雅黑" panose="020B0503020204020204" charset="-122"/>
            </a:endParaRPr>
          </a:p>
        </p:txBody>
      </p:sp>
      <p:pic>
        <p:nvPicPr>
          <p:cNvPr id="21" name="图片 5">
            <a:extLst>
              <a:ext uri="{FF2B5EF4-FFF2-40B4-BE49-F238E27FC236}">
                <a16:creationId xmlns:a16="http://schemas.microsoft.com/office/drawing/2014/main"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a16="http://schemas.microsoft.com/office/drawing/2014/main" id="{5D4EBA33-331C-4998-89F6-C0FE23B50320}"/>
                  </a:ext>
                </a:extLst>
              </p:cNvPr>
              <p:cNvSpPr txBox="1"/>
              <p:nvPr/>
            </p:nvSpPr>
            <p:spPr>
              <a:xfrm>
                <a:off x="5800853" y="5391971"/>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𝟑</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a16="http://schemas.microsoft.com/office/drawing/2014/main" id="{1D874710-3A27-4156-B9A4-BE8A656D6B17}"/>
                  </a:ext>
                </a:extLst>
              </p:cNvPr>
              <p:cNvSpPr txBox="1"/>
              <p:nvPr/>
            </p:nvSpPr>
            <p:spPr>
              <a:xfrm>
                <a:off x="5718314" y="953677"/>
                <a:ext cx="4708525" cy="10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a16="http://schemas.microsoft.com/office/drawing/2014/main" id="{6F4AF47D-4A97-483D-982F-7F428B995E06}"/>
              </a:ext>
            </a:extLst>
          </p:cNvPr>
          <p:cNvSpPr txBox="1"/>
          <p:nvPr/>
        </p:nvSpPr>
        <p:spPr>
          <a:xfrm>
            <a:off x="7836088" y="2608290"/>
            <a:ext cx="12171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12</a:t>
            </a:r>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p:sp>
        <p:nvSpPr>
          <p:cNvPr id="26" name="TextBox 25">
            <a:extLst>
              <a:ext uri="{FF2B5EF4-FFF2-40B4-BE49-F238E27FC236}">
                <a16:creationId xmlns:a16="http://schemas.microsoft.com/office/drawing/2014/main" id="{011A17D2-E29B-4E5C-8982-7D31C66A05AF}"/>
              </a:ext>
            </a:extLst>
          </p:cNvPr>
          <p:cNvSpPr txBox="1"/>
          <p:nvPr/>
        </p:nvSpPr>
        <p:spPr>
          <a:xfrm>
            <a:off x="4253553" y="1217515"/>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7" name="TextBox 26">
            <a:extLst>
              <a:ext uri="{FF2B5EF4-FFF2-40B4-BE49-F238E27FC236}">
                <a16:creationId xmlns:a16="http://schemas.microsoft.com/office/drawing/2014/main" id="{F3DEC0D3-AFE0-414D-B584-31131625FA03}"/>
              </a:ext>
            </a:extLst>
          </p:cNvPr>
          <p:cNvSpPr txBox="1"/>
          <p:nvPr/>
        </p:nvSpPr>
        <p:spPr>
          <a:xfrm>
            <a:off x="4249988" y="3529031"/>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8" name="TextBox 27">
            <a:extLst>
              <a:ext uri="{FF2B5EF4-FFF2-40B4-BE49-F238E27FC236}">
                <a16:creationId xmlns:a16="http://schemas.microsoft.com/office/drawing/2014/main" id="{F5539EF2-F606-47A5-9631-4FD79784BB33}"/>
              </a:ext>
            </a:extLst>
          </p:cNvPr>
          <p:cNvSpPr txBox="1"/>
          <p:nvPr/>
        </p:nvSpPr>
        <p:spPr>
          <a:xfrm>
            <a:off x="4276090" y="5822429"/>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a16="http://schemas.microsoft.com/office/drawing/2014/main"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a16="http://schemas.microsoft.com/office/drawing/2014/main"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a16="http://schemas.microsoft.com/office/drawing/2014/main"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a16="http://schemas.microsoft.com/office/drawing/2014/main"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extLst>
      <p:ext uri="{BB962C8B-B14F-4D97-AF65-F5344CB8AC3E}">
        <p14:creationId xmlns:p14="http://schemas.microsoft.com/office/powerpoint/2010/main" val="1648919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a16="http://schemas.microsoft.com/office/drawing/2014/main"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1FE990C0-F72E-6BBD-1946-236EBC3913C8}"/>
              </a:ext>
            </a:extLst>
          </p:cNvPr>
          <p:cNvPicPr>
            <a:picLocks noChangeAspect="1"/>
          </p:cNvPicPr>
          <p:nvPr/>
        </p:nvPicPr>
        <p:blipFill>
          <a:blip r:embed="rId9"/>
          <a:stretch>
            <a:fillRect/>
          </a:stretch>
        </p:blipFill>
        <p:spPr>
          <a:xfrm>
            <a:off x="84829" y="3202222"/>
            <a:ext cx="11869941" cy="19204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lum contrast="20000"/>
          </a:blip>
          <a:stretch>
            <a:fillRect/>
          </a:stretch>
        </p:blipFill>
        <p:spPr>
          <a:xfrm>
            <a:off x="133592" y="401031"/>
            <a:ext cx="3115194" cy="2406588"/>
          </a:xfrm>
          <a:prstGeom prst="rect">
            <a:avLst/>
          </a:prstGeom>
          <a:effectLst>
            <a:outerShdw blurRad="63500" sx="102000" sy="102000" algn="ctr" rotWithShape="0">
              <a:prstClr val="black">
                <a:alpha val="40000"/>
              </a:prstClr>
            </a:outerShdw>
          </a:effectLst>
        </p:spPr>
      </p:pic>
      <p:grpSp>
        <p:nvGrpSpPr>
          <p:cNvPr id="59" name="组合 58"/>
          <p:cNvGrpSpPr/>
          <p:nvPr/>
        </p:nvGrpSpPr>
        <p:grpSpPr>
          <a:xfrm>
            <a:off x="3193724" y="116619"/>
            <a:ext cx="8998277" cy="2991255"/>
            <a:chOff x="-118244" y="612700"/>
            <a:chExt cx="16216505" cy="5622216"/>
          </a:xfrm>
        </p:grpSpPr>
        <p:sp>
          <p:nvSpPr>
            <p:cNvPr id="10" name="椭圆 9"/>
            <p:cNvSpPr/>
            <p:nvPr/>
          </p:nvSpPr>
          <p:spPr>
            <a:xfrm>
              <a:off x="1083107" y="612700"/>
              <a:ext cx="2192391" cy="2234353"/>
            </a:xfrm>
            <a:prstGeom prst="ellipse">
              <a:avLst/>
            </a:prstGeom>
            <a:gradFill flip="none" rotWithShape="1">
              <a:gsLst>
                <a:gs pos="0">
                  <a:srgbClr val="8D5EB0"/>
                </a:gs>
                <a:gs pos="100000">
                  <a:srgbClr val="552D6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207" y="612700"/>
              <a:ext cx="1652458" cy="1863630"/>
            </a:xfrm>
            <a:custGeom>
              <a:avLst/>
              <a:gdLst>
                <a:gd name="connsiteX0" fmla="*/ 0 w 2506924"/>
                <a:gd name="connsiteY0" fmla="*/ 0 h 2015322"/>
                <a:gd name="connsiteX1" fmla="*/ 2506924 w 2506924"/>
                <a:gd name="connsiteY1" fmla="*/ 0 h 2015322"/>
                <a:gd name="connsiteX2" fmla="*/ 2506924 w 2506924"/>
                <a:gd name="connsiteY2" fmla="*/ 1647633 h 2015322"/>
                <a:gd name="connsiteX3" fmla="*/ 0 w 2506924"/>
                <a:gd name="connsiteY3" fmla="*/ 2015322 h 2015322"/>
              </a:gdLst>
              <a:ahLst/>
              <a:cxnLst>
                <a:cxn ang="0">
                  <a:pos x="connsiteX0" y="connsiteY0"/>
                </a:cxn>
                <a:cxn ang="0">
                  <a:pos x="connsiteX1" y="connsiteY1"/>
                </a:cxn>
                <a:cxn ang="0">
                  <a:pos x="connsiteX2" y="connsiteY2"/>
                </a:cxn>
                <a:cxn ang="0">
                  <a:pos x="connsiteX3" y="connsiteY3"/>
                </a:cxn>
              </a:cxnLst>
              <a:rect l="l" t="t" r="r" b="b"/>
              <a:pathLst>
                <a:path w="2506924" h="2015322">
                  <a:moveTo>
                    <a:pt x="0" y="0"/>
                  </a:moveTo>
                  <a:lnTo>
                    <a:pt x="2506924" y="0"/>
                  </a:lnTo>
                  <a:lnTo>
                    <a:pt x="2506924" y="1647633"/>
                  </a:lnTo>
                  <a:lnTo>
                    <a:pt x="0" y="2015322"/>
                  </a:lnTo>
                  <a:close/>
                </a:path>
              </a:pathLst>
            </a:custGeom>
            <a:effectLst>
              <a:outerShdw blurRad="63500" sx="102000" sy="102000" algn="ctr" rotWithShape="0">
                <a:prstClr val="black">
                  <a:alpha val="40000"/>
                </a:prstClr>
              </a:outerShdw>
            </a:effectLst>
          </p:spPr>
        </p:pic>
        <p:sp>
          <p:nvSpPr>
            <p:cNvPr id="11" name="文本框 10"/>
            <p:cNvSpPr txBox="1"/>
            <p:nvPr/>
          </p:nvSpPr>
          <p:spPr>
            <a:xfrm>
              <a:off x="-118244" y="845909"/>
              <a:ext cx="1167693" cy="17969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rPr>
                <a:t>1</a:t>
              </a:r>
              <a:endParaRPr kumimoji="0" lang="zh-CN" altLang="en-US"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endParaRPr>
            </a:p>
          </p:txBody>
        </p:sp>
        <p:sp>
          <p:nvSpPr>
            <p:cNvPr id="53" name="圆角矩形 52"/>
            <p:cNvSpPr/>
            <p:nvPr/>
          </p:nvSpPr>
          <p:spPr>
            <a:xfrm>
              <a:off x="2914962" y="984300"/>
              <a:ext cx="13183299" cy="525061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 name="文本框 4"/>
            <p:cNvSpPr txBox="1"/>
            <p:nvPr/>
          </p:nvSpPr>
          <p:spPr>
            <a:xfrm>
              <a:off x="149234" y="2682035"/>
              <a:ext cx="4289939" cy="1099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grpSp>
        <p:nvGrpSpPr>
          <p:cNvPr id="62" name="组合 61"/>
          <p:cNvGrpSpPr/>
          <p:nvPr/>
        </p:nvGrpSpPr>
        <p:grpSpPr>
          <a:xfrm>
            <a:off x="3461579" y="3642690"/>
            <a:ext cx="8883018" cy="2857273"/>
            <a:chOff x="7124642" y="-288737"/>
            <a:chExt cx="8883018" cy="2857273"/>
          </a:xfrm>
        </p:grpSpPr>
        <p:sp>
          <p:nvSpPr>
            <p:cNvPr id="20" name="椭圆 19"/>
            <p:cNvSpPr/>
            <p:nvPr/>
          </p:nvSpPr>
          <p:spPr>
            <a:xfrm>
              <a:off x="7790459" y="-237455"/>
              <a:ext cx="1286162" cy="1187512"/>
            </a:xfrm>
            <a:prstGeom prst="ellipse">
              <a:avLst/>
            </a:prstGeom>
            <a:gradFill>
              <a:gsLst>
                <a:gs pos="0">
                  <a:srgbClr val="FED754"/>
                </a:gs>
                <a:gs pos="100000">
                  <a:srgbClr val="FDAD0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b="-65497"/>
            <a:stretch/>
          </p:blipFill>
          <p:spPr>
            <a:xfrm rot="497207" flipH="1">
              <a:off x="7672603" y="-255274"/>
              <a:ext cx="1256607" cy="2059788"/>
            </a:xfrm>
            <a:custGeom>
              <a:avLst/>
              <a:gdLst>
                <a:gd name="connsiteX0" fmla="*/ 4576382 w 4576382"/>
                <a:gd name="connsiteY0" fmla="*/ 0 h 4358199"/>
                <a:gd name="connsiteX1" fmla="*/ 4576382 w 4576382"/>
                <a:gd name="connsiteY1" fmla="*/ 4358199 h 4358199"/>
                <a:gd name="connsiteX2" fmla="*/ 4157235 w 4576382"/>
                <a:gd name="connsiteY2" fmla="*/ 4358199 h 4358199"/>
                <a:gd name="connsiteX3" fmla="*/ 4473927 w 4576382"/>
                <a:gd name="connsiteY3" fmla="*/ 2183841 h 4358199"/>
                <a:gd name="connsiteX4" fmla="*/ 0 w 4576382"/>
                <a:gd name="connsiteY4" fmla="*/ 1532220 h 4358199"/>
                <a:gd name="connsiteX5" fmla="*/ 0 w 4576382"/>
                <a:gd name="connsiteY5" fmla="*/ 0 h 435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82" h="4358199">
                  <a:moveTo>
                    <a:pt x="4576382" y="0"/>
                  </a:moveTo>
                  <a:lnTo>
                    <a:pt x="4576382" y="4358199"/>
                  </a:lnTo>
                  <a:lnTo>
                    <a:pt x="4157235" y="4358199"/>
                  </a:lnTo>
                  <a:lnTo>
                    <a:pt x="4473927" y="2183841"/>
                  </a:lnTo>
                  <a:lnTo>
                    <a:pt x="0" y="1532220"/>
                  </a:lnTo>
                  <a:lnTo>
                    <a:pt x="0" y="0"/>
                  </a:lnTo>
                  <a:close/>
                </a:path>
              </a:pathLst>
            </a:custGeom>
            <a:effectLst>
              <a:outerShdw blurRad="63500" sx="102000" sy="102000" algn="ctr" rotWithShape="0">
                <a:prstClr val="black">
                  <a:alpha val="40000"/>
                </a:prstClr>
              </a:outerShdw>
            </a:effectLst>
          </p:spPr>
        </p:pic>
        <p:sp>
          <p:nvSpPr>
            <p:cNvPr id="23" name="文本框 22"/>
            <p:cNvSpPr txBox="1"/>
            <p:nvPr/>
          </p:nvSpPr>
          <p:spPr>
            <a:xfrm>
              <a:off x="7124642" y="-288737"/>
              <a:ext cx="647934" cy="1015663"/>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rPr>
                <a:t>2</a:t>
              </a:r>
              <a:endParaRPr kumimoji="0" lang="zh-CN" altLang="en-US"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endParaRPr>
            </a:p>
          </p:txBody>
        </p:sp>
        <p:sp>
          <p:nvSpPr>
            <p:cNvPr id="54" name="圆角矩形 52"/>
            <p:cNvSpPr/>
            <p:nvPr/>
          </p:nvSpPr>
          <p:spPr>
            <a:xfrm>
              <a:off x="8673213" y="583830"/>
              <a:ext cx="7334447" cy="198470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5" name="文本框 54"/>
            <p:cNvSpPr txBox="1"/>
            <p:nvPr/>
          </p:nvSpPr>
          <p:spPr>
            <a:xfrm>
              <a:off x="7267277" y="849513"/>
              <a:ext cx="184731" cy="58477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sp>
        <p:nvSpPr>
          <p:cNvPr id="35" name="TextBox 34">
            <a:extLst>
              <a:ext uri="{FF2B5EF4-FFF2-40B4-BE49-F238E27FC236}">
                <a16:creationId xmlns:a16="http://schemas.microsoft.com/office/drawing/2014/main" id="{9C8C230C-0975-4A2D-AFA8-17AA2B4784F2}"/>
              </a:ext>
            </a:extLst>
          </p:cNvPr>
          <p:cNvSpPr txBox="1"/>
          <p:nvPr/>
        </p:nvSpPr>
        <p:spPr>
          <a:xfrm>
            <a:off x="5353050" y="1024933"/>
            <a:ext cx="6601823" cy="1815882"/>
          </a:xfrm>
          <a:prstGeom prst="rect">
            <a:avLst/>
          </a:prstGeom>
          <a:noFill/>
        </p:spPr>
        <p:txBody>
          <a:bodyPr wrap="square">
            <a:spAutoFit/>
          </a:bodyPr>
          <a:lstStyle/>
          <a:p>
            <a:pPr lvl="0"/>
            <a:r>
              <a:rPr lang="vi-VN" sz="2800" dirty="0">
                <a:solidFill>
                  <a:prstClr val="white"/>
                </a:solidFill>
                <a:latin typeface="Cambria" panose="02040503050406030204" pitchFamily="18" charset="0"/>
                <a:ea typeface="Cambria" panose="02040503050406030204" pitchFamily="18" charset="0"/>
              </a:rPr>
              <a:t>Thực hiện được phép chia phân số bao gồm: phép chia phân số với phân số, chia với số tự nhiên cho phân số và phép chia phân số cho số tự nhiên.</a:t>
            </a:r>
            <a:endPar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EAF518F4-C31C-4A59-B2B8-E738F261349C}"/>
              </a:ext>
            </a:extLst>
          </p:cNvPr>
          <p:cNvSpPr txBox="1"/>
          <p:nvPr/>
        </p:nvSpPr>
        <p:spPr>
          <a:xfrm>
            <a:off x="5800725" y="5029657"/>
            <a:ext cx="6391275" cy="1077218"/>
          </a:xfrm>
          <a:prstGeom prst="rect">
            <a:avLst/>
          </a:prstGeom>
          <a:noFill/>
        </p:spPr>
        <p:txBody>
          <a:bodyPr wrap="square">
            <a:spAutoFit/>
          </a:bodyPr>
          <a:lstStyle/>
          <a:p>
            <a:pPr lvl="0"/>
            <a:r>
              <a:rPr lang="vi-VN" sz="3200" dirty="0">
                <a:solidFill>
                  <a:srgbClr val="FF0000"/>
                </a:solidFill>
                <a:latin typeface="Cambria" panose="02040503050406030204" pitchFamily="18" charset="0"/>
                <a:ea typeface="Cambria" panose="02040503050406030204" pitchFamily="18" charset="0"/>
              </a:rPr>
              <a:t>Giải được một số bài toán thực tế liên quan đến phép chia phân số.</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41" name="图片 13">
            <a:extLst>
              <a:ext uri="{FF2B5EF4-FFF2-40B4-BE49-F238E27FC236}">
                <a16:creationId xmlns:a16="http://schemas.microsoft.com/office/drawing/2014/main" id="{899C44EB-8470-4078-B6E9-4A52EB1FDB9A}"/>
              </a:ext>
            </a:extLst>
          </p:cNvPr>
          <p:cNvPicPr>
            <a:picLocks noChangeAspect="1"/>
          </p:cNvPicPr>
          <p:nvPr/>
        </p:nvPicPr>
        <p:blipFill>
          <a:blip r:embed="rId6">
            <a:lum contrast="20000"/>
          </a:blip>
          <a:stretch>
            <a:fillRect/>
          </a:stretch>
        </p:blipFill>
        <p:spPr>
          <a:xfrm rot="900000">
            <a:off x="-1324948" y="3234907"/>
            <a:ext cx="4226672" cy="4889019"/>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CBE91797-044B-08A1-3467-BB231C74DF2A}"/>
              </a:ext>
            </a:extLst>
          </p:cNvPr>
          <p:cNvPicPr>
            <a:picLocks noChangeAspect="1"/>
          </p:cNvPicPr>
          <p:nvPr/>
        </p:nvPicPr>
        <p:blipFill>
          <a:blip r:embed="rId7"/>
          <a:stretch>
            <a:fillRect/>
          </a:stretch>
        </p:blipFill>
        <p:spPr>
          <a:xfrm>
            <a:off x="129409" y="523776"/>
            <a:ext cx="3017782" cy="228619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20000">
                                          <p:cBhvr additive="base">
                                            <p:cTn id="7" dur="750" fill="hold"/>
                                            <p:tgtEl>
                                              <p:spTgt spid="41"/>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6368738" y="-437049"/>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rPr>
              <a:t>1</a:t>
            </a:r>
            <a:endParaRPr kumimoji="0" lang="zh-CN" altLang="en-US"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rotWithShape="1">
          <a:blip r:embed="rId4">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5">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11BCD69E-48D5-F7E7-3C7C-9EDA64E56FB0}"/>
              </a:ext>
            </a:extLst>
          </p:cNvPr>
          <p:cNvPicPr>
            <a:picLocks noChangeAspect="1"/>
          </p:cNvPicPr>
          <p:nvPr/>
        </p:nvPicPr>
        <p:blipFill>
          <a:blip r:embed="rId7"/>
          <a:stretch>
            <a:fillRect/>
          </a:stretch>
        </p:blipFill>
        <p:spPr>
          <a:xfrm>
            <a:off x="6131057" y="4038104"/>
            <a:ext cx="5553937" cy="2341067"/>
          </a:xfrm>
          <a:prstGeom prst="rect">
            <a:avLst/>
          </a:prstGeom>
        </p:spPr>
      </p:pic>
    </p:spTree>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545209" y="2368254"/>
            <a:ext cx="4623468" cy="3724202"/>
          </a:xfrm>
          <a:prstGeom prst="wedgeRoundRectCallout">
            <a:avLst>
              <a:gd name="adj1" fmla="val -30410"/>
              <a:gd name="adj2" fmla="val -59514"/>
              <a:gd name="adj3" fmla="val 16667"/>
            </a:avLst>
          </a:prstGeom>
          <a:no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3" name="圆角矩形标注 22"/>
          <p:cNvSpPr/>
          <p:nvPr/>
        </p:nvSpPr>
        <p:spPr>
          <a:xfrm rot="10800000">
            <a:off x="7263423" y="2168179"/>
            <a:ext cx="4661875" cy="2985479"/>
          </a:xfrm>
          <a:prstGeom prst="wedgeRoundRectCallout">
            <a:avLst/>
          </a:prstGeom>
          <a:noFill/>
          <a:ln w="28575">
            <a:solidFill>
              <a:srgbClr val="FE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515" y="2192945"/>
            <a:ext cx="2507644" cy="4585883"/>
          </a:xfrm>
          <a:prstGeom prst="rect">
            <a:avLst/>
          </a:prstGeom>
        </p:spPr>
      </p:pic>
      <mc:AlternateContent xmlns:mc="http://schemas.openxmlformats.org/markup-compatibility/2006" xmlns:a14="http://schemas.microsoft.com/office/drawing/2010/main">
        <mc:Choice Requires="a14">
          <p:sp>
            <p:nvSpPr>
              <p:cNvPr id="25" name="文本框 24"/>
              <p:cNvSpPr txBox="1"/>
              <p:nvPr/>
            </p:nvSpPr>
            <p:spPr>
              <a:xfrm>
                <a:off x="632405" y="2469960"/>
                <a:ext cx="4813516" cy="35296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Hình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ABCD có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diện</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tích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𝟕</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𝟏𝟗</m:t>
                        </m:r>
                      </m:den>
                    </m:f>
                  </m:oMath>
                </a14:m>
                <a:r>
                  <a:rPr kumimoji="0" lang="en-US" alt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r>
                  <a:rPr kumimoji="0" lang="en-US" altLang="en-US" sz="3600" b="1" i="0" u="none" strike="noStrike" kern="1200" cap="none" spc="0" normalizeH="0" baseline="30000" noProof="0" dirty="0">
                    <a:ln>
                      <a:noFill/>
                    </a:ln>
                    <a:solidFill>
                      <a:schemeClr val="bg1"/>
                    </a:solidFill>
                    <a:effectLst/>
                    <a:uLnTx/>
                    <a:uFillTx/>
                    <a:latin typeface="Cambria" panose="02040503050406030204" pitchFamily="18" charset="0"/>
                    <a:ea typeface="Cambria" panose="02040503050406030204" pitchFamily="18" charset="0"/>
                  </a:rPr>
                  <a:t>2</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rộng</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là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alt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m.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632405" y="2469960"/>
                <a:ext cx="4813516" cy="3529621"/>
              </a:xfrm>
              <a:prstGeom prst="rect">
                <a:avLst/>
              </a:prstGeom>
              <a:blipFill>
                <a:blip r:embed="rId5"/>
                <a:stretch>
                  <a:fillRect l="-3929" t="-2591" b="-5527"/>
                </a:stretch>
              </a:blipFill>
            </p:spPr>
            <p:txBody>
              <a:bodyPr/>
              <a:lstStyle/>
              <a:p>
                <a:r>
                  <a:rPr lang="en-US">
                    <a:noFill/>
                  </a:rPr>
                  <a:t> </a:t>
                </a:r>
              </a:p>
            </p:txBody>
          </p:sp>
        </mc:Fallback>
      </mc:AlternateContent>
      <p:sp>
        <p:nvSpPr>
          <p:cNvPr id="22" name="波形 21"/>
          <p:cNvSpPr/>
          <p:nvPr/>
        </p:nvSpPr>
        <p:spPr>
          <a:xfrm>
            <a:off x="525931" y="1265913"/>
            <a:ext cx="2509517" cy="793631"/>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6"/>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6"/>
          <a:srcRect l="47449" t="21697"/>
          <a:stretch>
            <a:fillRect/>
          </a:stretch>
        </p:blipFill>
        <p:spPr>
          <a:xfrm>
            <a:off x="9123073" y="5091203"/>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7">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p:grpSp>
        <p:nvGrpSpPr>
          <p:cNvPr id="43" name="Group 35">
            <a:extLst>
              <a:ext uri="{FF2B5EF4-FFF2-40B4-BE49-F238E27FC236}">
                <a16:creationId xmlns:a16="http://schemas.microsoft.com/office/drawing/2014/main" id="{249043A9-4C18-473E-BBF1-001165B5B1DA}"/>
              </a:ext>
            </a:extLst>
          </p:cNvPr>
          <p:cNvGrpSpPr>
            <a:grpSpLocks/>
          </p:cNvGrpSpPr>
          <p:nvPr/>
        </p:nvGrpSpPr>
        <p:grpSpPr bwMode="auto">
          <a:xfrm>
            <a:off x="7569200" y="2569110"/>
            <a:ext cx="3251199" cy="2533650"/>
            <a:chOff x="3271" y="2107"/>
            <a:chExt cx="2048" cy="1596"/>
          </a:xfrm>
        </p:grpSpPr>
        <p:sp>
          <p:nvSpPr>
            <p:cNvPr id="44" name="Rectangle 11">
              <a:extLst>
                <a:ext uri="{FF2B5EF4-FFF2-40B4-BE49-F238E27FC236}">
                  <a16:creationId xmlns:a16="http://schemas.microsoft.com/office/drawing/2014/main" id="{E456DA3C-19EF-4F2D-B92C-1E07086AD423}"/>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45" name="Text Box 13">
              <a:extLst>
                <a:ext uri="{FF2B5EF4-FFF2-40B4-BE49-F238E27FC236}">
                  <a16:creationId xmlns:a16="http://schemas.microsoft.com/office/drawing/2014/main" id="{C1C8F706-C42E-4F3E-BA8B-EFA88CB1FE41}"/>
                </a:ext>
              </a:extLst>
            </p:cNvPr>
            <p:cNvSpPr txBox="1">
              <a:spLocks noChangeArrowheads="1"/>
            </p:cNvSpPr>
            <p:nvPr/>
          </p:nvSpPr>
          <p:spPr bwMode="auto">
            <a:xfrm>
              <a:off x="3271" y="2107"/>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46" name="Text Box 14">
              <a:extLst>
                <a:ext uri="{FF2B5EF4-FFF2-40B4-BE49-F238E27FC236}">
                  <a16:creationId xmlns:a16="http://schemas.microsoft.com/office/drawing/2014/main" id="{5D03437C-9B6F-488E-800A-0A892EA7502F}"/>
                </a:ext>
              </a:extLst>
            </p:cNvPr>
            <p:cNvSpPr txBox="1">
              <a:spLocks noChangeArrowheads="1"/>
            </p:cNvSpPr>
            <p:nvPr/>
          </p:nvSpPr>
          <p:spPr bwMode="auto">
            <a:xfrm>
              <a:off x="5115" y="214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47" name="Text Box 15">
              <a:extLst>
                <a:ext uri="{FF2B5EF4-FFF2-40B4-BE49-F238E27FC236}">
                  <a16:creationId xmlns:a16="http://schemas.microsoft.com/office/drawing/2014/main" id="{3ED6C6DF-692A-484F-B919-A0AE30966F04}"/>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48" name="Text Box 16">
              <a:extLst>
                <a:ext uri="{FF2B5EF4-FFF2-40B4-BE49-F238E27FC236}">
                  <a16:creationId xmlns:a16="http://schemas.microsoft.com/office/drawing/2014/main" id="{57D4070C-351F-4A27-8C18-42A1683A0C0E}"/>
                </a:ext>
              </a:extLst>
            </p:cNvPr>
            <p:cNvSpPr txBox="1">
              <a:spLocks noChangeArrowheads="1"/>
            </p:cNvSpPr>
            <p:nvPr/>
          </p:nvSpPr>
          <p:spPr bwMode="auto">
            <a:xfrm>
              <a:off x="3292"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49" name="Text Box 17">
            <a:extLst>
              <a:ext uri="{FF2B5EF4-FFF2-40B4-BE49-F238E27FC236}">
                <a16:creationId xmlns:a16="http://schemas.microsoft.com/office/drawing/2014/main" id="{0FF6522A-A64A-4C39-A228-3E4CF219DBAB}"/>
              </a:ext>
            </a:extLst>
          </p:cNvPr>
          <p:cNvSpPr txBox="1">
            <a:spLocks noChangeArrowheads="1"/>
          </p:cNvSpPr>
          <p:nvPr/>
        </p:nvSpPr>
        <p:spPr bwMode="auto">
          <a:xfrm>
            <a:off x="8701881" y="2482902"/>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p:sp>
        <p:nvSpPr>
          <p:cNvPr id="54" name="Text Box 21">
            <a:extLst>
              <a:ext uri="{FF2B5EF4-FFF2-40B4-BE49-F238E27FC236}">
                <a16:creationId xmlns:a16="http://schemas.microsoft.com/office/drawing/2014/main" id="{A2DD4FFB-4F9C-4B58-A472-CEE20F90C2BC}"/>
              </a:ext>
            </a:extLst>
          </p:cNvPr>
          <p:cNvSpPr txBox="1">
            <a:spLocks noChangeArrowheads="1"/>
          </p:cNvSpPr>
          <p:nvPr/>
        </p:nvSpPr>
        <p:spPr bwMode="auto">
          <a:xfrm>
            <a:off x="8701093" y="3354927"/>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endPar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61DB3DC-1317-40F2-9E46-E9CEF18FFAA7}"/>
                  </a:ext>
                </a:extLst>
              </p:cNvPr>
              <p:cNvSpPr txBox="1"/>
              <p:nvPr/>
            </p:nvSpPr>
            <p:spPr>
              <a:xfrm>
                <a:off x="8635628" y="3211014"/>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57" name="TextBox 56">
                <a:extLst>
                  <a:ext uri="{FF2B5EF4-FFF2-40B4-BE49-F238E27FC236}">
                    <a16:creationId xmlns:a16="http://schemas.microsoft.com/office/drawing/2014/main" id="{C61DB3DC-1317-40F2-9E46-E9CEF18FFAA7}"/>
                  </a:ext>
                </a:extLst>
              </p:cNvPr>
              <p:cNvSpPr txBox="1">
                <a:spLocks noRot="1" noChangeAspect="1" noMove="1" noResize="1" noEditPoints="1" noAdjustHandles="1" noChangeArrowheads="1" noChangeShapeType="1" noTextEdit="1"/>
              </p:cNvSpPr>
              <p:nvPr/>
            </p:nvSpPr>
            <p:spPr>
              <a:xfrm>
                <a:off x="8635628" y="3211014"/>
                <a:ext cx="1106072" cy="886205"/>
              </a:xfrm>
              <a:prstGeom prst="rect">
                <a:avLst/>
              </a:prstGeom>
              <a:blipFill>
                <a:blip r:embed="rId8"/>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1468AE-E5EC-4A57-9F21-53098FC1E342}"/>
                  </a:ext>
                </a:extLst>
              </p:cNvPr>
              <p:cNvSpPr txBox="1"/>
              <p:nvPr/>
            </p:nvSpPr>
            <p:spPr>
              <a:xfrm>
                <a:off x="10746872" y="3335091"/>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4" name="TextBox 3">
                <a:extLst>
                  <a:ext uri="{FF2B5EF4-FFF2-40B4-BE49-F238E27FC236}">
                    <a16:creationId xmlns:a16="http://schemas.microsoft.com/office/drawing/2014/main" id="{CD1468AE-E5EC-4A57-9F21-53098FC1E342}"/>
                  </a:ext>
                </a:extLst>
              </p:cNvPr>
              <p:cNvSpPr txBox="1">
                <a:spLocks noRot="1" noChangeAspect="1" noMove="1" noResize="1" noEditPoints="1" noAdjustHandles="1" noChangeArrowheads="1" noChangeShapeType="1" noTextEdit="1"/>
              </p:cNvSpPr>
              <p:nvPr/>
            </p:nvSpPr>
            <p:spPr>
              <a:xfrm>
                <a:off x="10746872" y="3335091"/>
                <a:ext cx="702115" cy="889090"/>
              </a:xfrm>
              <a:prstGeom prst="rect">
                <a:avLst/>
              </a:prstGeom>
              <a:blipFill>
                <a:blip r:embed="rId9"/>
                <a:stretch>
                  <a:fillRect l="-870" r="-33913" b="-8219"/>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arn(inVertic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heckerboard(across)">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ldLvl="0" animBg="1"/>
      <p:bldP spid="25" grpId="0"/>
      <p:bldP spid="22" grpId="0" animBg="1"/>
      <p:bldP spid="49" grpId="0"/>
      <p:bldP spid="5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4681064" y="2679020"/>
            <a:ext cx="4332317" cy="3024285"/>
          </a:xfrm>
          <a:prstGeom prst="wedgeRoundRectCallout">
            <a:avLst>
              <a:gd name="adj1" fmla="val 62710"/>
              <a:gd name="adj2" fmla="val 1516"/>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1" y="2214383"/>
            <a:ext cx="2507644" cy="4585883"/>
          </a:xfrm>
          <a:prstGeom prst="rect">
            <a:avLst/>
          </a:prstGeom>
        </p:spPr>
      </p:pic>
      <p:sp>
        <p:nvSpPr>
          <p:cNvPr id="29" name="文本框 28"/>
          <p:cNvSpPr txBox="1"/>
          <p:nvPr/>
        </p:nvSpPr>
        <p:spPr>
          <a:xfrm>
            <a:off x="4706922" y="2918054"/>
            <a:ext cx="4417535"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tìm</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làm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thế</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p:spTree>
    <p:extLst>
      <p:ext uri="{BB962C8B-B14F-4D97-AF65-F5344CB8AC3E}">
        <p14:creationId xmlns:p14="http://schemas.microsoft.com/office/powerpoint/2010/main" val="28553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3993016" y="1405912"/>
            <a:ext cx="7022965" cy="1880326"/>
          </a:xfrm>
          <a:prstGeom prst="wedgeRoundRectCallout">
            <a:avLst>
              <a:gd name="adj1" fmla="val 49823"/>
              <a:gd name="adj2" fmla="val 5131"/>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264" y="2181126"/>
            <a:ext cx="2174735" cy="4676874"/>
          </a:xfrm>
          <a:prstGeom prst="rect">
            <a:avLst/>
          </a:prstGeom>
        </p:spPr>
      </p:pic>
      <p:sp>
        <p:nvSpPr>
          <p:cNvPr id="29" name="文本框 28"/>
          <p:cNvSpPr txBox="1"/>
          <p:nvPr/>
        </p:nvSpPr>
        <p:spPr>
          <a:xfrm>
            <a:off x="3982327" y="1397853"/>
            <a:ext cx="702296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bên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thực</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hiện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phép</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373DB8-1F9D-4FB5-9EB4-B0AF130B4BE8}"/>
                  </a:ext>
                </a:extLst>
              </p:cNvPr>
              <p:cNvSpPr txBox="1"/>
              <p:nvPr/>
            </p:nvSpPr>
            <p:spPr>
              <a:xfrm>
                <a:off x="5417876" y="3843830"/>
                <a:ext cx="863654" cy="15545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𝟕</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𝟏𝟗</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25" name="TextBox 24">
                <a:extLst>
                  <a:ext uri="{FF2B5EF4-FFF2-40B4-BE49-F238E27FC236}">
                    <a16:creationId xmlns:a16="http://schemas.microsoft.com/office/drawing/2014/main" id="{E9373DB8-1F9D-4FB5-9EB4-B0AF130B4BE8}"/>
                  </a:ext>
                </a:extLst>
              </p:cNvPr>
              <p:cNvSpPr txBox="1">
                <a:spLocks noRot="1" noChangeAspect="1" noMove="1" noResize="1" noEditPoints="1" noAdjustHandles="1" noChangeArrowheads="1" noChangeShapeType="1" noTextEdit="1"/>
              </p:cNvSpPr>
              <p:nvPr/>
            </p:nvSpPr>
            <p:spPr>
              <a:xfrm>
                <a:off x="5417876" y="3843830"/>
                <a:ext cx="863654" cy="15545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14C21D3-4279-4C6F-9FA4-0D95223D2812}"/>
                  </a:ext>
                </a:extLst>
              </p:cNvPr>
              <p:cNvSpPr txBox="1"/>
              <p:nvPr/>
            </p:nvSpPr>
            <p:spPr>
              <a:xfrm>
                <a:off x="7220828" y="3827912"/>
                <a:ext cx="863654" cy="15545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𝟐</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𝟓</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0" name="TextBox 29">
                <a:extLst>
                  <a:ext uri="{FF2B5EF4-FFF2-40B4-BE49-F238E27FC236}">
                    <a16:creationId xmlns:a16="http://schemas.microsoft.com/office/drawing/2014/main" id="{C14C21D3-4279-4C6F-9FA4-0D95223D2812}"/>
                  </a:ext>
                </a:extLst>
              </p:cNvPr>
              <p:cNvSpPr txBox="1">
                <a:spLocks noRot="1" noChangeAspect="1" noMove="1" noResize="1" noEditPoints="1" noAdjustHandles="1" noChangeArrowheads="1" noChangeShapeType="1" noTextEdit="1"/>
              </p:cNvSpPr>
              <p:nvPr/>
            </p:nvSpPr>
            <p:spPr>
              <a:xfrm>
                <a:off x="7220828" y="3827912"/>
                <a:ext cx="863654" cy="155459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E594222-3D2C-4333-BE43-16C4DAB30466}"/>
                  </a:ext>
                </a:extLst>
              </p:cNvPr>
              <p:cNvSpPr txBox="1"/>
              <p:nvPr/>
            </p:nvSpPr>
            <p:spPr>
              <a:xfrm>
                <a:off x="6367793" y="4023666"/>
                <a:ext cx="86365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m:t>
                      </m:r>
                    </m:oMath>
                  </m:oMathPara>
                </a14:m>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1" name="TextBox 30">
                <a:extLst>
                  <a:ext uri="{FF2B5EF4-FFF2-40B4-BE49-F238E27FC236}">
                    <a16:creationId xmlns:a16="http://schemas.microsoft.com/office/drawing/2014/main" id="{7E594222-3D2C-4333-BE43-16C4DAB30466}"/>
                  </a:ext>
                </a:extLst>
              </p:cNvPr>
              <p:cNvSpPr txBox="1">
                <a:spLocks noRot="1" noChangeAspect="1" noMove="1" noResize="1" noEditPoints="1" noAdjustHandles="1" noChangeArrowheads="1" noChangeShapeType="1" noTextEdit="1"/>
              </p:cNvSpPr>
              <p:nvPr/>
            </p:nvSpPr>
            <p:spPr>
              <a:xfrm>
                <a:off x="6367793" y="4023666"/>
                <a:ext cx="863654" cy="110799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0189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6" name="文本框 15"/>
          <p:cNvSpPr txBox="1"/>
          <p:nvPr/>
        </p:nvSpPr>
        <p:spPr>
          <a:xfrm>
            <a:off x="6583838" y="-483254"/>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rPr>
              <a:t>2</a:t>
            </a:r>
            <a:endParaRPr kumimoji="0" lang="zh-CN" altLang="en-US"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a16="http://schemas.microsoft.com/office/drawing/2014/main"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
            <a:extLst>
              <a:ext uri="{FF2B5EF4-FFF2-40B4-BE49-F238E27FC236}">
                <a16:creationId xmlns:a16="http://schemas.microsoft.com/office/drawing/2014/main"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Phân</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số</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đảo</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ngược</a:t>
            </a:r>
            <a:endParaRPr kumimoji="0" lang="zh-CN" altLang="en-US"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endParaRPr>
          </a:p>
        </p:txBody>
      </p:sp>
      <p:pic>
        <p:nvPicPr>
          <p:cNvPr id="3" name="Picture 2">
            <a:extLst>
              <a:ext uri="{FF2B5EF4-FFF2-40B4-BE49-F238E27FC236}">
                <a16:creationId xmlns:a16="http://schemas.microsoft.com/office/drawing/2014/main" id="{3101225B-6BFD-28C9-5AE1-62675629CFDA}"/>
              </a:ext>
            </a:extLst>
          </p:cNvPr>
          <p:cNvPicPr>
            <a:picLocks noChangeAspect="1"/>
          </p:cNvPicPr>
          <p:nvPr/>
        </p:nvPicPr>
        <p:blipFill>
          <a:blip r:embed="rId7"/>
          <a:stretch>
            <a:fillRect/>
          </a:stretch>
        </p:blipFill>
        <p:spPr>
          <a:xfrm>
            <a:off x="5443066" y="3500492"/>
            <a:ext cx="6468417" cy="3133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25" name="云形 1">
            <a:extLst>
              <a:ext uri="{FF2B5EF4-FFF2-40B4-BE49-F238E27FC236}">
                <a16:creationId xmlns:a16="http://schemas.microsoft.com/office/drawing/2014/main" id="{69AFF5AF-4BF8-4062-87E1-E9E073539C6E}"/>
              </a:ext>
            </a:extLst>
          </p:cNvPr>
          <p:cNvSpPr/>
          <p:nvPr/>
        </p:nvSpPr>
        <p:spPr>
          <a:xfrm>
            <a:off x="2616284" y="3166234"/>
            <a:ext cx="6959432" cy="27305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133836" y="376991"/>
            <a:ext cx="4246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6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1876920"/>
                <a:ext cx="10962861" cy="978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1876920"/>
                <a:ext cx="10962861" cy="978538"/>
              </a:xfrm>
              <a:prstGeom prst="rect">
                <a:avLst/>
              </a:prstGeom>
              <a:blipFill>
                <a:blip r:embed="rId5"/>
                <a:stretch>
                  <a:fillRect l="-1724" b="-75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3601951" y="3786982"/>
            <a:ext cx="569579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như</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thế</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88502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2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6038237"/>
            <a:ext cx="12814112" cy="844528"/>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2029320"/>
                <a:ext cx="10962861" cy="889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2029320"/>
                <a:ext cx="10962861" cy="889924"/>
              </a:xfrm>
              <a:prstGeom prst="rect">
                <a:avLst/>
              </a:prstGeom>
              <a:blipFill>
                <a:blip r:embed="rId5"/>
                <a:stretch>
                  <a:fillRect l="-1446" b="-616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1003886" y="3082498"/>
            <a:ext cx="101191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52B1933-D985-4352-A069-16FC4EA78720}"/>
              </a:ext>
            </a:extLst>
          </p:cNvPr>
          <p:cNvSpPr txBox="1"/>
          <p:nvPr/>
        </p:nvSpPr>
        <p:spPr>
          <a:xfrm>
            <a:off x="2023132" y="4542028"/>
            <a:ext cx="93941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Tìm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5B6DD6-EBDF-48BD-A304-C5EBDA0ECA31}"/>
                  </a:ext>
                </a:extLst>
              </p:cNvPr>
              <p:cNvSpPr txBox="1"/>
              <p:nvPr/>
            </p:nvSpPr>
            <p:spPr>
              <a:xfrm>
                <a:off x="3865515" y="5222555"/>
                <a:ext cx="335028" cy="92256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𝟔</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AC5B6DD6-EBDF-48BD-A304-C5EBDA0ECA31}"/>
                  </a:ext>
                </a:extLst>
              </p:cNvPr>
              <p:cNvSpPr txBox="1">
                <a:spLocks noRot="1" noChangeAspect="1" noMove="1" noResize="1" noEditPoints="1" noAdjustHandles="1" noChangeArrowheads="1" noChangeShapeType="1" noTextEdit="1"/>
              </p:cNvSpPr>
              <p:nvPr/>
            </p:nvSpPr>
            <p:spPr>
              <a:xfrm>
                <a:off x="3865515" y="5222555"/>
                <a:ext cx="335028" cy="9225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75D561E-53D0-4926-A6D8-5F7FB1EAAA20}"/>
                  </a:ext>
                </a:extLst>
              </p:cNvPr>
              <p:cNvSpPr txBox="1"/>
              <p:nvPr/>
            </p:nvSpPr>
            <p:spPr>
              <a:xfrm>
                <a:off x="5027966" y="5254982"/>
                <a:ext cx="580287" cy="9251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𝟏𝟑</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𝟗</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775D561E-53D0-4926-A6D8-5F7FB1EAAA20}"/>
                  </a:ext>
                </a:extLst>
              </p:cNvPr>
              <p:cNvSpPr txBox="1">
                <a:spLocks noRot="1" noChangeAspect="1" noMove="1" noResize="1" noEditPoints="1" noAdjustHandles="1" noChangeArrowheads="1" noChangeShapeType="1" noTextEdit="1"/>
              </p:cNvSpPr>
              <p:nvPr/>
            </p:nvSpPr>
            <p:spPr>
              <a:xfrm>
                <a:off x="5027966" y="5254982"/>
                <a:ext cx="580287" cy="9251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C92A18-E4E4-451A-9A02-0A3368CF5A26}"/>
                  </a:ext>
                </a:extLst>
              </p:cNvPr>
              <p:cNvSpPr txBox="1"/>
              <p:nvPr/>
            </p:nvSpPr>
            <p:spPr>
              <a:xfrm>
                <a:off x="6353546" y="5222555"/>
                <a:ext cx="580287" cy="9219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𝟏𝟎</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𝟐𝟏</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0" name="TextBox 19">
                <a:extLst>
                  <a:ext uri="{FF2B5EF4-FFF2-40B4-BE49-F238E27FC236}">
                    <a16:creationId xmlns:a16="http://schemas.microsoft.com/office/drawing/2014/main" id="{ACC92A18-E4E4-451A-9A02-0A3368CF5A26}"/>
                  </a:ext>
                </a:extLst>
              </p:cNvPr>
              <p:cNvSpPr txBox="1">
                <a:spLocks noRot="1" noChangeAspect="1" noMove="1" noResize="1" noEditPoints="1" noAdjustHandles="1" noChangeArrowheads="1" noChangeShapeType="1" noTextEdit="1"/>
              </p:cNvSpPr>
              <p:nvPr/>
            </p:nvSpPr>
            <p:spPr>
              <a:xfrm>
                <a:off x="6353546" y="5222555"/>
                <a:ext cx="580287" cy="9219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FA99BB7-B342-4509-B7D9-667F2CF60864}"/>
                  </a:ext>
                </a:extLst>
              </p:cNvPr>
              <p:cNvSpPr txBox="1"/>
              <p:nvPr/>
            </p:nvSpPr>
            <p:spPr>
              <a:xfrm>
                <a:off x="7666794" y="5184913"/>
                <a:ext cx="580287" cy="9207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𝟒</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1" name="TextBox 20">
                <a:extLst>
                  <a:ext uri="{FF2B5EF4-FFF2-40B4-BE49-F238E27FC236}">
                    <a16:creationId xmlns:a16="http://schemas.microsoft.com/office/drawing/2014/main" id="{6FA99BB7-B342-4509-B7D9-667F2CF60864}"/>
                  </a:ext>
                </a:extLst>
              </p:cNvPr>
              <p:cNvSpPr txBox="1">
                <a:spLocks noRot="1" noChangeAspect="1" noMove="1" noResize="1" noEditPoints="1" noAdjustHandles="1" noChangeArrowheads="1" noChangeShapeType="1" noTextEdit="1"/>
              </p:cNvSpPr>
              <p:nvPr/>
            </p:nvSpPr>
            <p:spPr>
              <a:xfrm>
                <a:off x="7666794" y="5184913"/>
                <a:ext cx="580287" cy="92076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472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anim calcmode="lin" valueType="num">
                                      <p:cBhvr>
                                        <p:cTn id="3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5"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499</Words>
  <Application>Microsoft Office PowerPoint</Application>
  <PresentationFormat>Widescreen</PresentationFormat>
  <Paragraphs>138</Paragraphs>
  <Slides>19</Slides>
  <Notes>19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19</vt:i4>
      </vt:variant>
    </vt:vector>
  </HeadingPairs>
  <TitlesOfParts>
    <vt:vector size="34" baseType="lpstr">
      <vt:lpstr>等线</vt:lpstr>
      <vt:lpstr>微软雅黑</vt:lpstr>
      <vt:lpstr>#9Slide07 SVNErika Ormig</vt:lpstr>
      <vt:lpstr>Arial</vt:lpstr>
      <vt:lpstr>Calibri</vt:lpstr>
      <vt:lpstr>Calibri Light</vt:lpstr>
      <vt:lpstr>Cambria</vt:lpstr>
      <vt:lpstr>Cambria Math</vt:lpstr>
      <vt:lpstr>Times New Roman</vt:lpstr>
      <vt:lpstr>UTM Avo</vt:lpstr>
      <vt:lpstr>UTM Flamenco</vt:lpstr>
      <vt:lpstr>UTM Loko</vt:lpstr>
      <vt:lpstr>汉仪铸字木头人W</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2024-01-09T04:14:55Z</dcterms:created>
  <dcterms:modified xsi:type="dcterms:W3CDTF">2025-04-17T14:23:13Z</dcterms:modified>
</cp:coreProperties>
</file>