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677" r:id="rId3"/>
    <p:sldMasterId id="2147483707" r:id="rId4"/>
  </p:sldMasterIdLst>
  <p:notesMasterIdLst>
    <p:notesMasterId r:id="rId20"/>
  </p:notesMasterIdLst>
  <p:sldIdLst>
    <p:sldId id="257" r:id="rId5"/>
    <p:sldId id="266" r:id="rId6"/>
    <p:sldId id="276" r:id="rId7"/>
    <p:sldId id="321" r:id="rId8"/>
    <p:sldId id="322" r:id="rId9"/>
    <p:sldId id="324" r:id="rId10"/>
    <p:sldId id="286" r:id="rId11"/>
    <p:sldId id="326" r:id="rId12"/>
    <p:sldId id="291" r:id="rId13"/>
    <p:sldId id="285" r:id="rId14"/>
    <p:sldId id="327" r:id="rId15"/>
    <p:sldId id="288" r:id="rId16"/>
    <p:sldId id="328" r:id="rId17"/>
    <p:sldId id="325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1459-D9B1-BFF9-0492-8B40F6F0B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1731C-6B44-E394-11C1-64C126162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9E0F1-EB34-750E-CC72-378AD7AF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3B0B-4850-CEF0-0F16-EE4B32F6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CF871-C9AF-F8B6-702F-D54CC120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DEF3-1399-25EE-A128-59E7878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6000-6547-0B2A-9101-E0F05098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0D6CB-50AF-EAE8-76C0-8EBAB169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23EC-EC95-C42C-0ADC-300BC8AD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FC31-F386-4728-410E-63BF30C0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AB10-7530-C30E-7B19-52B20579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587D6-B79F-5ED2-78CE-A2F04F94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F40D1-9A78-CE5B-8A3C-B323BBD4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76A5-A0E4-0346-3161-C8BF7C7B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44C39-FABE-D9DE-B345-374A6E25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AC59-C92B-1243-D475-04736BCD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FDCA-FACB-2C14-3C78-27B787410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5D241-55CB-3CB7-A348-90064D36C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BDD40-F133-C60D-A35B-E9A57C2E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1B7EC-D118-1DCB-BE3D-58777AB9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D4207-041B-8C68-DE1C-75B41811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B44-6C00-5703-F3BC-87AC190D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4D2C-ECC1-CCD0-01AC-E81000F3F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BF64B-C760-6BC7-B835-67E286D31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2AED8-5D13-B942-7A5B-EAAD94C1B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5C09E-4E31-FA15-525E-C0CB949C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468E1-A323-74CB-EAC6-C6DD3C37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53150-480C-D397-5120-D589F8D0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270B-8901-2B1A-5993-D6C63FB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C391-8DAC-CC59-1F9C-0DEA688E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64EDA-0BE5-77F9-AE6F-B623DB17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6E43D-FD5E-89F7-1685-06CF3D2E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5550B-BC9F-DB22-5BEB-BD5BAF08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E005F-5B36-35DD-3903-7FFCEE7A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2C7DD-12DE-CA44-248E-3D6931B3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6364-1C16-8CF8-EE75-7A58339A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D02F-2EF7-23D3-8AF6-0B900B15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2BEF2-6CA7-1443-3CE2-39FAE456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1939C-06FD-B5DB-7F8C-7083B3AA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DF819-C199-88D6-8FA3-E1C351A7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22A58-24BF-8BBB-3FA2-DAD4A6D1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72AFE-4616-AA68-993D-707A6099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6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AD2D-E841-3958-1A44-9BBCC8F8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0409A-00D3-727D-1E21-4456403E4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3BFE6-B94A-5481-FB4F-A8E39DF3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AD7C4-2D8E-A553-EB38-6DFE24C1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F4CD2-DDDE-2523-A7CC-0E31027C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C644-379B-0AC9-E65A-488F78B3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1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5E01-17B1-86D6-838B-CA7ABA13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1CEB7-A230-48D6-A25F-4B648AA4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EACE-268D-63A1-0861-157BFA24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CE092-75F9-A92B-8DB1-02F50FE4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A42C-D012-BDB6-52A8-BC45C34A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C5DE5-B681-3AE3-5458-E951ABCB7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D5850-1AC6-53AC-41E1-9BAB7D6AA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9DF8-482C-3D16-15E4-02312945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12872-0A5C-A5F6-4ED0-7D12374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501D7-6B0E-9421-4C20-25B0B676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7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35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6C79D-B47B-1949-B4D8-04AE1B01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F16D5-2D71-D343-325B-9B51A752C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4C1B-92D8-C131-E691-BC9E5819E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F0369-3984-467B-8D7D-A6504D5ED2A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41DE-99CE-F396-C864-EC3CD5190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7D9F-C670-F0F4-940F-2105C7BAD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2914279" y="2349356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3185406" y="4242184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929492" y="3672795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>
            <a:off x="9781470" y="3934585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46" y="2022048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278054 w 7820286"/>
                  <a:gd name="connsiteY1" fmla="*/ 0 h 1220855"/>
                  <a:gd name="connsiteX2" fmla="*/ 790717 w 7820286"/>
                  <a:gd name="connsiteY2" fmla="*/ 0 h 1220855"/>
                  <a:gd name="connsiteX3" fmla="*/ 1381584 w 7820286"/>
                  <a:gd name="connsiteY3" fmla="*/ 0 h 1220855"/>
                  <a:gd name="connsiteX4" fmla="*/ 1972449 w 7820286"/>
                  <a:gd name="connsiteY4" fmla="*/ 0 h 1220855"/>
                  <a:gd name="connsiteX5" fmla="*/ 2485113 w 7820286"/>
                  <a:gd name="connsiteY5" fmla="*/ 0 h 1220855"/>
                  <a:gd name="connsiteX6" fmla="*/ 2919573 w 7820286"/>
                  <a:gd name="connsiteY6" fmla="*/ 0 h 1220855"/>
                  <a:gd name="connsiteX7" fmla="*/ 3510439 w 7820286"/>
                  <a:gd name="connsiteY7" fmla="*/ 0 h 1220855"/>
                  <a:gd name="connsiteX8" fmla="*/ 3788493 w 7820286"/>
                  <a:gd name="connsiteY8" fmla="*/ 0 h 1220855"/>
                  <a:gd name="connsiteX9" fmla="*/ 4144751 w 7820286"/>
                  <a:gd name="connsiteY9" fmla="*/ 0 h 1220855"/>
                  <a:gd name="connsiteX10" fmla="*/ 4501008 w 7820286"/>
                  <a:gd name="connsiteY10" fmla="*/ 0 h 1220855"/>
                  <a:gd name="connsiteX11" fmla="*/ 4779063 w 7820286"/>
                  <a:gd name="connsiteY11" fmla="*/ 0 h 1220855"/>
                  <a:gd name="connsiteX12" fmla="*/ 5213523 w 7820286"/>
                  <a:gd name="connsiteY12" fmla="*/ 0 h 1220855"/>
                  <a:gd name="connsiteX13" fmla="*/ 5491578 w 7820286"/>
                  <a:gd name="connsiteY13" fmla="*/ 0 h 1220855"/>
                  <a:gd name="connsiteX14" fmla="*/ 5926038 w 7820286"/>
                  <a:gd name="connsiteY14" fmla="*/ 0 h 1220855"/>
                  <a:gd name="connsiteX15" fmla="*/ 6438702 w 7820286"/>
                  <a:gd name="connsiteY15" fmla="*/ 0 h 1220855"/>
                  <a:gd name="connsiteX16" fmla="*/ 7029568 w 7820286"/>
                  <a:gd name="connsiteY16" fmla="*/ 0 h 1220855"/>
                  <a:gd name="connsiteX17" fmla="*/ 7820286 w 7820286"/>
                  <a:gd name="connsiteY17" fmla="*/ 0 h 1220855"/>
                  <a:gd name="connsiteX18" fmla="*/ 7820286 w 7820286"/>
                  <a:gd name="connsiteY18" fmla="*/ 419159 h 1220855"/>
                  <a:gd name="connsiteX19" fmla="*/ 7820286 w 7820286"/>
                  <a:gd name="connsiteY19" fmla="*/ 801695 h 1220855"/>
                  <a:gd name="connsiteX20" fmla="*/ 7820286 w 7820286"/>
                  <a:gd name="connsiteY20" fmla="*/ 1220855 h 1220855"/>
                  <a:gd name="connsiteX21" fmla="*/ 7464028 w 7820286"/>
                  <a:gd name="connsiteY21" fmla="*/ 1220855 h 1220855"/>
                  <a:gd name="connsiteX22" fmla="*/ 6951365 w 7820286"/>
                  <a:gd name="connsiteY22" fmla="*/ 1220855 h 1220855"/>
                  <a:gd name="connsiteX23" fmla="*/ 6595107 w 7820286"/>
                  <a:gd name="connsiteY23" fmla="*/ 1220855 h 1220855"/>
                  <a:gd name="connsiteX24" fmla="*/ 6160647 w 7820286"/>
                  <a:gd name="connsiteY24" fmla="*/ 1220855 h 1220855"/>
                  <a:gd name="connsiteX25" fmla="*/ 5647984 w 7820286"/>
                  <a:gd name="connsiteY25" fmla="*/ 1220855 h 1220855"/>
                  <a:gd name="connsiteX26" fmla="*/ 5448132 w 7820286"/>
                  <a:gd name="connsiteY26" fmla="*/ 1220855 h 1220855"/>
                  <a:gd name="connsiteX27" fmla="*/ 5013672 w 7820286"/>
                  <a:gd name="connsiteY27" fmla="*/ 1220855 h 1220855"/>
                  <a:gd name="connsiteX28" fmla="*/ 4501008 w 7820286"/>
                  <a:gd name="connsiteY28" fmla="*/ 1220855 h 1220855"/>
                  <a:gd name="connsiteX29" fmla="*/ 3988345 w 7820286"/>
                  <a:gd name="connsiteY29" fmla="*/ 1220855 h 1220855"/>
                  <a:gd name="connsiteX30" fmla="*/ 3710291 w 7820286"/>
                  <a:gd name="connsiteY30" fmla="*/ 1220855 h 1220855"/>
                  <a:gd name="connsiteX31" fmla="*/ 3354033 w 7820286"/>
                  <a:gd name="connsiteY31" fmla="*/ 1220855 h 1220855"/>
                  <a:gd name="connsiteX32" fmla="*/ 2919573 w 7820286"/>
                  <a:gd name="connsiteY32" fmla="*/ 1220855 h 1220855"/>
                  <a:gd name="connsiteX33" fmla="*/ 2641518 w 7820286"/>
                  <a:gd name="connsiteY33" fmla="*/ 1220855 h 1220855"/>
                  <a:gd name="connsiteX34" fmla="*/ 2207058 w 7820286"/>
                  <a:gd name="connsiteY34" fmla="*/ 1220855 h 1220855"/>
                  <a:gd name="connsiteX35" fmla="*/ 1772598 w 7820286"/>
                  <a:gd name="connsiteY35" fmla="*/ 1220855 h 1220855"/>
                  <a:gd name="connsiteX36" fmla="*/ 1259934 w 7820286"/>
                  <a:gd name="connsiteY36" fmla="*/ 1220855 h 1220855"/>
                  <a:gd name="connsiteX37" fmla="*/ 747271 w 7820286"/>
                  <a:gd name="connsiteY37" fmla="*/ 1220855 h 1220855"/>
                  <a:gd name="connsiteX38" fmla="*/ 469217 w 7820286"/>
                  <a:gd name="connsiteY38" fmla="*/ 1220855 h 1220855"/>
                  <a:gd name="connsiteX39" fmla="*/ 0 w 7820286"/>
                  <a:gd name="connsiteY39" fmla="*/ 1220855 h 1220855"/>
                  <a:gd name="connsiteX40" fmla="*/ 0 w 7820286"/>
                  <a:gd name="connsiteY40" fmla="*/ 826112 h 1220855"/>
                  <a:gd name="connsiteX41" fmla="*/ 0 w 7820286"/>
                  <a:gd name="connsiteY41" fmla="*/ 443577 h 1220855"/>
                  <a:gd name="connsiteX42" fmla="*/ 0 w 7820286"/>
                  <a:gd name="connsiteY42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27594" y="-9748"/>
                      <a:pt x="179028" y="7292"/>
                      <a:pt x="278054" y="0"/>
                    </a:cubicBezTo>
                    <a:cubicBezTo>
                      <a:pt x="384839" y="-18860"/>
                      <a:pt x="549414" y="76791"/>
                      <a:pt x="790717" y="0"/>
                    </a:cubicBezTo>
                    <a:cubicBezTo>
                      <a:pt x="1030099" y="-62931"/>
                      <a:pt x="1222468" y="81554"/>
                      <a:pt x="1381584" y="0"/>
                    </a:cubicBezTo>
                    <a:cubicBezTo>
                      <a:pt x="1530146" y="-75154"/>
                      <a:pt x="1684094" y="3627"/>
                      <a:pt x="1972449" y="0"/>
                    </a:cubicBezTo>
                    <a:cubicBezTo>
                      <a:pt x="2246187" y="-20290"/>
                      <a:pt x="2354168" y="40316"/>
                      <a:pt x="2485113" y="0"/>
                    </a:cubicBezTo>
                    <a:cubicBezTo>
                      <a:pt x="2610414" y="-47895"/>
                      <a:pt x="2698968" y="42385"/>
                      <a:pt x="2919573" y="0"/>
                    </a:cubicBezTo>
                    <a:cubicBezTo>
                      <a:pt x="3125195" y="-51884"/>
                      <a:pt x="3371870" y="76653"/>
                      <a:pt x="3510439" y="0"/>
                    </a:cubicBezTo>
                    <a:cubicBezTo>
                      <a:pt x="3703728" y="-72555"/>
                      <a:pt x="3738022" y="16254"/>
                      <a:pt x="3788493" y="0"/>
                    </a:cubicBezTo>
                    <a:cubicBezTo>
                      <a:pt x="3854805" y="-5780"/>
                      <a:pt x="4003964" y="10745"/>
                      <a:pt x="4144751" y="0"/>
                    </a:cubicBezTo>
                    <a:cubicBezTo>
                      <a:pt x="4309851" y="-2436"/>
                      <a:pt x="4379625" y="8621"/>
                      <a:pt x="4501008" y="0"/>
                    </a:cubicBezTo>
                    <a:cubicBezTo>
                      <a:pt x="4616619" y="727"/>
                      <a:pt x="4644142" y="21180"/>
                      <a:pt x="4779063" y="0"/>
                    </a:cubicBezTo>
                    <a:cubicBezTo>
                      <a:pt x="4945383" y="-29523"/>
                      <a:pt x="5053191" y="13344"/>
                      <a:pt x="5213523" y="0"/>
                    </a:cubicBezTo>
                    <a:cubicBezTo>
                      <a:pt x="5372030" y="-19207"/>
                      <a:pt x="5383092" y="846"/>
                      <a:pt x="5491578" y="0"/>
                    </a:cubicBezTo>
                    <a:cubicBezTo>
                      <a:pt x="5607730" y="6964"/>
                      <a:pt x="5758259" y="61491"/>
                      <a:pt x="5926038" y="0"/>
                    </a:cubicBezTo>
                    <a:cubicBezTo>
                      <a:pt x="6086417" y="-70616"/>
                      <a:pt x="6262648" y="-12675"/>
                      <a:pt x="6438702" y="0"/>
                    </a:cubicBezTo>
                    <a:cubicBezTo>
                      <a:pt x="6541997" y="10169"/>
                      <a:pt x="6783092" y="-22229"/>
                      <a:pt x="7029568" y="0"/>
                    </a:cubicBezTo>
                    <a:cubicBezTo>
                      <a:pt x="7269545" y="19492"/>
                      <a:pt x="7571672" y="40642"/>
                      <a:pt x="7820286" y="0"/>
                    </a:cubicBezTo>
                    <a:cubicBezTo>
                      <a:pt x="7900068" y="108893"/>
                      <a:pt x="7779405" y="282609"/>
                      <a:pt x="7820286" y="419159"/>
                    </a:cubicBezTo>
                    <a:cubicBezTo>
                      <a:pt x="7849567" y="600276"/>
                      <a:pt x="7804632" y="715448"/>
                      <a:pt x="7820286" y="801695"/>
                    </a:cubicBezTo>
                    <a:cubicBezTo>
                      <a:pt x="7803854" y="889450"/>
                      <a:pt x="7798940" y="1089199"/>
                      <a:pt x="7820286" y="1220855"/>
                    </a:cubicBezTo>
                    <a:cubicBezTo>
                      <a:pt x="7736654" y="1229427"/>
                      <a:pt x="7643550" y="1213307"/>
                      <a:pt x="7464028" y="1220855"/>
                    </a:cubicBezTo>
                    <a:cubicBezTo>
                      <a:pt x="7309059" y="1221483"/>
                      <a:pt x="7085038" y="1240775"/>
                      <a:pt x="6951365" y="1220855"/>
                    </a:cubicBezTo>
                    <a:cubicBezTo>
                      <a:pt x="6788476" y="1222916"/>
                      <a:pt x="6765501" y="1197647"/>
                      <a:pt x="6595107" y="1220855"/>
                    </a:cubicBezTo>
                    <a:cubicBezTo>
                      <a:pt x="6437582" y="1241453"/>
                      <a:pt x="6279022" y="1205926"/>
                      <a:pt x="6160647" y="1220855"/>
                    </a:cubicBezTo>
                    <a:cubicBezTo>
                      <a:pt x="6036084" y="1239255"/>
                      <a:pt x="5859328" y="1186552"/>
                      <a:pt x="5647984" y="1220855"/>
                    </a:cubicBezTo>
                    <a:cubicBezTo>
                      <a:pt x="5437558" y="1260749"/>
                      <a:pt x="5499758" y="1217516"/>
                      <a:pt x="5448132" y="1220855"/>
                    </a:cubicBezTo>
                    <a:cubicBezTo>
                      <a:pt x="5411629" y="1249770"/>
                      <a:pt x="5160079" y="1203076"/>
                      <a:pt x="5013672" y="1220855"/>
                    </a:cubicBezTo>
                    <a:cubicBezTo>
                      <a:pt x="4880517" y="1254166"/>
                      <a:pt x="4585771" y="1156141"/>
                      <a:pt x="4501008" y="1220855"/>
                    </a:cubicBezTo>
                    <a:cubicBezTo>
                      <a:pt x="4367988" y="1301971"/>
                      <a:pt x="4185078" y="1239107"/>
                      <a:pt x="3988345" y="1220855"/>
                    </a:cubicBezTo>
                    <a:cubicBezTo>
                      <a:pt x="3750264" y="1223833"/>
                      <a:pt x="3826776" y="1194906"/>
                      <a:pt x="3710291" y="1220855"/>
                    </a:cubicBezTo>
                    <a:cubicBezTo>
                      <a:pt x="3559288" y="1234009"/>
                      <a:pt x="3494999" y="1167288"/>
                      <a:pt x="3354033" y="1220855"/>
                    </a:cubicBezTo>
                    <a:cubicBezTo>
                      <a:pt x="3197387" y="1243262"/>
                      <a:pt x="3159129" y="1200923"/>
                      <a:pt x="2919573" y="1220855"/>
                    </a:cubicBezTo>
                    <a:cubicBezTo>
                      <a:pt x="2703672" y="1235220"/>
                      <a:pt x="2734454" y="1194093"/>
                      <a:pt x="2641518" y="1220855"/>
                    </a:cubicBezTo>
                    <a:cubicBezTo>
                      <a:pt x="2506186" y="1238621"/>
                      <a:pt x="2412927" y="1237624"/>
                      <a:pt x="2207058" y="1220855"/>
                    </a:cubicBezTo>
                    <a:cubicBezTo>
                      <a:pt x="2038654" y="1241486"/>
                      <a:pt x="1865065" y="1182775"/>
                      <a:pt x="1772598" y="1220855"/>
                    </a:cubicBezTo>
                    <a:cubicBezTo>
                      <a:pt x="1638311" y="1266781"/>
                      <a:pt x="1369947" y="1204612"/>
                      <a:pt x="1259934" y="1220855"/>
                    </a:cubicBezTo>
                    <a:cubicBezTo>
                      <a:pt x="1149812" y="1257836"/>
                      <a:pt x="845865" y="1222959"/>
                      <a:pt x="747271" y="1220855"/>
                    </a:cubicBezTo>
                    <a:cubicBezTo>
                      <a:pt x="649840" y="1259357"/>
                      <a:pt x="590722" y="1204606"/>
                      <a:pt x="469217" y="1220855"/>
                    </a:cubicBezTo>
                    <a:cubicBezTo>
                      <a:pt x="343134" y="1240146"/>
                      <a:pt x="124294" y="1169564"/>
                      <a:pt x="0" y="1220855"/>
                    </a:cubicBezTo>
                    <a:cubicBezTo>
                      <a:pt x="-19372" y="1112316"/>
                      <a:pt x="12117" y="1010411"/>
                      <a:pt x="0" y="826112"/>
                    </a:cubicBezTo>
                    <a:cubicBezTo>
                      <a:pt x="-12414" y="646710"/>
                      <a:pt x="-10050" y="577487"/>
                      <a:pt x="0" y="443577"/>
                    </a:cubicBezTo>
                    <a:cubicBezTo>
                      <a:pt x="2275" y="300982"/>
                      <a:pt x="-9798" y="162136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394</Words>
  <Application>Microsoft Office PowerPoint</Application>
  <PresentationFormat>Widescreen</PresentationFormat>
  <Paragraphs>59</Paragraphs>
  <Slides>15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Alef</vt:lpstr>
      <vt:lpstr>Arial</vt:lpstr>
      <vt:lpstr>Bowlby One SC</vt:lpstr>
      <vt:lpstr>Calibri</vt:lpstr>
      <vt:lpstr>Calibri Light</vt:lpstr>
      <vt:lpstr>Cambria</vt:lpstr>
      <vt:lpstr>Cambria Math</vt:lpstr>
      <vt:lpstr>Comfortaa Medium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Custom Design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22</cp:revision>
  <dcterms:created xsi:type="dcterms:W3CDTF">2024-01-09T02:07:03Z</dcterms:created>
  <dcterms:modified xsi:type="dcterms:W3CDTF">2025-04-17T14:30:46Z</dcterms:modified>
</cp:coreProperties>
</file>