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7" r:id="rId3"/>
    <p:sldId id="264" r:id="rId4"/>
    <p:sldId id="263" r:id="rId5"/>
    <p:sldId id="295" r:id="rId6"/>
    <p:sldId id="296" r:id="rId7"/>
    <p:sldId id="297" r:id="rId8"/>
    <p:sldId id="298" r:id="rId9"/>
    <p:sldId id="288"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8831-E3D6-2ADB-4762-AD5F46D85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1441D7-EF91-1B51-E121-A4E147556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2EF95-5F58-1ADD-2124-84C91AD1F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D0B25-09AD-4830-B110-68BD8B57C08A}"/>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6" name="Footer Placeholder 5">
            <a:extLst>
              <a:ext uri="{FF2B5EF4-FFF2-40B4-BE49-F238E27FC236}">
                <a16:creationId xmlns:a16="http://schemas.microsoft.com/office/drawing/2014/main" id="{7109C11A-8B1D-3F39-2479-406A25782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9816B-3CF7-0F70-9FFF-FF2704F160AC}"/>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262219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5F55-41CC-B93A-AAAC-7F48BB487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8DD5ED-62A8-BC48-11F7-C614A9802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CFCFC-5DB5-635E-B633-762CD06B5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374B1-F239-EFCA-A5AD-BAA298820D5F}"/>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6" name="Footer Placeholder 5">
            <a:extLst>
              <a:ext uri="{FF2B5EF4-FFF2-40B4-BE49-F238E27FC236}">
                <a16:creationId xmlns:a16="http://schemas.microsoft.com/office/drawing/2014/main" id="{8779707F-B735-07C5-6F7F-0158FBCB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248A8-F8CA-D139-31DA-160EF1DE2C50}"/>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279574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1E60-5B9F-0ADA-0B55-CD696B510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8377E-D437-9333-AEA7-1210EA3DB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4F664-44C3-26BF-DD89-E640BF047CE8}"/>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1F1A8A66-178C-2F19-624F-37134609D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8A2E8-80F4-BA4A-7A1A-D773EF3541DA}"/>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34538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0FE9-B67D-FC91-1AEC-E8C5EE0B60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F08BD-BBB3-C58F-DF2B-071CC509E3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6CAC8-85AE-89E3-8A56-7227B1BFAFD8}"/>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AE2E8C7D-A1CD-08B8-9460-4CB21D5A4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70F95-CB93-1E54-D3E0-35C233B30E04}"/>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47938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85D5-AACC-1011-4D8D-8EDAD02BE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A822F-CBDE-D50D-2442-D186D3EAD1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016AF-6A95-324B-D64F-C1DB5A57BCB1}"/>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86C97C5A-1781-DAEC-1CFA-9336DB89CE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A8B2E-3C01-8F87-7D50-BDB5E2B3354E}"/>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54864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75E1-4FCA-C890-706E-41E18470B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6DB65-932F-1AC6-037D-3D9047C1A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1F880-088E-28F9-EA1D-8517D94D3B35}"/>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E0C97FCD-E2E5-4A0B-8156-51926B096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C09F8-DB44-02CC-8C73-065FBD8EB3B7}"/>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44292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6850-E177-1548-7DB4-8C8890C60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FBA9B6-66CC-2CDA-1401-ED5FBBC9D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78979-12E4-9811-2674-D05F1D630A09}"/>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005424D3-6B3E-3C5F-D319-BD27ABE5C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23EE0-CEB0-8153-209B-A34D04FADF8A}"/>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97709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7CA1-8539-39AF-F5A5-E60074A68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49C46-88AD-3B77-F456-3ADC20197C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D37BB-8B66-C0FD-69C3-3842B403E8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E952C9-D21C-BFE7-4DDE-7177C56F14CB}"/>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6" name="Footer Placeholder 5">
            <a:extLst>
              <a:ext uri="{FF2B5EF4-FFF2-40B4-BE49-F238E27FC236}">
                <a16:creationId xmlns:a16="http://schemas.microsoft.com/office/drawing/2014/main" id="{2E371201-FC2F-2945-97A8-5E050E43C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F1B8-A12E-A034-A9D0-5CC1145027AF}"/>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10322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97CE-5AA7-C9BF-A2C1-C974E7721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6CF7C-55D8-CA25-7DCF-D7C66D258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ED8550-4015-9C54-7037-0C65FB623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D2AA45-13F5-124A-E377-90152C4DF3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67D8AC-B77A-2F26-0393-B58C58883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A6BAAB-74C1-38ED-AB41-D291085181FB}"/>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8" name="Footer Placeholder 7">
            <a:extLst>
              <a:ext uri="{FF2B5EF4-FFF2-40B4-BE49-F238E27FC236}">
                <a16:creationId xmlns:a16="http://schemas.microsoft.com/office/drawing/2014/main" id="{7B4AC695-DB99-C0E8-D66B-BDCCC316E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2BC3D-784E-2087-D1E7-7B352FE91DD5}"/>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89432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F759-E72E-4208-EB41-03A985CCBC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495056-FED0-3851-9272-D9AEE0C6DE34}"/>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4" name="Footer Placeholder 3">
            <a:extLst>
              <a:ext uri="{FF2B5EF4-FFF2-40B4-BE49-F238E27FC236}">
                <a16:creationId xmlns:a16="http://schemas.microsoft.com/office/drawing/2014/main" id="{AE18E121-82D4-B9C4-A106-C468700BD0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F37A53-CBD7-9014-69C5-388E29CCD133}"/>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398714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EF3E9-56AB-5E1F-D661-D1D20F40062D}"/>
              </a:ext>
            </a:extLst>
          </p:cNvPr>
          <p:cNvSpPr>
            <a:spLocks noGrp="1"/>
          </p:cNvSpPr>
          <p:nvPr>
            <p:ph type="dt" sz="half" idx="10"/>
          </p:nvPr>
        </p:nvSpPr>
        <p:spPr/>
        <p:txBody>
          <a:bodyPr/>
          <a:lstStyle/>
          <a:p>
            <a:fld id="{A649B537-C245-4492-8057-52E7A21A6D80}" type="datetimeFigureOut">
              <a:rPr lang="en-US" smtClean="0"/>
              <a:t>4/5/2025</a:t>
            </a:fld>
            <a:endParaRPr lang="en-US"/>
          </a:p>
        </p:txBody>
      </p:sp>
      <p:sp>
        <p:nvSpPr>
          <p:cNvPr id="3" name="Footer Placeholder 2">
            <a:extLst>
              <a:ext uri="{FF2B5EF4-FFF2-40B4-BE49-F238E27FC236}">
                <a16:creationId xmlns:a16="http://schemas.microsoft.com/office/drawing/2014/main" id="{DF221789-EB2E-7F00-70A2-10CF9C2CE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88F3CE-24AB-299C-7BC7-557A3FCA4251}"/>
              </a:ext>
            </a:extLst>
          </p:cNvPr>
          <p:cNvSpPr>
            <a:spLocks noGrp="1"/>
          </p:cNvSpPr>
          <p:nvPr>
            <p:ph type="sldNum" sz="quarter" idx="12"/>
          </p:nvPr>
        </p:nvSpPr>
        <p:spPr/>
        <p:txBody>
          <a:bodyPr/>
          <a:lstStyle/>
          <a:p>
            <a:fld id="{C5A7AC6E-38E5-4CB6-BE54-74DE3C74EB79}" type="slidenum">
              <a:rPr lang="en-US" smtClean="0"/>
              <a:t>‹#›</a:t>
            </a:fld>
            <a:endParaRPr lang="en-US"/>
          </a:p>
        </p:txBody>
      </p:sp>
    </p:spTree>
    <p:extLst>
      <p:ext uri="{BB962C8B-B14F-4D97-AF65-F5344CB8AC3E}">
        <p14:creationId xmlns:p14="http://schemas.microsoft.com/office/powerpoint/2010/main" val="1627171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7CF89-F50D-5457-5BB7-0C68FC0FA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799C8-CD91-A69F-FFEE-6F8CAC81F0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FC948-66C9-35C2-6429-452DA1681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B537-C245-4492-8057-52E7A21A6D80}" type="datetimeFigureOut">
              <a:rPr lang="en-US" smtClean="0"/>
              <a:t>4/5/2025</a:t>
            </a:fld>
            <a:endParaRPr lang="en-US"/>
          </a:p>
        </p:txBody>
      </p:sp>
      <p:sp>
        <p:nvSpPr>
          <p:cNvPr id="5" name="Footer Placeholder 4">
            <a:extLst>
              <a:ext uri="{FF2B5EF4-FFF2-40B4-BE49-F238E27FC236}">
                <a16:creationId xmlns:a16="http://schemas.microsoft.com/office/drawing/2014/main" id="{C2006918-D8A3-5761-3501-2F9AD7F91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346AC-67C6-206A-4B21-DC071725D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7AC6E-38E5-4CB6-BE54-74DE3C74EB79}" type="slidenum">
              <a:rPr lang="en-US" smtClean="0"/>
              <a:t>‹#›</a:t>
            </a:fld>
            <a:endParaRPr lang="en-US"/>
          </a:p>
        </p:txBody>
      </p:sp>
    </p:spTree>
    <p:extLst>
      <p:ext uri="{BB962C8B-B14F-4D97-AF65-F5344CB8AC3E}">
        <p14:creationId xmlns:p14="http://schemas.microsoft.com/office/powerpoint/2010/main" val="38347526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184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Cambria</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9</cp:revision>
  <dcterms:created xsi:type="dcterms:W3CDTF">2023-12-19T08:17:54Z</dcterms:created>
  <dcterms:modified xsi:type="dcterms:W3CDTF">2025-04-05T09:47:52Z</dcterms:modified>
</cp:coreProperties>
</file>