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672" r:id="rId3"/>
    <p:sldMasterId id="2147483676" r:id="rId4"/>
    <p:sldMasterId id="2147483688" r:id="rId5"/>
  </p:sldMasterIdLst>
  <p:notesMasterIdLst>
    <p:notesMasterId r:id="rId28"/>
  </p:notesMasterIdLst>
  <p:sldIdLst>
    <p:sldId id="259" r:id="rId6"/>
    <p:sldId id="288" r:id="rId7"/>
    <p:sldId id="284" r:id="rId8"/>
    <p:sldId id="285" r:id="rId9"/>
    <p:sldId id="302" r:id="rId10"/>
    <p:sldId id="286" r:id="rId11"/>
    <p:sldId id="257" r:id="rId12"/>
    <p:sldId id="262" r:id="rId13"/>
    <p:sldId id="291" r:id="rId14"/>
    <p:sldId id="292" r:id="rId15"/>
    <p:sldId id="293" r:id="rId16"/>
    <p:sldId id="303" r:id="rId17"/>
    <p:sldId id="294" r:id="rId18"/>
    <p:sldId id="304" r:id="rId19"/>
    <p:sldId id="305" r:id="rId20"/>
    <p:sldId id="306" r:id="rId21"/>
    <p:sldId id="307" r:id="rId22"/>
    <p:sldId id="256" r:id="rId23"/>
    <p:sldId id="308" r:id="rId24"/>
    <p:sldId id="258" r:id="rId25"/>
    <p:sldId id="309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9" autoAdjust="0"/>
  </p:normalViewPr>
  <p:slideViewPr>
    <p:cSldViewPr snapToGrid="0">
      <p:cViewPr varScale="1">
        <p:scale>
          <a:sx n="72" d="100"/>
          <a:sy n="72" d="100"/>
        </p:scale>
        <p:origin x="1104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A52D-58A5-A268-F7C8-C78BFF536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69F6C-E5DA-9A32-863A-E24BC1100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F54B9-4F7A-45DC-7DDD-3D77B3E9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AAD27-81F9-3BC3-AAD4-6F9AE197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D40C0-032E-E96D-55D5-7B36878E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7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EF47-1F4F-42CD-A574-B2022E29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687C9-FD81-10FE-B827-9AEC6B523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62026-24DD-17BC-D5A2-EC0A2EE7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1BD0B-FBAE-53DA-030D-9BEFDE59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49234-9C27-4B98-1A39-7E6D015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6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248B-71AF-B48F-536F-ED3262A6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16470-FD70-5085-05F6-9659ED05D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493B4-EB76-4F21-D546-04DBAF28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7747A-F0E8-825A-044D-707E0916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5D203-0A79-1741-9D02-30A990E3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6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80A4-E7D7-A51F-B5CA-2A1ED004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0852-E924-78F5-07CF-86F898581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09CE8-E32E-6DEA-58C7-440C8A867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4F16F-C1B3-EA34-68AF-9D5119E0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91877-93F2-CC3B-555F-6EDE37E0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92DF7-FA93-C7A9-0572-2BC92829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08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5134-4441-ABD0-00F9-E6830AEB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CED71-9E4E-66D4-5243-A6867BE8C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06C8F-5AF5-F7DB-4621-F5D1D4C3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3B4A7-D168-0BCC-79C9-DF7D9A982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FDC37-2D12-B085-FD9B-5A027B2FC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810CB9-C298-5EFB-4A84-C0A2FD9D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A9304-E31C-E215-1F34-D427DD83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817BF-87BD-8B2D-B98D-C3FEAA14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7DCE-B0C6-1C93-FEA8-3418FAD1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62762-FB1D-BAFB-2532-C8AAF936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4CCF2-93B8-7DAE-EF9D-A3D6400C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888BA-9F12-595F-1108-5EF0A522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1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1ED5F-5E4B-8D4E-7AFC-A976FC64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AA72F-EBC3-DF54-5FF7-73354ED7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B902D-E150-E22C-80AF-B908015F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5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0C42-CC67-4A98-7163-5D9DC495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0533-7917-5131-66FA-402BE2F7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18E11-B12D-2FB7-48D8-256C5DCE7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92B76-002A-9A17-ABDE-29384FEB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213D1-B9AE-A67E-8782-61F3E58A7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F3947-F9AC-9DDA-0D08-B1CC855D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6BE7-4FA1-9518-03B5-6CC218E8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02AB72-50E6-CD87-7121-B9CD178FD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9AF5F-6F5A-AD74-E9A0-65E7EBF5E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BCC93-3D8D-670A-4224-807AE2C9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642D6-DCFD-8B59-7570-F37DF4E9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B776-D98E-0A4B-AD66-A96CD7DF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4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B2CB7-F59E-EE78-52B4-B1ABF8BE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F44BA-7CB4-60ED-C3F7-14E524AA5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0F3E-BCD5-E37D-BDA0-008279C0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3CF3A-4147-603F-4220-49759F30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E96B9-C984-7134-1B69-929D3DB4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15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8015D-5DF5-BCCC-698E-089E024FD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FF948-A6AD-8874-8BBA-D757C6F5A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03D0-24E4-9257-A223-D6530420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B44B1-5BFA-04A8-D034-F954D4DE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E661-A41A-7B4D-F904-1C5E7958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DCA1A4-4C8D-1B31-E302-A8C89618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090E6-447D-57ED-31CF-4388E5CE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735CB-70B4-D222-AD9E-AD25C045A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33EF9-4F83-4D51-B8D5-B6808553A88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10E07-00AD-C460-5473-63108F7EB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70FFF-F630-200B-2245-D0E47A67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557BB-BF72-4D79-A2D3-87238E44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2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4.png"/><Relationship Id="rId34" Type="http://schemas.openxmlformats.org/officeDocument/2006/relationships/image" Target="../media/image84.png"/><Relationship Id="rId7" Type="http://schemas.openxmlformats.org/officeDocument/2006/relationships/image" Target="../media/image55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5" Type="http://schemas.openxmlformats.org/officeDocument/2006/relationships/image" Target="../media/image78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70.png"/><Relationship Id="rId20" Type="http://schemas.microsoft.com/office/2007/relationships/hdphoto" Target="../media/hdphoto3.wdp"/><Relationship Id="rId29" Type="http://schemas.openxmlformats.org/officeDocument/2006/relationships/image" Target="../media/image81.gif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24" Type="http://schemas.openxmlformats.org/officeDocument/2006/relationships/image" Target="../media/image77.png"/><Relationship Id="rId32" Type="http://schemas.openxmlformats.org/officeDocument/2006/relationships/image" Target="../media/image83.png"/><Relationship Id="rId5" Type="http://schemas.openxmlformats.org/officeDocument/2006/relationships/image" Target="../media/image46.png"/><Relationship Id="rId15" Type="http://schemas.microsoft.com/office/2007/relationships/hdphoto" Target="../media/hdphoto2.wdp"/><Relationship Id="rId23" Type="http://schemas.openxmlformats.org/officeDocument/2006/relationships/image" Target="../media/image76.png"/><Relationship Id="rId28" Type="http://schemas.microsoft.com/office/2007/relationships/hdphoto" Target="../media/hdphoto4.wdp"/><Relationship Id="rId10" Type="http://schemas.openxmlformats.org/officeDocument/2006/relationships/image" Target="../media/image65.png"/><Relationship Id="rId19" Type="http://schemas.openxmlformats.org/officeDocument/2006/relationships/image" Target="../media/image73.png"/><Relationship Id="rId31" Type="http://schemas.openxmlformats.org/officeDocument/2006/relationships/image" Target="../media/image82.png"/><Relationship Id="rId4" Type="http://schemas.openxmlformats.org/officeDocument/2006/relationships/image" Target="../media/image45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3.png"/><Relationship Id="rId18" Type="http://schemas.openxmlformats.org/officeDocument/2006/relationships/image" Target="../media/image81.gif"/><Relationship Id="rId26" Type="http://schemas.openxmlformats.org/officeDocument/2006/relationships/image" Target="../media/image89.png"/><Relationship Id="rId3" Type="http://schemas.openxmlformats.org/officeDocument/2006/relationships/image" Target="../media/image85.jpg"/><Relationship Id="rId21" Type="http://schemas.openxmlformats.org/officeDocument/2006/relationships/slide" Target="slide20.xml"/><Relationship Id="rId7" Type="http://schemas.openxmlformats.org/officeDocument/2006/relationships/image" Target="../media/image66.png"/><Relationship Id="rId12" Type="http://schemas.openxmlformats.org/officeDocument/2006/relationships/image" Target="../media/image72.png"/><Relationship Id="rId17" Type="http://schemas.openxmlformats.org/officeDocument/2006/relationships/image" Target="../media/image79.png"/><Relationship Id="rId25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11" Type="http://schemas.openxmlformats.org/officeDocument/2006/relationships/image" Target="../media/image71.png"/><Relationship Id="rId24" Type="http://schemas.openxmlformats.org/officeDocument/2006/relationships/image" Target="../media/image88.png"/><Relationship Id="rId5" Type="http://schemas.openxmlformats.org/officeDocument/2006/relationships/image" Target="../media/image53.png"/><Relationship Id="rId15" Type="http://schemas.openxmlformats.org/officeDocument/2006/relationships/image" Target="../media/image75.png"/><Relationship Id="rId23" Type="http://schemas.openxmlformats.org/officeDocument/2006/relationships/slide" Target="slide21.xml"/><Relationship Id="rId10" Type="http://schemas.microsoft.com/office/2007/relationships/hdphoto" Target="../media/hdphoto2.wdp"/><Relationship Id="rId19" Type="http://schemas.openxmlformats.org/officeDocument/2006/relationships/image" Target="../media/image84.png"/><Relationship Id="rId4" Type="http://schemas.openxmlformats.org/officeDocument/2006/relationships/slide" Target="slide8.xml"/><Relationship Id="rId9" Type="http://schemas.openxmlformats.org/officeDocument/2006/relationships/image" Target="../media/image69.png"/><Relationship Id="rId14" Type="http://schemas.microsoft.com/office/2007/relationships/hdphoto" Target="../media/hdphoto3.wdp"/><Relationship Id="rId22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98.png"/><Relationship Id="rId4" Type="http://schemas.openxmlformats.org/officeDocument/2006/relationships/image" Target="../media/image85.jpg"/><Relationship Id="rId9" Type="http://schemas.microsoft.com/office/2007/relationships/hdphoto" Target="../media/hdphoto7.wdp"/><Relationship Id="rId14" Type="http://schemas.openxmlformats.org/officeDocument/2006/relationships/image" Target="../media/image8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85.jp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5.jp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" action="ppaction://noaction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518</Words>
  <Application>Microsoft Office PowerPoint</Application>
  <PresentationFormat>Widescreen</PresentationFormat>
  <Paragraphs>91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SVN-SAF</vt:lpstr>
      <vt:lpstr>Times New Roman</vt:lpstr>
      <vt:lpstr>字魂59号-创粗黑</vt:lpstr>
      <vt:lpstr>Custom Design</vt:lpstr>
      <vt:lpstr>1_Custom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2023-12-25T04:22:36Z</dcterms:created>
  <dcterms:modified xsi:type="dcterms:W3CDTF">2025-04-05T09:04:28Z</dcterms:modified>
</cp:coreProperties>
</file>