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1" r:id="rId2"/>
    <p:sldMasterId id="2147483672" r:id="rId3"/>
    <p:sldMasterId id="2147483685" r:id="rId4"/>
    <p:sldMasterId id="2147483697" r:id="rId5"/>
    <p:sldMasterId id="2147483709" r:id="rId6"/>
    <p:sldMasterId id="2147483722" r:id="rId7"/>
    <p:sldMasterId id="2147483729" r:id="rId8"/>
  </p:sldMasterIdLst>
  <p:notesMasterIdLst>
    <p:notesMasterId r:id="rId31"/>
  </p:notesMasterIdLst>
  <p:sldIdLst>
    <p:sldId id="296" r:id="rId9"/>
    <p:sldId id="539" r:id="rId10"/>
    <p:sldId id="3235" r:id="rId11"/>
    <p:sldId id="3236" r:id="rId12"/>
    <p:sldId id="303" r:id="rId13"/>
    <p:sldId id="304" r:id="rId14"/>
    <p:sldId id="3237" r:id="rId15"/>
    <p:sldId id="3238" r:id="rId16"/>
    <p:sldId id="3245" r:id="rId17"/>
    <p:sldId id="3246" r:id="rId18"/>
    <p:sldId id="3247" r:id="rId19"/>
    <p:sldId id="3248" r:id="rId20"/>
    <p:sldId id="3249" r:id="rId21"/>
    <p:sldId id="3250" r:id="rId22"/>
    <p:sldId id="344" r:id="rId23"/>
    <p:sldId id="3251" r:id="rId24"/>
    <p:sldId id="345" r:id="rId25"/>
    <p:sldId id="312" r:id="rId26"/>
    <p:sldId id="891" r:id="rId27"/>
    <p:sldId id="258" r:id="rId28"/>
    <p:sldId id="295" r:id="rId29"/>
    <p:sldId id="2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9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4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0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1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FF031-88EC-4B93-A6D4-1E47F9DAD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2371"/>
            <a:ext cx="12188389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4B697-D15B-70BF-2A66-90377F016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B9F9D-6C74-2E9D-460E-CA59A6CD1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236A6-83E4-6FDC-19E2-50A06D299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776D-F64A-6B32-C271-A5D3C505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56D57-71CC-3B0A-F334-E2DBFA43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4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3511D-274D-A096-91AF-9972482FF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F709-1820-3BC8-EA0D-155267EFA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FE291-3AE8-7A35-196B-DCCDEA40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0AEE8-BC87-7F0B-82CF-299539F6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2A846-203F-D439-EDA0-50C5AEAB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3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DC388-CE2B-44D1-7918-665E84F8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2AC12-8032-FC5C-2353-06EC79BB7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F72DB-B280-4F98-7465-B0823503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C93F3-E362-8329-2620-21EC158D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98B48-E813-536D-359B-8582E208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43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65C1-0FB6-01EE-5932-F2E9EE03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EFBEB-F52B-2BDA-FB65-E982287DA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A170-A360-63BB-F9E8-E7CEB8373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0B184-BFD0-E08F-5F3C-9082A80E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3BA84-F29B-017B-5A32-69A10DDBD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A866F5-A4E3-AA8A-4D9B-396F70D2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74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C41AB-0B04-5752-E3A0-00FF1BBC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EB8CF-3D56-10F4-299B-FC736908E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A9B87-8F43-0B93-D044-6CC6F68DE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4F719-3C1C-1EF1-D33A-41155E448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79B366-79C5-2CB5-02C1-9883C818F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DEDE2-0F43-458A-9EB2-97BFC517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74A7A-BEE1-556F-8352-7F46973B7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9E464-583A-6EAD-71B9-9A209765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42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071B-8421-BA83-4BB2-92924B2E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2B436-2216-4667-4328-67FD7E62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C81496-4AA9-BC75-1043-B0535E4E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C8D7F-AD83-E1F5-D2AB-1A9DBAF2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35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B32567-1478-4D27-851E-98FE2A650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46582-CA5C-38BC-335C-62CFBF84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2863F-F776-322A-AC7F-FA4CB935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17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C62C-5247-79EC-1B19-133B905B7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E70E2-99FC-DD02-0CAD-E66B63369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1A2B3-66D2-E138-8557-5A0ED7C87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D24EE-8EBB-1785-4954-9DC0B8F2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00279-77B7-B431-1709-DE7C25EE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12356-8B9A-B204-C225-6BC05CB4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76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F5F99-570A-5C56-E556-F75BF2113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130D-AD0F-A66A-D1EF-10509EAA7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36178-82B4-2D74-7016-2C2EF4696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DDEA2-CFC0-08AC-89D5-F4FE9081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214CD-51A4-A8D9-1FC2-3035FDE71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A5E83-EE7B-B1C1-B3F1-7B4B8698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18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5AC5-C446-BCA2-4397-0EADC583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8878E-7EF1-1FBF-5416-26EC3B5A7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BA5EB-ACF2-95EF-2F2B-7AA757CDA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9AD23-4369-8A78-B438-9F7B4299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68619-B47B-0505-1BB7-9636727FD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9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1FFEBA-EE1D-270E-76C0-174EB528D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B3D0D-97B3-F63E-983F-7970F3171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37F97-0ACE-260F-7D81-E81E75C7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67C67-8962-BA6C-9025-404595D47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8049A-8D56-5072-4D44-B27E1724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70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4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2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4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8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1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4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81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28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6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536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94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7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8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8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00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305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77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48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94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27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15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007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69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95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99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1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2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1" r:id="rId9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618FE-73BD-6421-4FD4-2CB378CD9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090D0-3487-1960-C018-AF52F2863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8907-9983-58DD-A7A7-C11DF483E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E617C-BA4E-4166-902F-A1577050376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838C1-D204-B718-1CA4-36460B8BF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5996E-7275-FB01-1B9C-19C68105A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806ED-5C59-406A-BFB7-FEF154A00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8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4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28838D-D89B-BAB0-6715-E1D7441757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2.mp3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51.gif"/><Relationship Id="rId4" Type="http://schemas.openxmlformats.org/officeDocument/2006/relationships/audio" Target="../media/media2.mp3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55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BB00A-10DB-9E5D-B735-BC588D3F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35" y="730710"/>
            <a:ext cx="5742930" cy="1091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93234-95C1-BCF4-5BC4-DB889BCA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97" y="1329853"/>
            <a:ext cx="7980356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35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292100" y="4322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d)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uLnTx/>
              <a:uFillTx/>
              <a:latin typeface="Calibri (Headings)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962024" y="1657350"/>
            <a:ext cx="10572751" cy="270510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cho biết: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Tên các loại đất chính ở vùng Nam Bộ.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Các loại đất đó phù hợp để trồng loại cây nào.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8756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ba dan (có nhiều ở Đông Nam Bộ) thích hợp để trồng các loại cây công nghiệp như cao su, điều, hồ tiêu,…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36994-1CCC-E1C9-D80F-0CC19F99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410244"/>
            <a:ext cx="5176623" cy="344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3FC61-3BBF-A3F9-E783-06A062C4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400015"/>
            <a:ext cx="5314950" cy="3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38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phù sa (ở các khu vực đồng bằng) thích hợp để trồng lúa, rau, cây ăn quả,...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771-51EE-8BBC-198A-EDEBB7B27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2247138"/>
            <a:ext cx="6013846" cy="384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A6433-7B06-8386-4A39-21A856BC3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2266949"/>
            <a:ext cx="4872038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648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Cartoon Dễ Thương Sông Núi Thiết Kế Nền Minh Họa, Phim Hoạt Hình,  Dễ Thương, Bối Cảnh Background Vector để tải xuống miễn phí - Pngtree">
            <a:extLst>
              <a:ext uri="{FF2B5EF4-FFF2-40B4-BE49-F238E27FC236}">
                <a16:creationId xmlns:a16="http://schemas.microsoft.com/office/drawing/2014/main" id="{27D3A18F-DD13-4C7C-B7BD-012957BC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2293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8F398519-D8DA-4C91-9E72-C8CEFA88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1168400" y="1038771"/>
            <a:ext cx="10487325" cy="206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90CEA-EB97-4132-9803-466D4B11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800" y="4696157"/>
            <a:ext cx="1036512" cy="10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8FBFE5-40AA-49ED-1491-5BF1C861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31" y="1453843"/>
            <a:ext cx="599288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ẽ sơ đồ tư duy thể hiện duy thể hiện đặc điểm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vùng Nam Bộ.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4B7797-7C88-4E78-B59E-8A6E507F4A48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3151C9-6CDC-4B85-27E5-43D6F7B48BA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41547-1E53-DDD5-9D22-44999B887390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Sông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ngòi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E2E0B-CF2A-3670-8242-9609CAAE7EFA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7CDDE2-32E3-25F3-089E-179BCE9F88BE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F0000"/>
                </a:solidFill>
              </a:rPr>
              <a:t>Đất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82F80-D39B-FD1C-EAD2-B4E0876C8E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F51B1-8FA1-7BE5-93AD-67BFF7ED2003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song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,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Nai,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1ACB37-A473-EF44-BBD2-FDDB56060AAB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2251C-D7EB-1A53-EAB3-101F1A1AA5FF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BAC9CB-D60F-E184-E84B-97CA1003ABF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23FA91-6A1C-FBEB-3AAD-2A2ED8791E8B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dan (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ở </a:t>
            </a:r>
            <a:r>
              <a:rPr lang="en-US" sz="2000" dirty="0" err="1"/>
              <a:t>Đông</a:t>
            </a:r>
            <a:r>
              <a:rPr lang="en-US" sz="2000" dirty="0"/>
              <a:t> Nam </a:t>
            </a:r>
            <a:r>
              <a:rPr lang="en-US" sz="2000" dirty="0" err="1"/>
              <a:t>Bộ</a:t>
            </a:r>
            <a:r>
              <a:rPr lang="en-US" sz="2000" dirty="0"/>
              <a:t>)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CD8C3-1C74-233B-846A-2A91878246FF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B7C185-4ECF-4171-C4F4-760C77AE5C5E}"/>
              </a:ext>
            </a:extLst>
          </p:cNvPr>
          <p:cNvSpPr/>
          <p:nvPr/>
        </p:nvSpPr>
        <p:spPr>
          <a:xfrm>
            <a:off x="6591300" y="5229224"/>
            <a:ext cx="5191125" cy="10191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(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056017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A97A77-C05A-0A0F-502B-7BE9801BAAEE}"/>
              </a:ext>
            </a:extLst>
          </p:cNvPr>
          <p:cNvGrpSpPr/>
          <p:nvPr/>
        </p:nvGrpSpPr>
        <p:grpSpPr>
          <a:xfrm>
            <a:off x="3303639" y="482007"/>
            <a:ext cx="8524567" cy="4620936"/>
            <a:chOff x="680113" y="2028478"/>
            <a:chExt cx="5833849" cy="19759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122DA-1CDC-48B2-B81B-75613BBD4DD6}"/>
                </a:ext>
              </a:extLst>
            </p:cNvPr>
            <p:cNvSpPr/>
            <p:nvPr/>
          </p:nvSpPr>
          <p:spPr>
            <a:xfrm>
              <a:off x="680113" y="2029444"/>
              <a:ext cx="5833848" cy="1974997"/>
            </a:xfrm>
            <a:prstGeom prst="rect">
              <a:avLst/>
            </a:prstGeom>
            <a:solidFill>
              <a:srgbClr val="FA868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8F5067DF-A01C-4715-9FB3-1F6626976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114" y="2028478"/>
              <a:ext cx="5833848" cy="169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 chơi: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hơi theo tổ, mỗi tổ cử một số bạn tham gia theo lần lượt.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thời gian 1 phút mỗi tổ tìm trên quả địa cầu vị trí các con sông chính   của vùng Nam Bộ, một số con sông lớn của vùng Nam Bộ.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 nào tìm đúng và nhanh nhất là thắng cuộc.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FF38AF-30B8-EC63-2FCF-83B86EA17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370" y="2074605"/>
            <a:ext cx="4500383" cy="45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Spring landscape scene">
            <a:extLst>
              <a:ext uri="{FF2B5EF4-FFF2-40B4-BE49-F238E27FC236}">
                <a16:creationId xmlns:a16="http://schemas.microsoft.com/office/drawing/2014/main" id="{A36DA250-DED3-4648-A13A-99F4082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"/>
            <a:ext cx="12293600" cy="68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21778-0035-F07C-763A-716C3B94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87" y="2033688"/>
            <a:ext cx="1049212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8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6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6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ước từ các dòng sông đổ ra đâu ?">
            <a:extLst>
              <a:ext uri="{FF2B5EF4-FFF2-40B4-BE49-F238E27FC236}">
                <a16:creationId xmlns:a16="http://schemas.microsoft.com/office/drawing/2014/main" id="{77F1355E-041D-46FD-8682-B81CE09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3" y="-7753"/>
            <a:ext cx="12293600" cy="69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30549D-3E8B-45CF-94E6-2DAE768935D7}"/>
              </a:ext>
            </a:extLst>
          </p:cNvPr>
          <p:cNvGrpSpPr/>
          <p:nvPr/>
        </p:nvGrpSpPr>
        <p:grpSpPr>
          <a:xfrm>
            <a:off x="-1117600" y="2119064"/>
            <a:ext cx="11552827" cy="1798598"/>
            <a:chOff x="-2133600" y="4131238"/>
            <a:chExt cx="17329241" cy="26978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529A7E-2798-4330-8AE5-651E87640303}"/>
                </a:ext>
              </a:extLst>
            </p:cNvPr>
            <p:cNvGrpSpPr/>
            <p:nvPr/>
          </p:nvGrpSpPr>
          <p:grpSpPr>
            <a:xfrm>
              <a:off x="-2133600" y="4131238"/>
              <a:ext cx="17329241" cy="2697897"/>
              <a:chOff x="-1981200" y="3345924"/>
              <a:chExt cx="17329241" cy="2697897"/>
            </a:xfrm>
          </p:grpSpPr>
          <p:pic>
            <p:nvPicPr>
              <p:cNvPr id="6" name="Picture 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BE28740B-7B18-4C37-802E-5F7FF754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1981200" y="3345924"/>
                <a:ext cx="17329241" cy="2697897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BCD65E3-48F6-474F-9BDE-010E19AFE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908141" y="3829982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EAD3EC-4BC5-447F-B9AB-A5005DD75504}"/>
                </a:ext>
              </a:extLst>
            </p:cNvPr>
            <p:cNvSpPr txBox="1"/>
            <p:nvPr/>
          </p:nvSpPr>
          <p:spPr>
            <a:xfrm>
              <a:off x="1857374" y="4588536"/>
              <a:ext cx="9877425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endParaRPr lang="zh-CN" altLang="en-US" sz="4800" b="1" dirty="0">
                <a:solidFill>
                  <a:srgbClr val="4F81BD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F82F25-9CCA-4D3E-A758-1B5F31E5C018}"/>
              </a:ext>
            </a:extLst>
          </p:cNvPr>
          <p:cNvGrpSpPr/>
          <p:nvPr/>
        </p:nvGrpSpPr>
        <p:grpSpPr>
          <a:xfrm>
            <a:off x="2082800" y="4394200"/>
            <a:ext cx="11684000" cy="1798598"/>
            <a:chOff x="-3187882" y="5215682"/>
            <a:chExt cx="17526000" cy="26978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B0F311-8107-4B84-B454-7BDF9DE44A37}"/>
                </a:ext>
              </a:extLst>
            </p:cNvPr>
            <p:cNvGrpSpPr/>
            <p:nvPr/>
          </p:nvGrpSpPr>
          <p:grpSpPr>
            <a:xfrm>
              <a:off x="-3187882" y="5215682"/>
              <a:ext cx="17526000" cy="2697897"/>
              <a:chOff x="-3035482" y="4430368"/>
              <a:chExt cx="17526000" cy="2697897"/>
            </a:xfrm>
          </p:grpSpPr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6B4D696D-92AB-42A3-8011-6D5D1F0DE0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35482" y="4430368"/>
                <a:ext cx="17526000" cy="269789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C7ECBF4-E615-411B-B3A6-ED1A4D3BF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0" y="4635599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3F7AC8-2C26-4146-B4BB-B0114CDBBC01}"/>
                </a:ext>
              </a:extLst>
            </p:cNvPr>
            <p:cNvSpPr txBox="1"/>
            <p:nvPr/>
          </p:nvSpPr>
          <p:spPr>
            <a:xfrm>
              <a:off x="1303312" y="5320387"/>
              <a:ext cx="9136088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>
                  <a:solidFill>
                    <a:srgbClr val="D3882C"/>
                  </a:solidFill>
                  <a:effectLst>
                    <a:outerShdw blurRad="12700" dist="38100" dir="240000" algn="tl">
                      <a:srgbClr val="F7964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Chuẩn bị tiết tiếp theo.</a:t>
              </a:r>
              <a:endParaRPr lang="zh-CN" altLang="en-US" sz="4800" b="1" dirty="0">
                <a:solidFill>
                  <a:srgbClr val="D3882C"/>
                </a:solidFill>
                <a:effectLst>
                  <a:outerShdw blurRad="12700" dist="38100" dir="240000" algn="tl">
                    <a:srgbClr val="F7964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07" y="513864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559BDC25-77C2-4454-9D09-8B0B0353F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81258" r="-3853" b="-3854"/>
          <a:stretch/>
        </p:blipFill>
        <p:spPr>
          <a:xfrm rot="12117602" flipV="1">
            <a:off x="545614" y="3940510"/>
            <a:ext cx="3480489" cy="1714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8939D-67FF-925F-C6AA-4C282F63C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9550" y="776097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2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DAFF8A-6B6A-43BE-8BC3-71EEB293DF0F}"/>
              </a:ext>
            </a:extLst>
          </p:cNvPr>
          <p:cNvSpPr txBox="1"/>
          <p:nvPr/>
        </p:nvSpPr>
        <p:spPr>
          <a:xfrm>
            <a:off x="1524000" y="7899400"/>
            <a:ext cx="1156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Chúc CÁC em</a:t>
            </a:r>
          </a:p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						Học tốt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3DC49-2066-4E83-9BB5-C389DAD3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2800" y="1461179"/>
            <a:ext cx="15611429" cy="39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0556E-6 -2.71605E-6 L -1.80556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80049-23D2-43B7-9F06-7CA0530371F1}"/>
              </a:ext>
            </a:extLst>
          </p:cNvPr>
          <p:cNvSpPr txBox="1"/>
          <p:nvPr/>
        </p:nvSpPr>
        <p:spPr>
          <a:xfrm>
            <a:off x="1838325" y="866775"/>
            <a:ext cx="8058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</a:t>
            </a:r>
            <a:r>
              <a:rPr lang="vi-VN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ọc một số câu thơ, ca dao nói về thiên nhiên vùng Nam Bộ.</a:t>
            </a:r>
            <a:endParaRPr lang="en-US" sz="4400" dirty="0">
              <a:solidFill>
                <a:sysClr val="windowText" lastClr="00000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pic>
        <p:nvPicPr>
          <p:cNvPr id="8" name="Picture 2" descr="Tích Cực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15DD87C-EB39-4E71-85E8-603649D5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006600"/>
            <a:ext cx="5279986" cy="52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7352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3D64CD54-3C8E-4816-B304-200E29C16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168278" y="206452"/>
            <a:ext cx="13360401" cy="3289223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1C1026C6-C0C1-41E6-8D29-87DEAA71F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0B90D657-3C64-4350-ACCB-B7F433C4CF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863600" y="-1"/>
            <a:ext cx="1839816" cy="1343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000B3D-659E-4E3B-86E6-87564E9268ED}"/>
              </a:ext>
            </a:extLst>
          </p:cNvPr>
          <p:cNvSpPr txBox="1"/>
          <p:nvPr/>
        </p:nvSpPr>
        <p:spPr>
          <a:xfrm>
            <a:off x="1847901" y="947202"/>
            <a:ext cx="8591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“Tháp Mười nước mặn, đồng chua</a:t>
            </a:r>
          </a:p>
          <a:p>
            <a:pPr algn="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Nửa mùa nắng cháy, nửa mùa nước dâng”  (Ca dao)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9949B17-B1A5-F313-038C-E87FCA762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73028" y="3111577"/>
            <a:ext cx="13360401" cy="3289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56318-7B15-6D0D-A44A-0374AF2B33BE}"/>
              </a:ext>
            </a:extLst>
          </p:cNvPr>
          <p:cNvSpPr txBox="1"/>
          <p:nvPr/>
        </p:nvSpPr>
        <p:spPr>
          <a:xfrm>
            <a:off x="2057451" y="4004727"/>
            <a:ext cx="8591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Đồng Tháp Mười cò bay thẳng cánh</a:t>
            </a:r>
          </a:p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Nước Tháp Mười lóng lánh cá tôm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.</a:t>
            </a:r>
            <a:endParaRPr lang="vi-VN" sz="3600" b="1" dirty="0">
              <a:solidFill>
                <a:srgbClr val="00206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942789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Summer landscape with a waterfall">
            <a:extLst>
              <a:ext uri="{FF2B5EF4-FFF2-40B4-BE49-F238E27FC236}">
                <a16:creationId xmlns:a16="http://schemas.microsoft.com/office/drawing/2014/main" id="{7E3DAC8B-7152-41F0-8CED-286A1A2B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50B5B-4C02-6EBB-6FEF-BE0EC43A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60" y="1893835"/>
            <a:ext cx="1048602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60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>
            <a:extLst>
              <a:ext uri="{FF2B5EF4-FFF2-40B4-BE49-F238E27FC236}">
                <a16:creationId xmlns:a16="http://schemas.microsoft.com/office/drawing/2014/main" id="{60F2E054-0A79-4554-B1FD-87BE833A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AB8D26E-933D-2FAC-99A4-0E83250C5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/>
        </p:blipFill>
        <p:spPr>
          <a:xfrm flipH="1">
            <a:off x="612980" y="1254434"/>
            <a:ext cx="13007602" cy="333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F7830-903F-3426-BB9B-7E8FFF7F0199}"/>
              </a:ext>
            </a:extLst>
          </p:cNvPr>
          <p:cNvSpPr txBox="1"/>
          <p:nvPr/>
        </p:nvSpPr>
        <p:spPr>
          <a:xfrm>
            <a:off x="2581373" y="1960513"/>
            <a:ext cx="7362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nl-NL" sz="5400" b="1" dirty="0"/>
              <a:t>Hoạt động 1: Tìm hiểu về đặc điểm thiên nhiên </a:t>
            </a:r>
            <a:endParaRPr lang="en-US" altLang="zh-CN" sz="13800" b="1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latin typeface="UTM Showcard" panose="02040603050506020204" pitchFamily="18" charset="0"/>
              <a:ea typeface="方正卡通简体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7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59259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311150" y="2798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c)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sông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ngòi</a:t>
            </a:r>
            <a:endParaRPr lang="en-US" sz="3600" dirty="0"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205901" y="1562100"/>
            <a:ext cx="5556724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Kể tên và chỉ một số sông lớn ở vùng Nam Bộ trên lược đồ.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Nêu đặc điểm của sông ngòi ở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10827-A0CE-DCC4-CF13-E7C6A31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00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ột số sông lớn ở vùng Nam 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1155914"/>
            <a:ext cx="5672137" cy="53544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553704-82B9-ED2B-18EE-24DB4D132344}"/>
              </a:ext>
            </a:extLst>
          </p:cNvPr>
          <p:cNvSpPr/>
          <p:nvPr/>
        </p:nvSpPr>
        <p:spPr>
          <a:xfrm>
            <a:off x="10182225" y="2238375"/>
            <a:ext cx="45720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990600" y="14001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Nai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024B2C-E970-50E1-7975-9F5884381EFE}"/>
              </a:ext>
            </a:extLst>
          </p:cNvPr>
          <p:cNvSpPr/>
          <p:nvPr/>
        </p:nvSpPr>
        <p:spPr>
          <a:xfrm>
            <a:off x="8477250" y="32480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C69C2-09DD-0C7E-0173-EFDDFCF3A231}"/>
              </a:ext>
            </a:extLst>
          </p:cNvPr>
          <p:cNvSpPr txBox="1"/>
          <p:nvPr/>
        </p:nvSpPr>
        <p:spPr>
          <a:xfrm>
            <a:off x="981075" y="210502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30E6AD-68FD-61A4-4B59-D21A5488CDA6}"/>
              </a:ext>
            </a:extLst>
          </p:cNvPr>
          <p:cNvSpPr/>
          <p:nvPr/>
        </p:nvSpPr>
        <p:spPr>
          <a:xfrm>
            <a:off x="7924800" y="30956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07D69-C568-B9BA-B3BE-69A5DF65CA97}"/>
              </a:ext>
            </a:extLst>
          </p:cNvPr>
          <p:cNvSpPr txBox="1"/>
          <p:nvPr/>
        </p:nvSpPr>
        <p:spPr>
          <a:xfrm>
            <a:off x="990600" y="27717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215E9-25A7-4D53-2781-F2BB4171A269}"/>
              </a:ext>
            </a:extLst>
          </p:cNvPr>
          <p:cNvSpPr/>
          <p:nvPr/>
        </p:nvSpPr>
        <p:spPr>
          <a:xfrm>
            <a:off x="9382124" y="2476500"/>
            <a:ext cx="561975" cy="571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D3C1A-4993-6EFB-7BD5-387C26673932}"/>
              </a:ext>
            </a:extLst>
          </p:cNvPr>
          <p:cNvSpPr txBox="1"/>
          <p:nvPr/>
        </p:nvSpPr>
        <p:spPr>
          <a:xfrm>
            <a:off x="990600" y="3448050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Gòn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5706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513</Words>
  <Application>Microsoft Office PowerPoint</Application>
  <PresentationFormat>Widescreen</PresentationFormat>
  <Paragraphs>54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等线</vt:lpstr>
      <vt:lpstr>Arial</vt:lpstr>
      <vt:lpstr>Calibri</vt:lpstr>
      <vt:lpstr>Calibri (Headings)</vt:lpstr>
      <vt:lpstr>Calibri Light</vt:lpstr>
      <vt:lpstr>Cambria</vt:lpstr>
      <vt:lpstr>Times New Roman</vt:lpstr>
      <vt:lpstr>UTM Mabella</vt:lpstr>
      <vt:lpstr>UTM Showcard</vt:lpstr>
      <vt:lpstr>印品黑体</vt:lpstr>
      <vt:lpstr>1_Office Theme</vt:lpstr>
      <vt:lpstr>3_Custom Design</vt:lpstr>
      <vt:lpstr>Office 主题​​</vt:lpstr>
      <vt:lpstr>Custom Design</vt:lpstr>
      <vt:lpstr>2_Custom Design</vt:lpstr>
      <vt:lpstr>1_Office 主题​​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21</cp:revision>
  <dcterms:created xsi:type="dcterms:W3CDTF">2024-01-22T09:55:42Z</dcterms:created>
  <dcterms:modified xsi:type="dcterms:W3CDTF">2025-04-05T09:20:43Z</dcterms:modified>
</cp:coreProperties>
</file>