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3" r:id="rId2"/>
    <p:sldMasterId id="2147483681" r:id="rId3"/>
    <p:sldMasterId id="2147483694" r:id="rId4"/>
    <p:sldMasterId id="2147483713" r:id="rId5"/>
  </p:sldMasterIdLst>
  <p:notesMasterIdLst>
    <p:notesMasterId r:id="rId25"/>
  </p:notesMasterIdLst>
  <p:sldIdLst>
    <p:sldId id="257" r:id="rId6"/>
    <p:sldId id="309" r:id="rId7"/>
    <p:sldId id="310" r:id="rId8"/>
    <p:sldId id="317" r:id="rId9"/>
    <p:sldId id="514" r:id="rId10"/>
    <p:sldId id="332" r:id="rId11"/>
    <p:sldId id="333" r:id="rId12"/>
    <p:sldId id="334" r:id="rId13"/>
    <p:sldId id="312" r:id="rId14"/>
    <p:sldId id="331" r:id="rId15"/>
    <p:sldId id="515" r:id="rId16"/>
    <p:sldId id="328" r:id="rId17"/>
    <p:sldId id="283" r:id="rId18"/>
    <p:sldId id="274" r:id="rId19"/>
    <p:sldId id="275" r:id="rId20"/>
    <p:sldId id="276" r:id="rId21"/>
    <p:sldId id="277" r:id="rId22"/>
    <p:sldId id="279" r:id="rId23"/>
    <p:sldId id="4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C899-B7C5-DC06-076D-779EDE8E80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C267D7-49D4-3056-A21A-FFD731958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0AEFBA-6F64-A248-BECF-C9652AA513B3}"/>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312E807E-0C9A-489D-25EB-FD00D4327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5F64D-821A-9C6E-ED1C-01A38139786B}"/>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74829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E2DD-28CC-A912-C7C9-46FAF71A93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7F17C-8066-07B7-0D36-955EE2A7B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7F62F-A1D3-DF9B-883F-9335945C7F6E}"/>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2A9575B8-F638-98BE-919A-925AD1696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F49B4-5E0D-C003-E02E-514CDF310842}"/>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834271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A2F9-49AD-5167-53E1-FF04D08FF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E0352-5515-576E-A5DD-2ADAA6321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408EE-9336-B896-72C1-DED346CEF4C6}"/>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D1667F5E-9604-0A43-6435-2ADCEF2A4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B26FA-E028-4E57-DC8D-B5E575492207}"/>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417765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B8C3-5715-529B-DB36-07DC3A631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897C5-1010-8FBE-7128-114ED619C3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588B16-AAC5-448A-C553-B7B23C960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E1554-CD84-8298-E927-2878685EBA20}"/>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6" name="Footer Placeholder 5">
            <a:extLst>
              <a:ext uri="{FF2B5EF4-FFF2-40B4-BE49-F238E27FC236}">
                <a16:creationId xmlns:a16="http://schemas.microsoft.com/office/drawing/2014/main" id="{AE227712-A869-1163-3C2D-F6A43D011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9B51-BCCB-6C8E-CA82-660BA7D7DD55}"/>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999556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4721-D8DF-9642-8E4C-236B2C9D8B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00317-4ED1-0B03-32B6-FDA1B06AC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95F8DC-4EE5-ADDF-49B9-DAF909EDBA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B35789-10ED-9DB6-7E62-916B07AD9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E563B8-AEFA-10B9-F15C-C7F8409A7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FCC2CA-1335-DCA2-DFFB-660A537D797D}"/>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8" name="Footer Placeholder 7">
            <a:extLst>
              <a:ext uri="{FF2B5EF4-FFF2-40B4-BE49-F238E27FC236}">
                <a16:creationId xmlns:a16="http://schemas.microsoft.com/office/drawing/2014/main" id="{7056920B-11E7-26EA-BF74-FC838F6022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2F46-60EC-7E13-53E6-7668DB0C065A}"/>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58656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0066-DEA1-3E36-53FD-FC2F98DDF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123C6-AE42-7DED-9FC2-3F6863809E73}"/>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4" name="Footer Placeholder 3">
            <a:extLst>
              <a:ext uri="{FF2B5EF4-FFF2-40B4-BE49-F238E27FC236}">
                <a16:creationId xmlns:a16="http://schemas.microsoft.com/office/drawing/2014/main" id="{A1088120-013B-BEB0-66D4-3A8A31A8D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40ABB-A3E4-0824-82D3-D6984E52C6CF}"/>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237630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3FFC3-1466-CD0D-B493-CEF5D056BA25}"/>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3" name="Footer Placeholder 2">
            <a:extLst>
              <a:ext uri="{FF2B5EF4-FFF2-40B4-BE49-F238E27FC236}">
                <a16:creationId xmlns:a16="http://schemas.microsoft.com/office/drawing/2014/main" id="{BDFE9C19-B5D9-F15A-2C68-1B120C7FF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3D77E-77FE-AA74-240E-E1289BB1C918}"/>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17001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B12E-7549-3DDD-A4FF-3EA3660B9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2B4A-AE92-EDA9-B89C-502372BE8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C40A-3E3F-835B-28D9-F88FCB933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C7F6-51BF-4616-A0D9-9B6D83A084B8}"/>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6" name="Footer Placeholder 5">
            <a:extLst>
              <a:ext uri="{FF2B5EF4-FFF2-40B4-BE49-F238E27FC236}">
                <a16:creationId xmlns:a16="http://schemas.microsoft.com/office/drawing/2014/main" id="{27AD9B7B-3A9A-7E6C-E80C-08C76B09E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ED617-0BD5-AE2A-A805-F397F1E5CB8A}"/>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251012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3F21-2226-08E1-90FB-CB3420B88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B6C39-ED9C-9004-4CE6-041D5C0073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5155D2-F5D2-5FD4-1620-B6B9F7F1A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20A03A-2AB0-6E91-D5EE-8F43D2AB40B8}"/>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6" name="Footer Placeholder 5">
            <a:extLst>
              <a:ext uri="{FF2B5EF4-FFF2-40B4-BE49-F238E27FC236}">
                <a16:creationId xmlns:a16="http://schemas.microsoft.com/office/drawing/2014/main" id="{B85EB05F-9AD6-3BA4-C5A5-CB185D692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919BF-7A80-E60C-26DE-3EFDBD046395}"/>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353414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E1E4-74E5-23B8-386B-8FBDDFF37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3736C-DD87-37EC-F0D5-CAB21496FC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36E83-C2FB-F818-14CF-B4A0055B5A21}"/>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C3D82AE2-2787-BCC6-62DC-B792CA005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B812C-C469-7C02-F1FE-3AB310194133}"/>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951666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05E8D-70BE-5CBB-FEA3-B50357E09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385E68-0835-2918-23F8-79DDF7871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4439-2CA8-2E41-B574-7FE987F7EDBD}"/>
              </a:ext>
            </a:extLst>
          </p:cNvPr>
          <p:cNvSpPr>
            <a:spLocks noGrp="1"/>
          </p:cNvSpPr>
          <p:nvPr>
            <p:ph type="dt" sz="half" idx="10"/>
          </p:nvPr>
        </p:nvSpPr>
        <p:spPr/>
        <p:txBody>
          <a:body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FC3DAC31-0B9A-6BFB-39B1-A08B7B16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6D8B8-3A91-CE6E-095D-6591B879FC53}"/>
              </a:ext>
            </a:extLst>
          </p:cNvPr>
          <p:cNvSpPr>
            <a:spLocks noGrp="1"/>
          </p:cNvSpPr>
          <p:nvPr>
            <p:ph type="sldNum" sz="quarter" idx="12"/>
          </p:nvPr>
        </p:nvSpPr>
        <p:spPr/>
        <p:txBody>
          <a:bodyPr/>
          <a:lstStyle/>
          <a:p>
            <a:fld id="{6522AFAF-B543-4A1E-A2B1-19592377D6F4}" type="slidenum">
              <a:rPr lang="en-US" smtClean="0"/>
              <a:t>‹#›</a:t>
            </a:fld>
            <a:endParaRPr lang="en-US"/>
          </a:p>
        </p:txBody>
      </p:sp>
    </p:spTree>
    <p:extLst>
      <p:ext uri="{BB962C8B-B14F-4D97-AF65-F5344CB8AC3E}">
        <p14:creationId xmlns:p14="http://schemas.microsoft.com/office/powerpoint/2010/main" val="1975988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2025/4/4</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2.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60230-C2B8-2060-664B-AEF274957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B05697-E043-282C-32BE-B76236420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52D68-EC0E-45C5-541A-C0E162EA9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09660-FB12-438F-BAC8-A84127426034}" type="datetimeFigureOut">
              <a:rPr lang="en-US" smtClean="0"/>
              <a:t>4/4/2025</a:t>
            </a:fld>
            <a:endParaRPr lang="en-US"/>
          </a:p>
        </p:txBody>
      </p:sp>
      <p:sp>
        <p:nvSpPr>
          <p:cNvPr id="5" name="Footer Placeholder 4">
            <a:extLst>
              <a:ext uri="{FF2B5EF4-FFF2-40B4-BE49-F238E27FC236}">
                <a16:creationId xmlns:a16="http://schemas.microsoft.com/office/drawing/2014/main" id="{990EAF59-A53F-FA35-7024-C38AB1C33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FA66A-D8B9-0298-D7D3-B941F1FC2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2AFAF-B543-4A1E-A2B1-19592377D6F4}" type="slidenum">
              <a:rPr lang="en-US" smtClean="0"/>
              <a:t>‹#›</a:t>
            </a:fld>
            <a:endParaRPr lang="en-US"/>
          </a:p>
        </p:txBody>
      </p:sp>
    </p:spTree>
    <p:extLst>
      <p:ext uri="{BB962C8B-B14F-4D97-AF65-F5344CB8AC3E}">
        <p14:creationId xmlns:p14="http://schemas.microsoft.com/office/powerpoint/2010/main" val="405760055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9.xml"/><Relationship Id="rId7" Type="http://schemas.openxmlformats.org/officeDocument/2006/relationships/image" Target="../media/image3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8.png"/><Relationship Id="rId5" Type="http://schemas.openxmlformats.org/officeDocument/2006/relationships/slideLayout" Target="../slideLayouts/slideLayout3.xml"/><Relationship Id="rId10" Type="http://schemas.openxmlformats.org/officeDocument/2006/relationships/image" Target="../media/image57.png"/><Relationship Id="rId4" Type="http://schemas.openxmlformats.org/officeDocument/2006/relationships/tags" Target="../tags/tag3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2.wav"/><Relationship Id="rId1" Type="http://schemas.openxmlformats.org/officeDocument/2006/relationships/slideLayout" Target="../slideLayouts/slideLayout6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0.emf"/><Relationship Id="rId3" Type="http://schemas.openxmlformats.org/officeDocument/2006/relationships/tags" Target="../tags/tag33.xml"/><Relationship Id="rId7" Type="http://schemas.openxmlformats.org/officeDocument/2006/relationships/image" Target="../media/image18.png"/><Relationship Id="rId12" Type="http://schemas.openxmlformats.org/officeDocument/2006/relationships/image" Target="../media/image59.emf"/><Relationship Id="rId2" Type="http://schemas.openxmlformats.org/officeDocument/2006/relationships/tags" Target="../tags/tag32.xml"/><Relationship Id="rId16" Type="http://schemas.openxmlformats.org/officeDocument/2006/relationships/image" Target="../media/image63.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58.png"/><Relationship Id="rId5" Type="http://schemas.openxmlformats.org/officeDocument/2006/relationships/slideLayout" Target="../slideLayouts/slideLayout3.xml"/><Relationship Id="rId15" Type="http://schemas.openxmlformats.org/officeDocument/2006/relationships/image" Target="../media/image62.emf"/><Relationship Id="rId10" Type="http://schemas.openxmlformats.org/officeDocument/2006/relationships/image" Target="../media/image21.png"/><Relationship Id="rId4" Type="http://schemas.openxmlformats.org/officeDocument/2006/relationships/tags" Target="../tags/tag34.xml"/><Relationship Id="rId9" Type="http://schemas.openxmlformats.org/officeDocument/2006/relationships/image" Target="../media/image20.png"/><Relationship Id="rId14" Type="http://schemas.openxmlformats.org/officeDocument/2006/relationships/image" Target="../media/image61.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66.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3.xml"/><Relationship Id="rId5" Type="http://schemas.microsoft.com/office/2007/relationships/hdphoto" Target="../media/hdphoto6.wdp"/><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7.wdp"/><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33.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openxmlformats.org/officeDocument/2006/relationships/image" Target="../media/image74.png"/><Relationship Id="rId12"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8.wdp"/><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microsoft.com/office/2007/relationships/hdphoto" Target="../media/hdphoto7.wdp"/><Relationship Id="rId7" Type="http://schemas.openxmlformats.org/officeDocument/2006/relationships/image" Target="../media/image74.png"/><Relationship Id="rId12"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3.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1.png"/><Relationship Id="rId1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19.png"/><Relationship Id="rId4" Type="http://schemas.openxmlformats.org/officeDocument/2006/relationships/tags" Target="../tags/tag4.xml"/><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audio" Target="../media/audio1.wav"/><Relationship Id="rId7"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xml"/><Relationship Id="rId7" Type="http://schemas.openxmlformats.org/officeDocument/2006/relationships/image" Target="../media/image1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2.png"/><Relationship Id="rId5" Type="http://schemas.openxmlformats.org/officeDocument/2006/relationships/tags" Target="../tags/tag10.xml"/><Relationship Id="rId10" Type="http://schemas.openxmlformats.org/officeDocument/2006/relationships/image" Target="../media/image19.png"/><Relationship Id="rId4" Type="http://schemas.openxmlformats.org/officeDocument/2006/relationships/tags" Target="../tags/tag9.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2.wav"/><Relationship Id="rId1" Type="http://schemas.openxmlformats.org/officeDocument/2006/relationships/slideLayout" Target="../slideLayouts/slideLayout6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jpeg"/><Relationship Id="rId3" Type="http://schemas.openxmlformats.org/officeDocument/2006/relationships/tags" Target="../tags/tag13.xml"/><Relationship Id="rId7" Type="http://schemas.openxmlformats.org/officeDocument/2006/relationships/image" Target="../media/image18.png"/><Relationship Id="rId12" Type="http://schemas.openxmlformats.org/officeDocument/2006/relationships/image" Target="../media/image37.jpeg"/><Relationship Id="rId2" Type="http://schemas.openxmlformats.org/officeDocument/2006/relationships/tags" Target="../tags/tag12.xml"/><Relationship Id="rId16" Type="http://schemas.openxmlformats.org/officeDocument/2006/relationships/image" Target="../media/image41.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6.jpg"/><Relationship Id="rId5" Type="http://schemas.openxmlformats.org/officeDocument/2006/relationships/slideLayout" Target="../slideLayouts/slideLayout3.xml"/><Relationship Id="rId15" Type="http://schemas.openxmlformats.org/officeDocument/2006/relationships/image" Target="../media/image40.jpeg"/><Relationship Id="rId10" Type="http://schemas.openxmlformats.org/officeDocument/2006/relationships/image" Target="../media/image21.png"/><Relationship Id="rId4" Type="http://schemas.openxmlformats.org/officeDocument/2006/relationships/tags" Target="../tags/tag14.xml"/><Relationship Id="rId9" Type="http://schemas.openxmlformats.org/officeDocument/2006/relationships/image" Target="../media/image20.png"/><Relationship Id="rId1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46.png"/><Relationship Id="rId3" Type="http://schemas.openxmlformats.org/officeDocument/2006/relationships/tags" Target="../tags/tag17.xml"/><Relationship Id="rId7" Type="http://schemas.openxmlformats.org/officeDocument/2006/relationships/image" Target="../media/image35.png"/><Relationship Id="rId12" Type="http://schemas.openxmlformats.org/officeDocument/2006/relationships/image" Target="../media/image43.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5.png"/><Relationship Id="rId1" Type="http://schemas.openxmlformats.org/officeDocument/2006/relationships/tags" Target="../tags/tag15.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slideLayout" Target="../slideLayouts/slideLayout3.xml"/><Relationship Id="rId15" Type="http://schemas.microsoft.com/office/2007/relationships/hdphoto" Target="../media/hdphoto3.wdp"/><Relationship Id="rId10" Type="http://schemas.openxmlformats.org/officeDocument/2006/relationships/image" Target="../media/image42.png"/><Relationship Id="rId4" Type="http://schemas.openxmlformats.org/officeDocument/2006/relationships/tags" Target="../tags/tag18.xml"/><Relationship Id="rId9" Type="http://schemas.openxmlformats.org/officeDocument/2006/relationships/image" Target="../media/image21.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0.jpeg"/><Relationship Id="rId3" Type="http://schemas.openxmlformats.org/officeDocument/2006/relationships/tags" Target="../tags/tag21.xml"/><Relationship Id="rId7" Type="http://schemas.openxmlformats.org/officeDocument/2006/relationships/image" Target="../media/image35.png"/><Relationship Id="rId12" Type="http://schemas.openxmlformats.org/officeDocument/2006/relationships/image" Target="../media/image49.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8.png"/><Relationship Id="rId11" Type="http://schemas.openxmlformats.org/officeDocument/2006/relationships/image" Target="../media/image48.jpeg"/><Relationship Id="rId5" Type="http://schemas.openxmlformats.org/officeDocument/2006/relationships/slideLayout" Target="../slideLayouts/slideLayout3.xml"/><Relationship Id="rId10" Type="http://schemas.openxmlformats.org/officeDocument/2006/relationships/image" Target="../media/image47.jpeg"/><Relationship Id="rId4" Type="http://schemas.openxmlformats.org/officeDocument/2006/relationships/tags" Target="../tags/tag2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3.png"/><Relationship Id="rId3" Type="http://schemas.openxmlformats.org/officeDocument/2006/relationships/tags" Target="../tags/tag25.xml"/><Relationship Id="rId7" Type="http://schemas.openxmlformats.org/officeDocument/2006/relationships/image" Target="../media/image18.png"/><Relationship Id="rId12" Type="http://schemas.openxmlformats.org/officeDocument/2006/relationships/image" Target="../media/image52.png"/><Relationship Id="rId2" Type="http://schemas.openxmlformats.org/officeDocument/2006/relationships/tags" Target="../tags/tag24.xml"/><Relationship Id="rId16" Type="http://schemas.openxmlformats.org/officeDocument/2006/relationships/image" Target="../media/image56.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1.png"/><Relationship Id="rId5" Type="http://schemas.openxmlformats.org/officeDocument/2006/relationships/slideLayout" Target="../slideLayouts/slideLayout3.xml"/><Relationship Id="rId15" Type="http://schemas.openxmlformats.org/officeDocument/2006/relationships/image" Target="../media/image55.png"/><Relationship Id="rId10" Type="http://schemas.openxmlformats.org/officeDocument/2006/relationships/image" Target="../media/image21.png"/><Relationship Id="rId4" Type="http://schemas.openxmlformats.org/officeDocument/2006/relationships/tags" Target="../tags/tag26.xml"/><Relationship Id="rId9" Type="http://schemas.openxmlformats.org/officeDocument/2006/relationships/image" Target="../media/image20.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581286 h 1743406"/>
                <a:gd name="connsiteX1" fmla="*/ 581286 w 4530412"/>
                <a:gd name="connsiteY1" fmla="*/ 0 h 1743406"/>
                <a:gd name="connsiteX2" fmla="*/ 3949126 w 4530412"/>
                <a:gd name="connsiteY2" fmla="*/ 0 h 1743406"/>
                <a:gd name="connsiteX3" fmla="*/ 4530412 w 4530412"/>
                <a:gd name="connsiteY3" fmla="*/ 581286 h 1743406"/>
                <a:gd name="connsiteX4" fmla="*/ 4530412 w 4530412"/>
                <a:gd name="connsiteY4" fmla="*/ 1162120 h 1743406"/>
                <a:gd name="connsiteX5" fmla="*/ 3949126 w 4530412"/>
                <a:gd name="connsiteY5" fmla="*/ 1743406 h 1743406"/>
                <a:gd name="connsiteX6" fmla="*/ 581286 w 4530412"/>
                <a:gd name="connsiteY6" fmla="*/ 1743406 h 1743406"/>
                <a:gd name="connsiteX7" fmla="*/ 0 w 4530412"/>
                <a:gd name="connsiteY7" fmla="*/ 1162120 h 1743406"/>
                <a:gd name="connsiteX8" fmla="*/ 0 w 4530412"/>
                <a:gd name="connsiteY8" fmla="*/ 581286 h 17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743406" fill="none" extrusionOk="0">
                  <a:moveTo>
                    <a:pt x="0" y="581286"/>
                  </a:moveTo>
                  <a:cubicBezTo>
                    <a:pt x="5323" y="225914"/>
                    <a:pt x="243856" y="9077"/>
                    <a:pt x="581286" y="0"/>
                  </a:cubicBezTo>
                  <a:cubicBezTo>
                    <a:pt x="1136828" y="-73180"/>
                    <a:pt x="2653254" y="86135"/>
                    <a:pt x="3949126" y="0"/>
                  </a:cubicBezTo>
                  <a:cubicBezTo>
                    <a:pt x="4280310" y="3022"/>
                    <a:pt x="4486939" y="240724"/>
                    <a:pt x="4530412" y="581286"/>
                  </a:cubicBezTo>
                  <a:cubicBezTo>
                    <a:pt x="4517016" y="820024"/>
                    <a:pt x="4549096" y="923111"/>
                    <a:pt x="4530412" y="1162120"/>
                  </a:cubicBezTo>
                  <a:cubicBezTo>
                    <a:pt x="4506671" y="1480574"/>
                    <a:pt x="4295909" y="1711130"/>
                    <a:pt x="3949126" y="1743406"/>
                  </a:cubicBezTo>
                  <a:cubicBezTo>
                    <a:pt x="3302383" y="1788266"/>
                    <a:pt x="1885603" y="1861028"/>
                    <a:pt x="581286" y="1743406"/>
                  </a:cubicBezTo>
                  <a:cubicBezTo>
                    <a:pt x="236404" y="1794495"/>
                    <a:pt x="39562" y="1460332"/>
                    <a:pt x="0" y="1162120"/>
                  </a:cubicBezTo>
                  <a:cubicBezTo>
                    <a:pt x="10526" y="873334"/>
                    <a:pt x="27959" y="710359"/>
                    <a:pt x="0" y="581286"/>
                  </a:cubicBezTo>
                  <a:close/>
                </a:path>
                <a:path w="4530412" h="1743406" stroke="0" extrusionOk="0">
                  <a:moveTo>
                    <a:pt x="0" y="581286"/>
                  </a:moveTo>
                  <a:cubicBezTo>
                    <a:pt x="2505" y="276135"/>
                    <a:pt x="253352" y="-8722"/>
                    <a:pt x="581286" y="0"/>
                  </a:cubicBezTo>
                  <a:cubicBezTo>
                    <a:pt x="1184982" y="33707"/>
                    <a:pt x="2565964" y="-162475"/>
                    <a:pt x="3949126" y="0"/>
                  </a:cubicBezTo>
                  <a:cubicBezTo>
                    <a:pt x="4285719" y="-4778"/>
                    <a:pt x="4514719" y="271998"/>
                    <a:pt x="4530412" y="581286"/>
                  </a:cubicBezTo>
                  <a:cubicBezTo>
                    <a:pt x="4570710" y="784509"/>
                    <a:pt x="4497769" y="974678"/>
                    <a:pt x="4530412" y="1162120"/>
                  </a:cubicBezTo>
                  <a:cubicBezTo>
                    <a:pt x="4551533" y="1500799"/>
                    <a:pt x="4243489" y="1730377"/>
                    <a:pt x="3949126" y="1743406"/>
                  </a:cubicBezTo>
                  <a:cubicBezTo>
                    <a:pt x="2599664" y="1796257"/>
                    <a:pt x="2209369" y="1865688"/>
                    <a:pt x="581286" y="1743406"/>
                  </a:cubicBezTo>
                  <a:cubicBezTo>
                    <a:pt x="269659" y="1795090"/>
                    <a:pt x="34828" y="1486266"/>
                    <a:pt x="0" y="1162120"/>
                  </a:cubicBezTo>
                  <a:cubicBezTo>
                    <a:pt x="26644" y="886189"/>
                    <a:pt x="35044" y="771578"/>
                    <a:pt x="0" y="581286"/>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478</Words>
  <Application>Microsoft Office PowerPoint</Application>
  <PresentationFormat>Widescreen</PresentationFormat>
  <Paragraphs>97</Paragraphs>
  <Slides>19</Slides>
  <Notes>6</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19</vt:i4>
      </vt:variant>
    </vt:vector>
  </HeadingPairs>
  <TitlesOfParts>
    <vt:vector size="37" baseType="lpstr">
      <vt:lpstr>等线</vt:lpstr>
      <vt:lpstr>맑은 고딕</vt:lpstr>
      <vt:lpstr>#9Slide06 DeathRattle BB</vt:lpstr>
      <vt:lpstr>Arial</vt:lpstr>
      <vt:lpstr>Calibri</vt:lpstr>
      <vt:lpstr>Calibri Light</vt:lpstr>
      <vt:lpstr>Cambria</vt:lpstr>
      <vt:lpstr>Fredoka One</vt:lpstr>
      <vt:lpstr>Source Han Sans CN Medium</vt:lpstr>
      <vt:lpstr>Times New Roman</vt:lpstr>
      <vt:lpstr>UTM Azuki</vt:lpstr>
      <vt:lpstr>UTM Mother</vt:lpstr>
      <vt:lpstr>字魂50号-白鸽天行体</vt:lpstr>
      <vt:lpstr>office</vt:lpstr>
      <vt:lpstr>Custom Design</vt:lpstr>
      <vt:lpstr>2-0927-4</vt:lpstr>
      <vt:lpstr>PPTMON theme</vt:lpstr>
      <vt:lpstr>1_PPTMON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2023-07-22T04:32:53Z</dcterms:created>
  <dcterms:modified xsi:type="dcterms:W3CDTF">2025-04-04T15:22:14Z</dcterms:modified>
</cp:coreProperties>
</file>