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672" r:id="rId3"/>
  </p:sldMasterIdLst>
  <p:notesMasterIdLst>
    <p:notesMasterId r:id="rId24"/>
  </p:notesMasterIdLst>
  <p:sldIdLst>
    <p:sldId id="261" r:id="rId4"/>
    <p:sldId id="320" r:id="rId5"/>
    <p:sldId id="260" r:id="rId6"/>
    <p:sldId id="257" r:id="rId7"/>
    <p:sldId id="313" r:id="rId8"/>
    <p:sldId id="318" r:id="rId9"/>
    <p:sldId id="317" r:id="rId10"/>
    <p:sldId id="316" r:id="rId11"/>
    <p:sldId id="321" r:id="rId12"/>
    <p:sldId id="340" r:id="rId13"/>
    <p:sldId id="341" r:id="rId14"/>
    <p:sldId id="342" r:id="rId15"/>
    <p:sldId id="344" r:id="rId16"/>
    <p:sldId id="345" r:id="rId17"/>
    <p:sldId id="346" r:id="rId18"/>
    <p:sldId id="347" r:id="rId19"/>
    <p:sldId id="348" r:id="rId20"/>
    <p:sldId id="349" r:id="rId21"/>
    <p:sldId id="283"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98198-E308-46BF-8E8E-B7DA7B7A33CB}"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F9C31-23EB-40CA-BB6C-FCB265C4B8E8}" type="slidenum">
              <a:rPr lang="en-US" smtClean="0"/>
              <a:t>‹#›</a:t>
            </a:fld>
            <a:endParaRPr lang="en-US"/>
          </a:p>
        </p:txBody>
      </p:sp>
    </p:spTree>
    <p:extLst>
      <p:ext uri="{BB962C8B-B14F-4D97-AF65-F5344CB8AC3E}">
        <p14:creationId xmlns:p14="http://schemas.microsoft.com/office/powerpoint/2010/main" val="201335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82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991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142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300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5248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451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191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191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b="0" i="0" dirty="0">
                <a:solidFill>
                  <a:srgbClr val="333333"/>
                </a:solidFill>
                <a:effectLst/>
                <a:latin typeface="Roboto" panose="02000000000000000000" pitchFamily="2" charset="0"/>
              </a:rPr>
              <a:t>Bài đọc Đi hội chùa Hương là bài thơ ca ngợi vẻ đẹp của chùa Hương, lễ hội chùa Hương và thể hiện tình cảm của người dân với quê hương đất nước.</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809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82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191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191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191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0A5BD-2583-4059-85F7-1CDE038567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191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05355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6715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53719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BB07-C55C-333F-4D32-88DA8E68FE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A5DE42-A658-6346-48B7-61D74098B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52B38-48B5-9352-D52E-7E2D31C783C8}"/>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5" name="Footer Placeholder 4">
            <a:extLst>
              <a:ext uri="{FF2B5EF4-FFF2-40B4-BE49-F238E27FC236}">
                <a16:creationId xmlns:a16="http://schemas.microsoft.com/office/drawing/2014/main" id="{3B8E1031-486B-F43C-0DC9-26EEFDDC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921D-F4C9-7589-E0FB-4DC22A480F12}"/>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224273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BE65-F81F-FB79-95B1-A8FE784C0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2AEFF-61A8-5F64-7D6F-FB6D201AB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87927-259F-51D5-766B-7DF0C104F019}"/>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5" name="Footer Placeholder 4">
            <a:extLst>
              <a:ext uri="{FF2B5EF4-FFF2-40B4-BE49-F238E27FC236}">
                <a16:creationId xmlns:a16="http://schemas.microsoft.com/office/drawing/2014/main" id="{DBD86EA1-3B76-4287-C307-83CB326F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2218C-DDBB-E204-F612-A26C406C02B9}"/>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164333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BF65-5EBE-4520-3802-71F3169E2C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B62BC-29D8-0451-2204-1A1D04F2A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E7937-4D64-63FD-CF44-0803965AF2E6}"/>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5" name="Footer Placeholder 4">
            <a:extLst>
              <a:ext uri="{FF2B5EF4-FFF2-40B4-BE49-F238E27FC236}">
                <a16:creationId xmlns:a16="http://schemas.microsoft.com/office/drawing/2014/main" id="{E5B866EE-F966-F22E-A4B0-6FC712172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8425E-A1DF-D53F-7017-4A7B616C9750}"/>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6692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8301-2173-5955-369E-3F9911042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41826-2A7A-FD6E-3781-246C6D24D6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90E509-62ED-1D21-C824-07A349FE2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EB458-63E8-089B-48D8-6EB1B4FDB43F}"/>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6" name="Footer Placeholder 5">
            <a:extLst>
              <a:ext uri="{FF2B5EF4-FFF2-40B4-BE49-F238E27FC236}">
                <a16:creationId xmlns:a16="http://schemas.microsoft.com/office/drawing/2014/main" id="{24ECE36B-18CE-F4D6-4C1F-1CA6C3E19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BFB22-7792-00BA-9572-475664600269}"/>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398902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DF75-022B-B572-8A00-000434F9BD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D052D-97D0-7F01-33D0-DCA6A973B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62B47-118A-67AB-2E4A-34F2FC264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0A3A6-90DD-6A37-5184-23427F867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F979D-061E-2048-CC96-D10CEC06F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10A2ED-38E5-4CF0-77A8-26F2C0E9BB2F}"/>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8" name="Footer Placeholder 7">
            <a:extLst>
              <a:ext uri="{FF2B5EF4-FFF2-40B4-BE49-F238E27FC236}">
                <a16:creationId xmlns:a16="http://schemas.microsoft.com/office/drawing/2014/main" id="{D6C9DCAE-CE79-3D2D-74EC-B3523C2BC6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94B4F8-F539-9577-2D0D-A113FE12D8D6}"/>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2139661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FD1E-C0C0-F2C7-713A-821C8BB1A1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DF271-EF5E-FA11-FDF4-A068F6C780A6}"/>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4" name="Footer Placeholder 3">
            <a:extLst>
              <a:ext uri="{FF2B5EF4-FFF2-40B4-BE49-F238E27FC236}">
                <a16:creationId xmlns:a16="http://schemas.microsoft.com/office/drawing/2014/main" id="{8C8718A4-D2DC-8B51-A67D-D967B9BA63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93600A-B31B-EC55-0B5B-12438003962D}"/>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740993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166F1-E4B7-DDFD-5621-BB9F27EF7DB2}"/>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3" name="Footer Placeholder 2">
            <a:extLst>
              <a:ext uri="{FF2B5EF4-FFF2-40B4-BE49-F238E27FC236}">
                <a16:creationId xmlns:a16="http://schemas.microsoft.com/office/drawing/2014/main" id="{69A0B459-6098-0628-76E6-780610DA8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55BA5-9C5D-561C-354D-5CFB6353B313}"/>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3360999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9E11-A8F2-621F-9911-3620E822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7B2088-89B6-6D0A-19D9-A4F393A48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8301A-5D40-DA61-47F9-6C014F2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8AF12-3E23-456F-5C29-14294547A169}"/>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6" name="Footer Placeholder 5">
            <a:extLst>
              <a:ext uri="{FF2B5EF4-FFF2-40B4-BE49-F238E27FC236}">
                <a16:creationId xmlns:a16="http://schemas.microsoft.com/office/drawing/2014/main" id="{46926BBC-8E9F-E0BF-0CDD-018BDA7A1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A9543-8D38-E20E-2932-5E4A4C33C7CE}"/>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31048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94534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F104-95C2-F056-EF6B-01DBEC705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805F50-8710-A8EB-585F-9DCB80D52F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5C8C15-85C6-1080-221E-F179C4CE8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CE0F7-599F-C22A-8AE6-84715D151AAD}"/>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6" name="Footer Placeholder 5">
            <a:extLst>
              <a:ext uri="{FF2B5EF4-FFF2-40B4-BE49-F238E27FC236}">
                <a16:creationId xmlns:a16="http://schemas.microsoft.com/office/drawing/2014/main" id="{FBB201E6-5664-8E06-F59D-0FFA3E008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E53A-DD35-9C78-B26C-5FA8D2762B90}"/>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4015990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AF53-7C91-FFC7-D114-EDDDF0577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074545-9183-7A7E-89BD-09EC3B9C7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A839C-1CE8-B4DD-9D55-3FC57CC9C36E}"/>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5" name="Footer Placeholder 4">
            <a:extLst>
              <a:ext uri="{FF2B5EF4-FFF2-40B4-BE49-F238E27FC236}">
                <a16:creationId xmlns:a16="http://schemas.microsoft.com/office/drawing/2014/main" id="{22362E25-47FB-A25F-7322-95B258ECD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7ACA0-BBFB-ECEE-1CA0-792BF25F5A3B}"/>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151093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AD926-0017-FEBC-02EF-B584D664A8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774045-4A26-6A8A-92D6-A6E4FAE6E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3849-F73E-DCA0-E4D1-A22237C5B2D6}"/>
              </a:ext>
            </a:extLst>
          </p:cNvPr>
          <p:cNvSpPr>
            <a:spLocks noGrp="1"/>
          </p:cNvSpPr>
          <p:nvPr>
            <p:ph type="dt" sz="half" idx="10"/>
          </p:nvPr>
        </p:nvSpPr>
        <p:spPr/>
        <p:txBody>
          <a:bodyPr/>
          <a:lstStyle/>
          <a:p>
            <a:fld id="{71B60DA0-9973-425C-BB1D-ED5631FCFFAA}" type="datetimeFigureOut">
              <a:rPr lang="en-US" smtClean="0"/>
              <a:t>4/5/2025</a:t>
            </a:fld>
            <a:endParaRPr lang="en-US"/>
          </a:p>
        </p:txBody>
      </p:sp>
      <p:sp>
        <p:nvSpPr>
          <p:cNvPr id="5" name="Footer Placeholder 4">
            <a:extLst>
              <a:ext uri="{FF2B5EF4-FFF2-40B4-BE49-F238E27FC236}">
                <a16:creationId xmlns:a16="http://schemas.microsoft.com/office/drawing/2014/main" id="{8AF2B6C2-2A0A-3D13-D3A2-C427EA470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042A5-3AEF-74BB-FE28-EEBBEA3C3BE7}"/>
              </a:ext>
            </a:extLst>
          </p:cNvPr>
          <p:cNvSpPr>
            <a:spLocks noGrp="1"/>
          </p:cNvSpPr>
          <p:nvPr>
            <p:ph type="sldNum" sz="quarter" idx="12"/>
          </p:nvPr>
        </p:nvSpPr>
        <p:spPr/>
        <p:txBody>
          <a:bodyPr/>
          <a:lstStyle/>
          <a:p>
            <a:fld id="{3FCFA550-EEDA-435C-B7C9-2669E548CC0B}" type="slidenum">
              <a:rPr lang="en-US" smtClean="0"/>
              <a:t>‹#›</a:t>
            </a:fld>
            <a:endParaRPr lang="en-US"/>
          </a:p>
        </p:txBody>
      </p:sp>
    </p:spTree>
    <p:extLst>
      <p:ext uri="{BB962C8B-B14F-4D97-AF65-F5344CB8AC3E}">
        <p14:creationId xmlns:p14="http://schemas.microsoft.com/office/powerpoint/2010/main" val="2374503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3087-83E7-46FE-B451-E5C9B2E6A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17A58C-55DF-4F8C-BBE0-9C82B2C03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158F7F-E00D-4BD2-B743-772D137FAD55}"/>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5" name="Footer Placeholder 4">
            <a:extLst>
              <a:ext uri="{FF2B5EF4-FFF2-40B4-BE49-F238E27FC236}">
                <a16:creationId xmlns:a16="http://schemas.microsoft.com/office/drawing/2014/main" id="{04F11884-6B03-4287-9A05-20756C38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79B5A-4B5C-4EBA-A3FF-6969E3F32983}"/>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561363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69BB-93B8-4A39-A773-77935B99E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C35F7-5CA5-4C2B-8778-BA0F55E43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BF98F-A684-4730-8052-410ED9E2A7C1}"/>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5" name="Footer Placeholder 4">
            <a:extLst>
              <a:ext uri="{FF2B5EF4-FFF2-40B4-BE49-F238E27FC236}">
                <a16:creationId xmlns:a16="http://schemas.microsoft.com/office/drawing/2014/main" id="{68BE372D-0C20-4603-A81A-18D61ABF3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B001A-E9E9-4498-953D-D661651B9CBD}"/>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3284542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836C-A42F-46E4-B4E2-1CE1418E6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A08C39-4EFB-46C1-894E-3BC5E5FD8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EDEA4-4040-409E-ADEE-77B8ADFD20F7}"/>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5" name="Footer Placeholder 4">
            <a:extLst>
              <a:ext uri="{FF2B5EF4-FFF2-40B4-BE49-F238E27FC236}">
                <a16:creationId xmlns:a16="http://schemas.microsoft.com/office/drawing/2014/main" id="{80C09A1A-6029-4E9A-8E26-6F8F65CFF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6E90-C19D-4E79-9151-52E3AC6BB083}"/>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1859983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56DB-680E-4985-B385-DABB8483AB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81A0C-7FDD-4448-BF7C-C9F7E4105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E85064-D558-4F36-A211-C867790C8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980FF-CA01-4B8F-BD65-63D05B0189EC}"/>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6" name="Footer Placeholder 5">
            <a:extLst>
              <a:ext uri="{FF2B5EF4-FFF2-40B4-BE49-F238E27FC236}">
                <a16:creationId xmlns:a16="http://schemas.microsoft.com/office/drawing/2014/main" id="{753EAC7F-5C18-48E6-9A8D-BD8F99DF9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A51D0-4C91-47EC-9EE6-49C82BAC3721}"/>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952225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50F2-5B6E-45F1-8AB5-91F2CB5D7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F4B18-70A7-4741-AD85-1C98B0046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5EBD8-E1E9-47DF-BA26-614EC6E0B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B5657E-40F6-4660-B636-77640EF32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330CF-3282-4C1A-A26D-D666D2C60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EB469-3758-4E34-83E2-E76CA79F23CB}"/>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8" name="Footer Placeholder 7">
            <a:extLst>
              <a:ext uri="{FF2B5EF4-FFF2-40B4-BE49-F238E27FC236}">
                <a16:creationId xmlns:a16="http://schemas.microsoft.com/office/drawing/2014/main" id="{B2018BA7-8DCD-44C3-BC5A-23530CFCF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DA3B85-E9FF-4A96-AB3A-E5598DCF20B2}"/>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390401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2308-E335-4FF0-B46D-85D557ABF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F8113-5B61-464F-970F-D9A8DA5F62EE}"/>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4" name="Footer Placeholder 3">
            <a:extLst>
              <a:ext uri="{FF2B5EF4-FFF2-40B4-BE49-F238E27FC236}">
                <a16:creationId xmlns:a16="http://schemas.microsoft.com/office/drawing/2014/main" id="{E80E7744-67DC-4ADC-B7F1-FA07C36B6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0BFBD-FF0D-4747-8BBA-0B0C35FB2D67}"/>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3746662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12392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14262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6A53-A6FC-4A7C-9B20-1AB56E5AD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4267E-CB81-4E40-A07E-E9C7ECD67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5565B-DA08-4F8E-BEE2-472E3573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AA119-18CB-49F6-8340-5C48929B0769}"/>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6" name="Footer Placeholder 5">
            <a:extLst>
              <a:ext uri="{FF2B5EF4-FFF2-40B4-BE49-F238E27FC236}">
                <a16:creationId xmlns:a16="http://schemas.microsoft.com/office/drawing/2014/main" id="{DD6B6633-3774-4479-9CCD-0D2054842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04E18-C5F8-439F-BDD5-2BA12B48F551}"/>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2402982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DB32-9A69-433C-B84F-DE0C68E0F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FF74B-C8C3-47F5-9736-3B5B077C9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96FC3-CC54-4F9E-B6D7-035E199C6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4F810-769E-4152-9728-52C782B63144}"/>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6" name="Footer Placeholder 5">
            <a:extLst>
              <a:ext uri="{FF2B5EF4-FFF2-40B4-BE49-F238E27FC236}">
                <a16:creationId xmlns:a16="http://schemas.microsoft.com/office/drawing/2014/main" id="{DDC42B53-6E97-4977-9338-8D2C80F33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E7547-1344-471B-A4EF-D97EEFE32469}"/>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3162972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74F6-06F2-4D1A-9CAA-5F12C1709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18BF26-ED7A-4E92-AAA0-7B54643764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70C1E-80C1-41D3-841A-61D6312FDB42}"/>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5" name="Footer Placeholder 4">
            <a:extLst>
              <a:ext uri="{FF2B5EF4-FFF2-40B4-BE49-F238E27FC236}">
                <a16:creationId xmlns:a16="http://schemas.microsoft.com/office/drawing/2014/main" id="{59388E0E-DE48-40A1-9151-AC93E27AB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90D6C-D66F-4006-9BFC-47D2E748E3CB}"/>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4199276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84C6FB-CFA1-45F3-812A-59CDAE86F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1FFD7-8E78-4FEC-B20A-B2BE900E1C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76412-1629-4BEA-8E75-63B69586C6C4}"/>
              </a:ext>
            </a:extLst>
          </p:cNvPr>
          <p:cNvSpPr>
            <a:spLocks noGrp="1"/>
          </p:cNvSpPr>
          <p:nvPr>
            <p:ph type="dt" sz="half" idx="10"/>
          </p:nvPr>
        </p:nvSpPr>
        <p:spPr/>
        <p:txBody>
          <a:bodyPr/>
          <a:lstStyle/>
          <a:p>
            <a:fld id="{C9703F0F-B301-489A-839B-7A11CC5C6AAB}" type="datetimeFigureOut">
              <a:rPr lang="en-US" smtClean="0"/>
              <a:t>4/5/2025</a:t>
            </a:fld>
            <a:endParaRPr lang="en-US"/>
          </a:p>
        </p:txBody>
      </p:sp>
      <p:sp>
        <p:nvSpPr>
          <p:cNvPr id="5" name="Footer Placeholder 4">
            <a:extLst>
              <a:ext uri="{FF2B5EF4-FFF2-40B4-BE49-F238E27FC236}">
                <a16:creationId xmlns:a16="http://schemas.microsoft.com/office/drawing/2014/main" id="{2593818A-639B-4C3F-89C0-EC47730DD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38A5B-FA36-4B5A-8B67-8519C892D68A}"/>
              </a:ext>
            </a:extLst>
          </p:cNvPr>
          <p:cNvSpPr>
            <a:spLocks noGrp="1"/>
          </p:cNvSpPr>
          <p:nvPr>
            <p:ph type="sldNum" sz="quarter" idx="12"/>
          </p:nvPr>
        </p:nvSpPr>
        <p:spPr/>
        <p:txBody>
          <a:bodyPr/>
          <a:lstStyle/>
          <a:p>
            <a:fld id="{02F91F8A-3CEC-4826-87A3-275DC29CB0A8}" type="slidenum">
              <a:rPr lang="en-US" smtClean="0"/>
              <a:t>‹#›</a:t>
            </a:fld>
            <a:endParaRPr lang="en-US"/>
          </a:p>
        </p:txBody>
      </p:sp>
    </p:spTree>
    <p:extLst>
      <p:ext uri="{BB962C8B-B14F-4D97-AF65-F5344CB8AC3E}">
        <p14:creationId xmlns:p14="http://schemas.microsoft.com/office/powerpoint/2010/main" val="128236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05488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818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0970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3665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88391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92095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2025/4/5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13710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D9EBC-F6F2-2E38-A2E3-B2FB2117A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4F50B-3C93-9023-2292-9CA8453DA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9A103-6412-FC0F-0416-F61CA5EBB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0DA0-9973-425C-BB1D-ED5631FCFFAA}" type="datetimeFigureOut">
              <a:rPr lang="en-US" smtClean="0"/>
              <a:t>4/5/2025</a:t>
            </a:fld>
            <a:endParaRPr lang="en-US"/>
          </a:p>
        </p:txBody>
      </p:sp>
      <p:sp>
        <p:nvSpPr>
          <p:cNvPr id="5" name="Footer Placeholder 4">
            <a:extLst>
              <a:ext uri="{FF2B5EF4-FFF2-40B4-BE49-F238E27FC236}">
                <a16:creationId xmlns:a16="http://schemas.microsoft.com/office/drawing/2014/main" id="{62A14F57-E552-5EA2-964F-EC0347757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E7A098-F850-32C2-C5AB-3ABBD798A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FA550-EEDA-435C-B7C9-2669E548CC0B}" type="slidenum">
              <a:rPr lang="en-US" smtClean="0"/>
              <a:t>‹#›</a:t>
            </a:fld>
            <a:endParaRPr lang="en-US"/>
          </a:p>
        </p:txBody>
      </p:sp>
    </p:spTree>
    <p:extLst>
      <p:ext uri="{BB962C8B-B14F-4D97-AF65-F5344CB8AC3E}">
        <p14:creationId xmlns:p14="http://schemas.microsoft.com/office/powerpoint/2010/main" val="37238871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85C95-08E4-4596-87C3-90BD9201D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A601C-7A00-4BAF-83E5-3CD30E937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91E74-C8FD-4C33-BECC-232E4E804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03F0F-B301-489A-839B-7A11CC5C6AAB}" type="datetimeFigureOut">
              <a:rPr lang="en-US" smtClean="0"/>
              <a:t>4/5/2025</a:t>
            </a:fld>
            <a:endParaRPr lang="en-US"/>
          </a:p>
        </p:txBody>
      </p:sp>
      <p:sp>
        <p:nvSpPr>
          <p:cNvPr id="5" name="Footer Placeholder 4">
            <a:extLst>
              <a:ext uri="{FF2B5EF4-FFF2-40B4-BE49-F238E27FC236}">
                <a16:creationId xmlns:a16="http://schemas.microsoft.com/office/drawing/2014/main" id="{0674FFB0-A03A-490F-ABED-07761E3B2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10FE9F-5B47-4C5C-A224-02C4AA644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91F8A-3CEC-4826-87A3-275DC29CB0A8}" type="slidenum">
              <a:rPr lang="en-US" smtClean="0"/>
              <a:t>‹#›</a:t>
            </a:fld>
            <a:endParaRPr lang="en-US"/>
          </a:p>
        </p:txBody>
      </p:sp>
    </p:spTree>
    <p:extLst>
      <p:ext uri="{BB962C8B-B14F-4D97-AF65-F5344CB8AC3E}">
        <p14:creationId xmlns:p14="http://schemas.microsoft.com/office/powerpoint/2010/main" val="377695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531" y="-813952"/>
            <a:ext cx="8133523" cy="8133523"/>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68068" t="14712" r="10912" b="75728"/>
          <a:stretch/>
        </p:blipFill>
        <p:spPr>
          <a:xfrm>
            <a:off x="6864085" y="3169890"/>
            <a:ext cx="1366315" cy="830735"/>
          </a:xfrm>
          <a:prstGeom prst="rect">
            <a:avLst/>
          </a:prstGeom>
        </p:spPr>
      </p:pic>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r="32537" b="43773"/>
          <a:stretch/>
        </p:blipFill>
        <p:spPr>
          <a:xfrm rot="16200000">
            <a:off x="14450" y="2004892"/>
            <a:ext cx="5234719" cy="5832792"/>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28772" t="74273" r="29087" b="2712"/>
          <a:stretch/>
        </p:blipFill>
        <p:spPr>
          <a:xfrm flipH="1">
            <a:off x="8109338" y="1952625"/>
            <a:ext cx="4082662" cy="5407468"/>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55067" t="7765" r="9556" b="66394"/>
          <a:stretch/>
        </p:blipFill>
        <p:spPr>
          <a:xfrm>
            <a:off x="4044434" y="4116497"/>
            <a:ext cx="2781636" cy="2716439"/>
          </a:xfrm>
          <a:prstGeom prst="rect">
            <a:avLst/>
          </a:prstGeom>
        </p:spPr>
      </p:pic>
      <p:pic>
        <p:nvPicPr>
          <p:cNvPr id="6" name="Content Placeholder 5">
            <a:extLst>
              <a:ext uri="{FF2B5EF4-FFF2-40B4-BE49-F238E27FC236}">
                <a16:creationId xmlns:a16="http://schemas.microsoft.com/office/drawing/2014/main" id="{B18D3ED1-5D04-89C9-1BFE-BCB41066D8FF}"/>
              </a:ext>
            </a:extLst>
          </p:cNvPr>
          <p:cNvPicPr>
            <a:picLocks noGrp="1" noChangeAspect="1"/>
          </p:cNvPicPr>
          <p:nvPr>
            <p:ph idx="1"/>
          </p:nvPr>
        </p:nvPicPr>
        <p:blipFill>
          <a:blip r:embed="rId6"/>
          <a:stretch>
            <a:fillRect/>
          </a:stretch>
        </p:blipFill>
        <p:spPr>
          <a:xfrm>
            <a:off x="3667968" y="2497592"/>
            <a:ext cx="6913463" cy="1969179"/>
          </a:xfrm>
          <a:prstGeom prst="rect">
            <a:avLst/>
          </a:prstGeom>
        </p:spPr>
      </p:pic>
    </p:spTree>
    <p:extLst>
      <p:ext uri="{BB962C8B-B14F-4D97-AF65-F5344CB8AC3E}">
        <p14:creationId xmlns:p14="http://schemas.microsoft.com/office/powerpoint/2010/main" val="4053849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299C5-1F23-85E6-0AEA-F26A0159941B}"/>
              </a:ext>
            </a:extLst>
          </p:cNvPr>
          <p:cNvPicPr>
            <a:picLocks noChangeAspect="1"/>
          </p:cNvPicPr>
          <p:nvPr/>
        </p:nvPicPr>
        <p:blipFill>
          <a:blip r:embed="rId3"/>
          <a:stretch>
            <a:fillRect/>
          </a:stretch>
        </p:blipFill>
        <p:spPr>
          <a:xfrm>
            <a:off x="1611942" y="506941"/>
            <a:ext cx="10370195" cy="987638"/>
          </a:xfrm>
          <a:prstGeom prst="rect">
            <a:avLst/>
          </a:prstGeom>
        </p:spPr>
      </p:pic>
      <p:grpSp>
        <p:nvGrpSpPr>
          <p:cNvPr id="13" name="Group 12">
            <a:extLst>
              <a:ext uri="{FF2B5EF4-FFF2-40B4-BE49-F238E27FC236}">
                <a16:creationId xmlns:a16="http://schemas.microsoft.com/office/drawing/2014/main" id="{F60B9251-2B51-52E5-6E9A-D368883230AF}"/>
              </a:ext>
            </a:extLst>
          </p:cNvPr>
          <p:cNvGrpSpPr/>
          <p:nvPr/>
        </p:nvGrpSpPr>
        <p:grpSpPr>
          <a:xfrm>
            <a:off x="1388241" y="1585303"/>
            <a:ext cx="9818239" cy="883577"/>
            <a:chOff x="1077255" y="1397261"/>
            <a:chExt cx="5355866" cy="2494484"/>
          </a:xfrm>
        </p:grpSpPr>
        <p:sp>
          <p:nvSpPr>
            <p:cNvPr id="14" name="Rectangle: Rounded Corners 5">
              <a:extLst>
                <a:ext uri="{FF2B5EF4-FFF2-40B4-BE49-F238E27FC236}">
                  <a16:creationId xmlns:a16="http://schemas.microsoft.com/office/drawing/2014/main" id="{D34977E5-A3C8-1E5F-04AC-1E042F152A33}"/>
                </a:ext>
              </a:extLst>
            </p:cNvPr>
            <p:cNvSpPr/>
            <p:nvPr/>
          </p:nvSpPr>
          <p:spPr>
            <a:xfrm>
              <a:off x="1077255" y="1397261"/>
              <a:ext cx="5355866" cy="2494484"/>
            </a:xfrm>
            <a:custGeom>
              <a:avLst/>
              <a:gdLst>
                <a:gd name="connsiteX0" fmla="*/ 0 w 5355866"/>
                <a:gd name="connsiteY0" fmla="*/ 415753 h 2494484"/>
                <a:gd name="connsiteX1" fmla="*/ 415755 w 5355866"/>
                <a:gd name="connsiteY1" fmla="*/ 0 h 2494484"/>
                <a:gd name="connsiteX2" fmla="*/ 4940109 w 5355866"/>
                <a:gd name="connsiteY2" fmla="*/ 0 h 2494484"/>
                <a:gd name="connsiteX3" fmla="*/ 5355866 w 5355866"/>
                <a:gd name="connsiteY3" fmla="*/ 415753 h 2494484"/>
                <a:gd name="connsiteX4" fmla="*/ 5355866 w 5355866"/>
                <a:gd name="connsiteY4" fmla="*/ 2078727 h 2494484"/>
                <a:gd name="connsiteX5" fmla="*/ 4940109 w 5355866"/>
                <a:gd name="connsiteY5" fmla="*/ 2494484 h 2494484"/>
                <a:gd name="connsiteX6" fmla="*/ 415755 w 5355866"/>
                <a:gd name="connsiteY6" fmla="*/ 2494484 h 2494484"/>
                <a:gd name="connsiteX7" fmla="*/ 0 w 5355866"/>
                <a:gd name="connsiteY7" fmla="*/ 2078727 h 2494484"/>
                <a:gd name="connsiteX8" fmla="*/ 0 w 5355866"/>
                <a:gd name="connsiteY8" fmla="*/ 415753 h 2494484"/>
                <a:gd name="connsiteX0" fmla="*/ 0 w 5355866"/>
                <a:gd name="connsiteY0" fmla="*/ 415753 h 2494484"/>
                <a:gd name="connsiteX1" fmla="*/ 415755 w 5355866"/>
                <a:gd name="connsiteY1" fmla="*/ 0 h 2494484"/>
                <a:gd name="connsiteX2" fmla="*/ 4940109 w 5355866"/>
                <a:gd name="connsiteY2" fmla="*/ 0 h 2494484"/>
                <a:gd name="connsiteX3" fmla="*/ 5355866 w 5355866"/>
                <a:gd name="connsiteY3" fmla="*/ 415753 h 2494484"/>
                <a:gd name="connsiteX4" fmla="*/ 5355866 w 5355866"/>
                <a:gd name="connsiteY4" fmla="*/ 2078727 h 2494484"/>
                <a:gd name="connsiteX5" fmla="*/ 4940109 w 5355866"/>
                <a:gd name="connsiteY5" fmla="*/ 2494484 h 2494484"/>
                <a:gd name="connsiteX6" fmla="*/ 415755 w 5355866"/>
                <a:gd name="connsiteY6" fmla="*/ 2494484 h 2494484"/>
                <a:gd name="connsiteX7" fmla="*/ 0 w 5355866"/>
                <a:gd name="connsiteY7" fmla="*/ 2078727 h 2494484"/>
                <a:gd name="connsiteX8" fmla="*/ 0 w 5355866"/>
                <a:gd name="connsiteY8" fmla="*/ 415753 h 2494484"/>
                <a:gd name="connsiteX0" fmla="*/ 0 w 5355866"/>
                <a:gd name="connsiteY0" fmla="*/ 415753 h 2494484"/>
                <a:gd name="connsiteX1" fmla="*/ 415755 w 5355866"/>
                <a:gd name="connsiteY1" fmla="*/ 0 h 2494484"/>
                <a:gd name="connsiteX2" fmla="*/ 4940109 w 5355866"/>
                <a:gd name="connsiteY2" fmla="*/ 0 h 2494484"/>
                <a:gd name="connsiteX3" fmla="*/ 5355866 w 5355866"/>
                <a:gd name="connsiteY3" fmla="*/ 415753 h 2494484"/>
                <a:gd name="connsiteX4" fmla="*/ 5355866 w 5355866"/>
                <a:gd name="connsiteY4" fmla="*/ 2078727 h 2494484"/>
                <a:gd name="connsiteX5" fmla="*/ 4940109 w 5355866"/>
                <a:gd name="connsiteY5" fmla="*/ 2494484 h 2494484"/>
                <a:gd name="connsiteX6" fmla="*/ 415755 w 5355866"/>
                <a:gd name="connsiteY6" fmla="*/ 2494484 h 2494484"/>
                <a:gd name="connsiteX7" fmla="*/ 0 w 5355866"/>
                <a:gd name="connsiteY7" fmla="*/ 2078727 h 2494484"/>
                <a:gd name="connsiteX8" fmla="*/ 0 w 5355866"/>
                <a:gd name="connsiteY8" fmla="*/ 415753 h 24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866" h="2494484" fill="none" extrusionOk="0">
                  <a:moveTo>
                    <a:pt x="0" y="415753"/>
                  </a:moveTo>
                  <a:cubicBezTo>
                    <a:pt x="-56608" y="180940"/>
                    <a:pt x="142811" y="-144609"/>
                    <a:pt x="415755" y="0"/>
                  </a:cubicBezTo>
                  <a:cubicBezTo>
                    <a:pt x="2509819" y="-14875"/>
                    <a:pt x="3161493" y="522233"/>
                    <a:pt x="4940109" y="0"/>
                  </a:cubicBezTo>
                  <a:cubicBezTo>
                    <a:pt x="5110592" y="-4400"/>
                    <a:pt x="5301216" y="146655"/>
                    <a:pt x="5355866" y="415753"/>
                  </a:cubicBezTo>
                  <a:cubicBezTo>
                    <a:pt x="5310617" y="718257"/>
                    <a:pt x="5431484" y="1816403"/>
                    <a:pt x="5355866" y="2078727"/>
                  </a:cubicBezTo>
                  <a:cubicBezTo>
                    <a:pt x="5333609" y="2262553"/>
                    <a:pt x="5195264" y="2300946"/>
                    <a:pt x="4940109" y="2494484"/>
                  </a:cubicBezTo>
                  <a:cubicBezTo>
                    <a:pt x="4132663" y="4157123"/>
                    <a:pt x="2343459" y="3386132"/>
                    <a:pt x="415755" y="2494484"/>
                  </a:cubicBezTo>
                  <a:cubicBezTo>
                    <a:pt x="129193" y="2478405"/>
                    <a:pt x="18108" y="2272392"/>
                    <a:pt x="0" y="2078727"/>
                  </a:cubicBezTo>
                  <a:cubicBezTo>
                    <a:pt x="88942" y="1784754"/>
                    <a:pt x="-6332" y="651626"/>
                    <a:pt x="0" y="415753"/>
                  </a:cubicBezTo>
                  <a:close/>
                </a:path>
                <a:path w="5355866" h="2494484" stroke="0" extrusionOk="0">
                  <a:moveTo>
                    <a:pt x="0" y="415753"/>
                  </a:moveTo>
                  <a:cubicBezTo>
                    <a:pt x="5950" y="341551"/>
                    <a:pt x="195915" y="101407"/>
                    <a:pt x="415755" y="0"/>
                  </a:cubicBezTo>
                  <a:cubicBezTo>
                    <a:pt x="777973" y="122161"/>
                    <a:pt x="4239069" y="-275473"/>
                    <a:pt x="4940109" y="0"/>
                  </a:cubicBezTo>
                  <a:cubicBezTo>
                    <a:pt x="5158485" y="-17817"/>
                    <a:pt x="5390150" y="227656"/>
                    <a:pt x="5355866" y="415753"/>
                  </a:cubicBezTo>
                  <a:cubicBezTo>
                    <a:pt x="5205334" y="1023235"/>
                    <a:pt x="5369330" y="1312457"/>
                    <a:pt x="5355866" y="2078727"/>
                  </a:cubicBezTo>
                  <a:cubicBezTo>
                    <a:pt x="5363754" y="2428026"/>
                    <a:pt x="5134715" y="2359544"/>
                    <a:pt x="4940109" y="2494484"/>
                  </a:cubicBezTo>
                  <a:cubicBezTo>
                    <a:pt x="2898290" y="2616387"/>
                    <a:pt x="1043822" y="2884941"/>
                    <a:pt x="415755" y="2494484"/>
                  </a:cubicBezTo>
                  <a:cubicBezTo>
                    <a:pt x="166105" y="2490302"/>
                    <a:pt x="-1496" y="2328928"/>
                    <a:pt x="0" y="2078727"/>
                  </a:cubicBezTo>
                  <a:cubicBezTo>
                    <a:pt x="30680" y="1704949"/>
                    <a:pt x="-99059" y="859626"/>
                    <a:pt x="0" y="415753"/>
                  </a:cubicBezTo>
                  <a:close/>
                </a:path>
                <a:path w="5355866" h="2494484" fill="none" stroke="0" extrusionOk="0">
                  <a:moveTo>
                    <a:pt x="0" y="415753"/>
                  </a:moveTo>
                  <a:cubicBezTo>
                    <a:pt x="1769" y="175075"/>
                    <a:pt x="194595" y="-28879"/>
                    <a:pt x="415755" y="0"/>
                  </a:cubicBezTo>
                  <a:cubicBezTo>
                    <a:pt x="2568781" y="279059"/>
                    <a:pt x="2955123" y="197278"/>
                    <a:pt x="4940109" y="0"/>
                  </a:cubicBezTo>
                  <a:cubicBezTo>
                    <a:pt x="5142719" y="13712"/>
                    <a:pt x="5370960" y="132774"/>
                    <a:pt x="5355866" y="415753"/>
                  </a:cubicBezTo>
                  <a:cubicBezTo>
                    <a:pt x="5281289" y="788089"/>
                    <a:pt x="5395006" y="1781368"/>
                    <a:pt x="5355866" y="2078727"/>
                  </a:cubicBezTo>
                  <a:cubicBezTo>
                    <a:pt x="5340330" y="2330608"/>
                    <a:pt x="5197462" y="2412430"/>
                    <a:pt x="4940109" y="2494484"/>
                  </a:cubicBezTo>
                  <a:cubicBezTo>
                    <a:pt x="4114499" y="1050908"/>
                    <a:pt x="2036840" y="2847511"/>
                    <a:pt x="415755" y="2494484"/>
                  </a:cubicBezTo>
                  <a:cubicBezTo>
                    <a:pt x="136352" y="2449425"/>
                    <a:pt x="19000" y="2306994"/>
                    <a:pt x="0" y="2078727"/>
                  </a:cubicBezTo>
                  <a:cubicBezTo>
                    <a:pt x="82140" y="1784920"/>
                    <a:pt x="17165" y="635081"/>
                    <a:pt x="0" y="415753"/>
                  </a:cubicBezTo>
                  <a:close/>
                </a:path>
                <a:path w="5355866" h="2494484" fill="none" stroke="0" extrusionOk="0">
                  <a:moveTo>
                    <a:pt x="0" y="415753"/>
                  </a:moveTo>
                  <a:cubicBezTo>
                    <a:pt x="-21496" y="194505"/>
                    <a:pt x="197746" y="-147319"/>
                    <a:pt x="415755" y="0"/>
                  </a:cubicBezTo>
                  <a:cubicBezTo>
                    <a:pt x="2452476" y="77793"/>
                    <a:pt x="3030256" y="451183"/>
                    <a:pt x="4940109" y="0"/>
                  </a:cubicBezTo>
                  <a:cubicBezTo>
                    <a:pt x="5133112" y="16760"/>
                    <a:pt x="5321138" y="126151"/>
                    <a:pt x="5355866" y="415753"/>
                  </a:cubicBezTo>
                  <a:cubicBezTo>
                    <a:pt x="5267597" y="740904"/>
                    <a:pt x="5388581" y="1790809"/>
                    <a:pt x="5355866" y="2078727"/>
                  </a:cubicBezTo>
                  <a:cubicBezTo>
                    <a:pt x="5366441" y="2293139"/>
                    <a:pt x="5195911" y="2310046"/>
                    <a:pt x="4940109" y="2494484"/>
                  </a:cubicBezTo>
                  <a:cubicBezTo>
                    <a:pt x="4171643" y="3871698"/>
                    <a:pt x="1950731" y="3479982"/>
                    <a:pt x="415755" y="2494484"/>
                  </a:cubicBezTo>
                  <a:cubicBezTo>
                    <a:pt x="123486" y="2460389"/>
                    <a:pt x="4039" y="2291095"/>
                    <a:pt x="0" y="2078727"/>
                  </a:cubicBezTo>
                  <a:cubicBezTo>
                    <a:pt x="92924" y="1817664"/>
                    <a:pt x="-4528" y="665097"/>
                    <a:pt x="0" y="415753"/>
                  </a:cubicBezTo>
                  <a:close/>
                </a:path>
              </a:pathLst>
            </a:custGeom>
            <a:solidFill>
              <a:srgbClr val="FFFFFF">
                <a:alpha val="89804"/>
              </a:srgbClr>
            </a:solidFill>
            <a:ln w="28575" cap="flat" cmpd="sng" algn="ctr">
              <a:solidFill>
                <a:srgbClr val="002060"/>
              </a:solidFill>
              <a:prstDash val="solid"/>
              <a:extLst>
                <a:ext uri="{C807C97D-BFC1-408E-A445-0C87EB9F89A2}">
                  <ask:lineSketchStyleProps xmlns:ask="http://schemas.microsoft.com/office/drawing/2018/sketchyshapes" sd="2249281238">
                    <a:custGeom>
                      <a:avLst/>
                      <a:gdLst>
                        <a:gd name="connsiteX0" fmla="*/ 0 w 9818239"/>
                        <a:gd name="connsiteY0" fmla="*/ 147265 h 883577"/>
                        <a:gd name="connsiteX1" fmla="*/ 762153 w 9818239"/>
                        <a:gd name="connsiteY1" fmla="*/ 0 h 883577"/>
                        <a:gd name="connsiteX2" fmla="*/ 9056085 w 9818239"/>
                        <a:gd name="connsiteY2" fmla="*/ 0 h 883577"/>
                        <a:gd name="connsiteX3" fmla="*/ 9818239 w 9818239"/>
                        <a:gd name="connsiteY3" fmla="*/ 147265 h 883577"/>
                        <a:gd name="connsiteX4" fmla="*/ 9818239 w 9818239"/>
                        <a:gd name="connsiteY4" fmla="*/ 736311 h 883577"/>
                        <a:gd name="connsiteX5" fmla="*/ 9056085 w 9818239"/>
                        <a:gd name="connsiteY5" fmla="*/ 883577 h 883577"/>
                        <a:gd name="connsiteX6" fmla="*/ 762153 w 9818239"/>
                        <a:gd name="connsiteY6" fmla="*/ 883577 h 883577"/>
                        <a:gd name="connsiteX7" fmla="*/ 0 w 9818239"/>
                        <a:gd name="connsiteY7" fmla="*/ 736311 h 883577"/>
                        <a:gd name="connsiteX8" fmla="*/ 0 w 9818239"/>
                        <a:gd name="connsiteY8" fmla="*/ 147265 h 883577"/>
                        <a:gd name="connsiteX0" fmla="*/ 0 w 9818239"/>
                        <a:gd name="connsiteY0" fmla="*/ 147265 h 883577"/>
                        <a:gd name="connsiteX1" fmla="*/ 762153 w 9818239"/>
                        <a:gd name="connsiteY1" fmla="*/ 0 h 883577"/>
                        <a:gd name="connsiteX2" fmla="*/ 9056085 w 9818239"/>
                        <a:gd name="connsiteY2" fmla="*/ 0 h 883577"/>
                        <a:gd name="connsiteX3" fmla="*/ 9818239 w 9818239"/>
                        <a:gd name="connsiteY3" fmla="*/ 147265 h 883577"/>
                        <a:gd name="connsiteX4" fmla="*/ 9818239 w 9818239"/>
                        <a:gd name="connsiteY4" fmla="*/ 736311 h 883577"/>
                        <a:gd name="connsiteX5" fmla="*/ 9056085 w 9818239"/>
                        <a:gd name="connsiteY5" fmla="*/ 883577 h 883577"/>
                        <a:gd name="connsiteX6" fmla="*/ 762153 w 9818239"/>
                        <a:gd name="connsiteY6" fmla="*/ 883577 h 883577"/>
                        <a:gd name="connsiteX7" fmla="*/ 0 w 9818239"/>
                        <a:gd name="connsiteY7" fmla="*/ 736311 h 883577"/>
                        <a:gd name="connsiteX8" fmla="*/ 0 w 9818239"/>
                        <a:gd name="connsiteY8" fmla="*/ 147265 h 8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239" h="883577" fill="none" extrusionOk="0">
                          <a:moveTo>
                            <a:pt x="0" y="147265"/>
                          </a:moveTo>
                          <a:cubicBezTo>
                            <a:pt x="-44440" y="64606"/>
                            <a:pt x="296943" y="-43937"/>
                            <a:pt x="762153" y="0"/>
                          </a:cubicBezTo>
                          <a:cubicBezTo>
                            <a:pt x="4647770" y="-4951"/>
                            <a:pt x="5651839" y="156726"/>
                            <a:pt x="9056085" y="0"/>
                          </a:cubicBezTo>
                          <a:cubicBezTo>
                            <a:pt x="9409179" y="-1100"/>
                            <a:pt x="9761019" y="55936"/>
                            <a:pt x="9818239" y="147265"/>
                          </a:cubicBezTo>
                          <a:cubicBezTo>
                            <a:pt x="9647532" y="260920"/>
                            <a:pt x="9892079" y="632990"/>
                            <a:pt x="9818239" y="736311"/>
                          </a:cubicBezTo>
                          <a:cubicBezTo>
                            <a:pt x="9800153" y="808500"/>
                            <a:pt x="9514309" y="819575"/>
                            <a:pt x="9056085" y="883577"/>
                          </a:cubicBezTo>
                          <a:cubicBezTo>
                            <a:pt x="7615764" y="1416890"/>
                            <a:pt x="4087580" y="1144752"/>
                            <a:pt x="762153" y="883577"/>
                          </a:cubicBezTo>
                          <a:cubicBezTo>
                            <a:pt x="258486" y="878888"/>
                            <a:pt x="24544" y="807294"/>
                            <a:pt x="0" y="736311"/>
                          </a:cubicBezTo>
                          <a:cubicBezTo>
                            <a:pt x="159166" y="630830"/>
                            <a:pt x="50937" y="225996"/>
                            <a:pt x="0" y="147265"/>
                          </a:cubicBezTo>
                          <a:close/>
                        </a:path>
                        <a:path w="9818239" h="883577" stroke="0" extrusionOk="0">
                          <a:moveTo>
                            <a:pt x="0" y="147265"/>
                          </a:moveTo>
                          <a:cubicBezTo>
                            <a:pt x="7835" y="113374"/>
                            <a:pt x="359411" y="30762"/>
                            <a:pt x="762153" y="0"/>
                          </a:cubicBezTo>
                          <a:cubicBezTo>
                            <a:pt x="1558174" y="31219"/>
                            <a:pt x="7765975" y="-83185"/>
                            <a:pt x="9056085" y="0"/>
                          </a:cubicBezTo>
                          <a:cubicBezTo>
                            <a:pt x="9472624" y="118"/>
                            <a:pt x="9828727" y="72721"/>
                            <a:pt x="9818239" y="147265"/>
                          </a:cubicBezTo>
                          <a:cubicBezTo>
                            <a:pt x="9606391" y="356646"/>
                            <a:pt x="9835953" y="466056"/>
                            <a:pt x="9818239" y="736311"/>
                          </a:cubicBezTo>
                          <a:cubicBezTo>
                            <a:pt x="9840751" y="858912"/>
                            <a:pt x="9455150" y="845626"/>
                            <a:pt x="9056085" y="883577"/>
                          </a:cubicBezTo>
                          <a:cubicBezTo>
                            <a:pt x="5225920" y="926076"/>
                            <a:pt x="1880325" y="1012347"/>
                            <a:pt x="762153" y="883577"/>
                          </a:cubicBezTo>
                          <a:cubicBezTo>
                            <a:pt x="291088" y="874804"/>
                            <a:pt x="-26079" y="824892"/>
                            <a:pt x="0" y="736311"/>
                          </a:cubicBezTo>
                          <a:cubicBezTo>
                            <a:pt x="176803" y="610579"/>
                            <a:pt x="-162984" y="304787"/>
                            <a:pt x="0" y="147265"/>
                          </a:cubicBezTo>
                          <a:close/>
                        </a:path>
                        <a:path w="9818239" h="883577" fill="none" stroke="0" extrusionOk="0">
                          <a:moveTo>
                            <a:pt x="0" y="147265"/>
                          </a:moveTo>
                          <a:cubicBezTo>
                            <a:pt x="-17320" y="70823"/>
                            <a:pt x="351828" y="-10442"/>
                            <a:pt x="762153" y="0"/>
                          </a:cubicBezTo>
                          <a:cubicBezTo>
                            <a:pt x="4682091" y="99973"/>
                            <a:pt x="5428325" y="69248"/>
                            <a:pt x="9056085" y="0"/>
                          </a:cubicBezTo>
                          <a:cubicBezTo>
                            <a:pt x="9416308" y="2790"/>
                            <a:pt x="9772358" y="55016"/>
                            <a:pt x="9818239" y="147265"/>
                          </a:cubicBezTo>
                          <a:cubicBezTo>
                            <a:pt x="9656619" y="272540"/>
                            <a:pt x="9878284" y="631834"/>
                            <a:pt x="9818239" y="736311"/>
                          </a:cubicBezTo>
                          <a:cubicBezTo>
                            <a:pt x="9819040" y="821253"/>
                            <a:pt x="9523721" y="855911"/>
                            <a:pt x="9056085" y="883577"/>
                          </a:cubicBezTo>
                          <a:cubicBezTo>
                            <a:pt x="7755073" y="395316"/>
                            <a:pt x="3784682" y="972763"/>
                            <a:pt x="762153" y="883577"/>
                          </a:cubicBezTo>
                          <a:cubicBezTo>
                            <a:pt x="252949" y="868174"/>
                            <a:pt x="14223" y="820964"/>
                            <a:pt x="0" y="736311"/>
                          </a:cubicBezTo>
                          <a:cubicBezTo>
                            <a:pt x="158353" y="630602"/>
                            <a:pt x="57241" y="227048"/>
                            <a:pt x="0" y="1472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5" name="TextBox 14">
              <a:extLst>
                <a:ext uri="{FF2B5EF4-FFF2-40B4-BE49-F238E27FC236}">
                  <a16:creationId xmlns:a16="http://schemas.microsoft.com/office/drawing/2014/main" id="{968C3D83-1605-AD05-0CBB-2A29713657FC}"/>
                </a:ext>
              </a:extLst>
            </p:cNvPr>
            <p:cNvSpPr txBox="1"/>
            <p:nvPr/>
          </p:nvSpPr>
          <p:spPr>
            <a:xfrm>
              <a:off x="1265076" y="1457438"/>
              <a:ext cx="4980223" cy="12877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Nườm nượp: </a:t>
              </a:r>
              <a:r>
                <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đông, kéo dài như vô tận</a:t>
              </a:r>
              <a:endParaRPr kumimoji="0" lang="vi-VN" sz="400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050" name="Picture 2" descr="TP. HCM: Nườm nượp người chen chân dâng hương ngày Giỗ Tổ Hùng Vương">
            <a:extLst>
              <a:ext uri="{FF2B5EF4-FFF2-40B4-BE49-F238E27FC236}">
                <a16:creationId xmlns:a16="http://schemas.microsoft.com/office/drawing/2014/main" id="{9F2376E1-A486-D4F0-6F68-5079DB7C2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060" y="2997200"/>
            <a:ext cx="5715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64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299C5-1F23-85E6-0AEA-F26A0159941B}"/>
              </a:ext>
            </a:extLst>
          </p:cNvPr>
          <p:cNvPicPr>
            <a:picLocks noChangeAspect="1"/>
          </p:cNvPicPr>
          <p:nvPr/>
        </p:nvPicPr>
        <p:blipFill>
          <a:blip r:embed="rId3"/>
          <a:stretch>
            <a:fillRect/>
          </a:stretch>
        </p:blipFill>
        <p:spPr>
          <a:xfrm>
            <a:off x="1611942" y="506941"/>
            <a:ext cx="10370195" cy="987638"/>
          </a:xfrm>
          <a:prstGeom prst="rect">
            <a:avLst/>
          </a:prstGeom>
        </p:spPr>
      </p:pic>
      <p:grpSp>
        <p:nvGrpSpPr>
          <p:cNvPr id="13" name="Group 12">
            <a:extLst>
              <a:ext uri="{FF2B5EF4-FFF2-40B4-BE49-F238E27FC236}">
                <a16:creationId xmlns:a16="http://schemas.microsoft.com/office/drawing/2014/main" id="{F60B9251-2B51-52E5-6E9A-D368883230AF}"/>
              </a:ext>
            </a:extLst>
          </p:cNvPr>
          <p:cNvGrpSpPr/>
          <p:nvPr/>
        </p:nvGrpSpPr>
        <p:grpSpPr>
          <a:xfrm>
            <a:off x="1388241" y="1585302"/>
            <a:ext cx="9818239" cy="1899577"/>
            <a:chOff x="1077255" y="1397261"/>
            <a:chExt cx="5355866" cy="3796463"/>
          </a:xfrm>
        </p:grpSpPr>
        <p:sp>
          <p:nvSpPr>
            <p:cNvPr id="14" name="Rectangle: Rounded Corners 5">
              <a:extLst>
                <a:ext uri="{FF2B5EF4-FFF2-40B4-BE49-F238E27FC236}">
                  <a16:creationId xmlns:a16="http://schemas.microsoft.com/office/drawing/2014/main" id="{D34977E5-A3C8-1E5F-04AC-1E042F152A33}"/>
                </a:ext>
              </a:extLst>
            </p:cNvPr>
            <p:cNvSpPr/>
            <p:nvPr/>
          </p:nvSpPr>
          <p:spPr>
            <a:xfrm>
              <a:off x="1077255" y="1397261"/>
              <a:ext cx="5355866" cy="2494484"/>
            </a:xfrm>
            <a:custGeom>
              <a:avLst/>
              <a:gdLst>
                <a:gd name="connsiteX0" fmla="*/ 0 w 5355866"/>
                <a:gd name="connsiteY0" fmla="*/ 415755 h 2494484"/>
                <a:gd name="connsiteX1" fmla="*/ 415755 w 5355866"/>
                <a:gd name="connsiteY1" fmla="*/ 0 h 2494484"/>
                <a:gd name="connsiteX2" fmla="*/ 4940109 w 5355866"/>
                <a:gd name="connsiteY2" fmla="*/ 0 h 2494484"/>
                <a:gd name="connsiteX3" fmla="*/ 5355866 w 5355866"/>
                <a:gd name="connsiteY3" fmla="*/ 415755 h 2494484"/>
                <a:gd name="connsiteX4" fmla="*/ 5355866 w 5355866"/>
                <a:gd name="connsiteY4" fmla="*/ 2078726 h 2494484"/>
                <a:gd name="connsiteX5" fmla="*/ 4940109 w 5355866"/>
                <a:gd name="connsiteY5" fmla="*/ 2494484 h 2494484"/>
                <a:gd name="connsiteX6" fmla="*/ 415755 w 5355866"/>
                <a:gd name="connsiteY6" fmla="*/ 2494484 h 2494484"/>
                <a:gd name="connsiteX7" fmla="*/ 0 w 5355866"/>
                <a:gd name="connsiteY7" fmla="*/ 2078726 h 2494484"/>
                <a:gd name="connsiteX8" fmla="*/ 0 w 5355866"/>
                <a:gd name="connsiteY8" fmla="*/ 415755 h 2494484"/>
                <a:gd name="connsiteX0" fmla="*/ 0 w 5355866"/>
                <a:gd name="connsiteY0" fmla="*/ 415755 h 2494484"/>
                <a:gd name="connsiteX1" fmla="*/ 415755 w 5355866"/>
                <a:gd name="connsiteY1" fmla="*/ 0 h 2494484"/>
                <a:gd name="connsiteX2" fmla="*/ 4940109 w 5355866"/>
                <a:gd name="connsiteY2" fmla="*/ 0 h 2494484"/>
                <a:gd name="connsiteX3" fmla="*/ 5355866 w 5355866"/>
                <a:gd name="connsiteY3" fmla="*/ 415755 h 2494484"/>
                <a:gd name="connsiteX4" fmla="*/ 5355866 w 5355866"/>
                <a:gd name="connsiteY4" fmla="*/ 2078726 h 2494484"/>
                <a:gd name="connsiteX5" fmla="*/ 4940109 w 5355866"/>
                <a:gd name="connsiteY5" fmla="*/ 2494484 h 2494484"/>
                <a:gd name="connsiteX6" fmla="*/ 415755 w 5355866"/>
                <a:gd name="connsiteY6" fmla="*/ 2494484 h 2494484"/>
                <a:gd name="connsiteX7" fmla="*/ 0 w 5355866"/>
                <a:gd name="connsiteY7" fmla="*/ 2078726 h 2494484"/>
                <a:gd name="connsiteX8" fmla="*/ 0 w 5355866"/>
                <a:gd name="connsiteY8" fmla="*/ 415755 h 2494484"/>
                <a:gd name="connsiteX0" fmla="*/ 0 w 5355866"/>
                <a:gd name="connsiteY0" fmla="*/ 415755 h 2494484"/>
                <a:gd name="connsiteX1" fmla="*/ 415755 w 5355866"/>
                <a:gd name="connsiteY1" fmla="*/ 0 h 2494484"/>
                <a:gd name="connsiteX2" fmla="*/ 4940109 w 5355866"/>
                <a:gd name="connsiteY2" fmla="*/ 0 h 2494484"/>
                <a:gd name="connsiteX3" fmla="*/ 5355866 w 5355866"/>
                <a:gd name="connsiteY3" fmla="*/ 415755 h 2494484"/>
                <a:gd name="connsiteX4" fmla="*/ 5355866 w 5355866"/>
                <a:gd name="connsiteY4" fmla="*/ 2078726 h 2494484"/>
                <a:gd name="connsiteX5" fmla="*/ 4940109 w 5355866"/>
                <a:gd name="connsiteY5" fmla="*/ 2494484 h 2494484"/>
                <a:gd name="connsiteX6" fmla="*/ 415755 w 5355866"/>
                <a:gd name="connsiteY6" fmla="*/ 2494484 h 2494484"/>
                <a:gd name="connsiteX7" fmla="*/ 0 w 5355866"/>
                <a:gd name="connsiteY7" fmla="*/ 2078726 h 2494484"/>
                <a:gd name="connsiteX8" fmla="*/ 0 w 5355866"/>
                <a:gd name="connsiteY8" fmla="*/ 415755 h 24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866" h="2494484" fill="none" extrusionOk="0">
                  <a:moveTo>
                    <a:pt x="0" y="415755"/>
                  </a:moveTo>
                  <a:cubicBezTo>
                    <a:pt x="-72406" y="181053"/>
                    <a:pt x="139697" y="-101811"/>
                    <a:pt x="415755" y="0"/>
                  </a:cubicBezTo>
                  <a:cubicBezTo>
                    <a:pt x="2463315" y="-12086"/>
                    <a:pt x="3161508" y="409509"/>
                    <a:pt x="4940109" y="0"/>
                  </a:cubicBezTo>
                  <a:cubicBezTo>
                    <a:pt x="5119789" y="-3253"/>
                    <a:pt x="5282520" y="135757"/>
                    <a:pt x="5355866" y="415755"/>
                  </a:cubicBezTo>
                  <a:cubicBezTo>
                    <a:pt x="5310845" y="708857"/>
                    <a:pt x="5443485" y="1842719"/>
                    <a:pt x="5355866" y="2078726"/>
                  </a:cubicBezTo>
                  <a:cubicBezTo>
                    <a:pt x="5322869" y="2227972"/>
                    <a:pt x="5193180" y="2365362"/>
                    <a:pt x="4940109" y="2494484"/>
                  </a:cubicBezTo>
                  <a:cubicBezTo>
                    <a:pt x="4112913" y="3874512"/>
                    <a:pt x="2373511" y="3200378"/>
                    <a:pt x="415755" y="2494484"/>
                  </a:cubicBezTo>
                  <a:cubicBezTo>
                    <a:pt x="131419" y="2479916"/>
                    <a:pt x="21589" y="2265047"/>
                    <a:pt x="0" y="2078726"/>
                  </a:cubicBezTo>
                  <a:cubicBezTo>
                    <a:pt x="110423" y="1838486"/>
                    <a:pt x="-12385" y="651423"/>
                    <a:pt x="0" y="415755"/>
                  </a:cubicBezTo>
                  <a:close/>
                </a:path>
                <a:path w="5355866" h="2494484" stroke="0" extrusionOk="0">
                  <a:moveTo>
                    <a:pt x="0" y="415755"/>
                  </a:moveTo>
                  <a:cubicBezTo>
                    <a:pt x="5144" y="274358"/>
                    <a:pt x="196065" y="37300"/>
                    <a:pt x="415755" y="0"/>
                  </a:cubicBezTo>
                  <a:cubicBezTo>
                    <a:pt x="788497" y="37525"/>
                    <a:pt x="4245956" y="-431475"/>
                    <a:pt x="4940109" y="0"/>
                  </a:cubicBezTo>
                  <a:cubicBezTo>
                    <a:pt x="5151532" y="-31473"/>
                    <a:pt x="5382620" y="214572"/>
                    <a:pt x="5355866" y="415755"/>
                  </a:cubicBezTo>
                  <a:cubicBezTo>
                    <a:pt x="5210656" y="993538"/>
                    <a:pt x="5400547" y="1280969"/>
                    <a:pt x="5355866" y="2078726"/>
                  </a:cubicBezTo>
                  <a:cubicBezTo>
                    <a:pt x="5372369" y="2362272"/>
                    <a:pt x="5145917" y="2408998"/>
                    <a:pt x="4940109" y="2494484"/>
                  </a:cubicBezTo>
                  <a:cubicBezTo>
                    <a:pt x="2904057" y="2619221"/>
                    <a:pt x="1067380" y="2907030"/>
                    <a:pt x="415755" y="2494484"/>
                  </a:cubicBezTo>
                  <a:cubicBezTo>
                    <a:pt x="164485" y="2495973"/>
                    <a:pt x="3149" y="2328990"/>
                    <a:pt x="0" y="2078726"/>
                  </a:cubicBezTo>
                  <a:cubicBezTo>
                    <a:pt x="43029" y="1720247"/>
                    <a:pt x="-158883" y="854478"/>
                    <a:pt x="0" y="415755"/>
                  </a:cubicBezTo>
                  <a:close/>
                </a:path>
                <a:path w="5355866" h="2494484" fill="none" stroke="0" extrusionOk="0">
                  <a:moveTo>
                    <a:pt x="0" y="415755"/>
                  </a:moveTo>
                  <a:cubicBezTo>
                    <a:pt x="9761" y="197091"/>
                    <a:pt x="226696" y="-64951"/>
                    <a:pt x="415755" y="0"/>
                  </a:cubicBezTo>
                  <a:cubicBezTo>
                    <a:pt x="2624963" y="98871"/>
                    <a:pt x="2917073" y="184361"/>
                    <a:pt x="4940109" y="0"/>
                  </a:cubicBezTo>
                  <a:cubicBezTo>
                    <a:pt x="5139703" y="18290"/>
                    <a:pt x="5368002" y="126668"/>
                    <a:pt x="5355866" y="415755"/>
                  </a:cubicBezTo>
                  <a:cubicBezTo>
                    <a:pt x="5284399" y="780495"/>
                    <a:pt x="5388042" y="1796566"/>
                    <a:pt x="5355866" y="2078726"/>
                  </a:cubicBezTo>
                  <a:cubicBezTo>
                    <a:pt x="5359515" y="2338867"/>
                    <a:pt x="5210453" y="2403548"/>
                    <a:pt x="4940109" y="2494484"/>
                  </a:cubicBezTo>
                  <a:cubicBezTo>
                    <a:pt x="4118282" y="1483600"/>
                    <a:pt x="2001263" y="2899744"/>
                    <a:pt x="415755" y="2494484"/>
                  </a:cubicBezTo>
                  <a:cubicBezTo>
                    <a:pt x="115413" y="2440804"/>
                    <a:pt x="17185" y="2301013"/>
                    <a:pt x="0" y="2078726"/>
                  </a:cubicBezTo>
                  <a:cubicBezTo>
                    <a:pt x="81714" y="1800470"/>
                    <a:pt x="-2499" y="633247"/>
                    <a:pt x="0" y="415755"/>
                  </a:cubicBezTo>
                  <a:close/>
                </a:path>
                <a:path w="5355866" h="2494484" fill="none" stroke="0" extrusionOk="0">
                  <a:moveTo>
                    <a:pt x="0" y="415755"/>
                  </a:moveTo>
                  <a:cubicBezTo>
                    <a:pt x="-18612" y="213190"/>
                    <a:pt x="206158" y="-100253"/>
                    <a:pt x="415755" y="0"/>
                  </a:cubicBezTo>
                  <a:cubicBezTo>
                    <a:pt x="2504251" y="34658"/>
                    <a:pt x="3036386" y="326742"/>
                    <a:pt x="4940109" y="0"/>
                  </a:cubicBezTo>
                  <a:cubicBezTo>
                    <a:pt x="5134911" y="21002"/>
                    <a:pt x="5314253" y="106825"/>
                    <a:pt x="5355866" y="415755"/>
                  </a:cubicBezTo>
                  <a:cubicBezTo>
                    <a:pt x="5303863" y="750956"/>
                    <a:pt x="5380149" y="1823669"/>
                    <a:pt x="5355866" y="2078726"/>
                  </a:cubicBezTo>
                  <a:cubicBezTo>
                    <a:pt x="5363285" y="2268925"/>
                    <a:pt x="5200535" y="2369692"/>
                    <a:pt x="4940109" y="2494484"/>
                  </a:cubicBezTo>
                  <a:cubicBezTo>
                    <a:pt x="4198011" y="3249993"/>
                    <a:pt x="2173826" y="3050896"/>
                    <a:pt x="415755" y="2494484"/>
                  </a:cubicBezTo>
                  <a:cubicBezTo>
                    <a:pt x="121768" y="2459152"/>
                    <a:pt x="3060" y="2289737"/>
                    <a:pt x="0" y="2078726"/>
                  </a:cubicBezTo>
                  <a:cubicBezTo>
                    <a:pt x="96859" y="1841741"/>
                    <a:pt x="5611" y="653108"/>
                    <a:pt x="0" y="415755"/>
                  </a:cubicBezTo>
                  <a:close/>
                </a:path>
              </a:pathLst>
            </a:custGeom>
            <a:solidFill>
              <a:srgbClr val="FFFFFF">
                <a:alpha val="89804"/>
              </a:srgbClr>
            </a:solidFill>
            <a:ln w="28575" cap="flat" cmpd="sng" algn="ctr">
              <a:solidFill>
                <a:srgbClr val="002060"/>
              </a:solidFill>
              <a:prstDash val="solid"/>
              <a:extLst>
                <a:ext uri="{C807C97D-BFC1-408E-A445-0C87EB9F89A2}">
                  <ask:lineSketchStyleProps xmlns:ask="http://schemas.microsoft.com/office/drawing/2018/sketchyshapes" sd="2249281238">
                    <a:custGeom>
                      <a:avLst/>
                      <a:gdLst>
                        <a:gd name="connsiteX0" fmla="*/ 0 w 9818239"/>
                        <a:gd name="connsiteY0" fmla="*/ 208025 h 1248126"/>
                        <a:gd name="connsiteX1" fmla="*/ 762153 w 9818239"/>
                        <a:gd name="connsiteY1" fmla="*/ 0 h 1248126"/>
                        <a:gd name="connsiteX2" fmla="*/ 9056085 w 9818239"/>
                        <a:gd name="connsiteY2" fmla="*/ 0 h 1248126"/>
                        <a:gd name="connsiteX3" fmla="*/ 9818239 w 9818239"/>
                        <a:gd name="connsiteY3" fmla="*/ 208025 h 1248126"/>
                        <a:gd name="connsiteX4" fmla="*/ 9818239 w 9818239"/>
                        <a:gd name="connsiteY4" fmla="*/ 1040100 h 1248126"/>
                        <a:gd name="connsiteX5" fmla="*/ 9056085 w 9818239"/>
                        <a:gd name="connsiteY5" fmla="*/ 1248126 h 1248126"/>
                        <a:gd name="connsiteX6" fmla="*/ 762153 w 9818239"/>
                        <a:gd name="connsiteY6" fmla="*/ 1248126 h 1248126"/>
                        <a:gd name="connsiteX7" fmla="*/ 0 w 9818239"/>
                        <a:gd name="connsiteY7" fmla="*/ 1040100 h 1248126"/>
                        <a:gd name="connsiteX8" fmla="*/ 0 w 9818239"/>
                        <a:gd name="connsiteY8" fmla="*/ 208025 h 1248126"/>
                        <a:gd name="connsiteX0" fmla="*/ 0 w 9818239"/>
                        <a:gd name="connsiteY0" fmla="*/ 208025 h 1248126"/>
                        <a:gd name="connsiteX1" fmla="*/ 762153 w 9818239"/>
                        <a:gd name="connsiteY1" fmla="*/ 0 h 1248126"/>
                        <a:gd name="connsiteX2" fmla="*/ 9056085 w 9818239"/>
                        <a:gd name="connsiteY2" fmla="*/ 0 h 1248126"/>
                        <a:gd name="connsiteX3" fmla="*/ 9818239 w 9818239"/>
                        <a:gd name="connsiteY3" fmla="*/ 208025 h 1248126"/>
                        <a:gd name="connsiteX4" fmla="*/ 9818239 w 9818239"/>
                        <a:gd name="connsiteY4" fmla="*/ 1040100 h 1248126"/>
                        <a:gd name="connsiteX5" fmla="*/ 9056085 w 9818239"/>
                        <a:gd name="connsiteY5" fmla="*/ 1248126 h 1248126"/>
                        <a:gd name="connsiteX6" fmla="*/ 762153 w 9818239"/>
                        <a:gd name="connsiteY6" fmla="*/ 1248126 h 1248126"/>
                        <a:gd name="connsiteX7" fmla="*/ 0 w 9818239"/>
                        <a:gd name="connsiteY7" fmla="*/ 1040100 h 1248126"/>
                        <a:gd name="connsiteX8" fmla="*/ 0 w 9818239"/>
                        <a:gd name="connsiteY8" fmla="*/ 208025 h 124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239" h="1248126" fill="none" extrusionOk="0">
                          <a:moveTo>
                            <a:pt x="0" y="208025"/>
                          </a:moveTo>
                          <a:cubicBezTo>
                            <a:pt x="-46602" y="91646"/>
                            <a:pt x="303752" y="-36985"/>
                            <a:pt x="762153" y="0"/>
                          </a:cubicBezTo>
                          <a:cubicBezTo>
                            <a:pt x="4663444" y="-4631"/>
                            <a:pt x="5635267" y="160377"/>
                            <a:pt x="9056085" y="0"/>
                          </a:cubicBezTo>
                          <a:cubicBezTo>
                            <a:pt x="9412351" y="-1198"/>
                            <a:pt x="9751419" y="76797"/>
                            <a:pt x="9818239" y="208025"/>
                          </a:cubicBezTo>
                          <a:cubicBezTo>
                            <a:pt x="9665856" y="361993"/>
                            <a:pt x="9909044" y="906177"/>
                            <a:pt x="9818239" y="1040100"/>
                          </a:cubicBezTo>
                          <a:cubicBezTo>
                            <a:pt x="9791250" y="1129516"/>
                            <a:pt x="9510951" y="1189636"/>
                            <a:pt x="9056085" y="1248126"/>
                          </a:cubicBezTo>
                          <a:cubicBezTo>
                            <a:pt x="7615820" y="1788619"/>
                            <a:pt x="4084201" y="1502452"/>
                            <a:pt x="762153" y="1248126"/>
                          </a:cubicBezTo>
                          <a:cubicBezTo>
                            <a:pt x="258811" y="1242012"/>
                            <a:pt x="27463" y="1138042"/>
                            <a:pt x="0" y="1040100"/>
                          </a:cubicBezTo>
                          <a:cubicBezTo>
                            <a:pt x="165515" y="901726"/>
                            <a:pt x="47271" y="318328"/>
                            <a:pt x="0" y="208025"/>
                          </a:cubicBezTo>
                          <a:close/>
                        </a:path>
                        <a:path w="9818239" h="1248126" stroke="0" extrusionOk="0">
                          <a:moveTo>
                            <a:pt x="0" y="208025"/>
                          </a:moveTo>
                          <a:cubicBezTo>
                            <a:pt x="6715" y="127781"/>
                            <a:pt x="359558" y="14922"/>
                            <a:pt x="762153" y="0"/>
                          </a:cubicBezTo>
                          <a:cubicBezTo>
                            <a:pt x="1571172" y="2563"/>
                            <a:pt x="7772958" y="-172538"/>
                            <a:pt x="9056085" y="0"/>
                          </a:cubicBezTo>
                          <a:cubicBezTo>
                            <a:pt x="9469677" y="-1179"/>
                            <a:pt x="9829190" y="99225"/>
                            <a:pt x="9818239" y="208025"/>
                          </a:cubicBezTo>
                          <a:cubicBezTo>
                            <a:pt x="9626905" y="487559"/>
                            <a:pt x="9851823" y="652377"/>
                            <a:pt x="9818239" y="1040100"/>
                          </a:cubicBezTo>
                          <a:cubicBezTo>
                            <a:pt x="9870517" y="1177627"/>
                            <a:pt x="9458333" y="1213559"/>
                            <a:pt x="9056085" y="1248126"/>
                          </a:cubicBezTo>
                          <a:cubicBezTo>
                            <a:pt x="5287967" y="1310145"/>
                            <a:pt x="1915121" y="1437672"/>
                            <a:pt x="762153" y="1248126"/>
                          </a:cubicBezTo>
                          <a:cubicBezTo>
                            <a:pt x="294197" y="1243239"/>
                            <a:pt x="-23074" y="1165245"/>
                            <a:pt x="0" y="1040100"/>
                          </a:cubicBezTo>
                          <a:cubicBezTo>
                            <a:pt x="190543" y="869453"/>
                            <a:pt x="-181843" y="430007"/>
                            <a:pt x="0" y="208025"/>
                          </a:cubicBezTo>
                          <a:close/>
                        </a:path>
                        <a:path w="9818239" h="1248126" fill="none" stroke="0" extrusionOk="0">
                          <a:moveTo>
                            <a:pt x="0" y="208025"/>
                          </a:moveTo>
                          <a:cubicBezTo>
                            <a:pt x="-12940" y="117274"/>
                            <a:pt x="387793" y="-34203"/>
                            <a:pt x="762153" y="0"/>
                          </a:cubicBezTo>
                          <a:cubicBezTo>
                            <a:pt x="4722733" y="54746"/>
                            <a:pt x="5475859" y="81914"/>
                            <a:pt x="9056085" y="0"/>
                          </a:cubicBezTo>
                          <a:cubicBezTo>
                            <a:pt x="9416410" y="7700"/>
                            <a:pt x="9771633" y="73939"/>
                            <a:pt x="9818239" y="208025"/>
                          </a:cubicBezTo>
                          <a:cubicBezTo>
                            <a:pt x="9653487" y="377874"/>
                            <a:pt x="9858376" y="900856"/>
                            <a:pt x="9818239" y="1040100"/>
                          </a:cubicBezTo>
                          <a:cubicBezTo>
                            <a:pt x="9839520" y="1167252"/>
                            <a:pt x="9534015" y="1211056"/>
                            <a:pt x="9056085" y="1248126"/>
                          </a:cubicBezTo>
                          <a:cubicBezTo>
                            <a:pt x="7754231" y="773723"/>
                            <a:pt x="3786151" y="1333743"/>
                            <a:pt x="762153" y="1248126"/>
                          </a:cubicBezTo>
                          <a:cubicBezTo>
                            <a:pt x="253952" y="1232414"/>
                            <a:pt x="14274" y="1155808"/>
                            <a:pt x="0" y="1040100"/>
                          </a:cubicBezTo>
                          <a:cubicBezTo>
                            <a:pt x="159663" y="897935"/>
                            <a:pt x="50915" y="323218"/>
                            <a:pt x="0" y="20802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5" name="TextBox 14">
              <a:extLst>
                <a:ext uri="{FF2B5EF4-FFF2-40B4-BE49-F238E27FC236}">
                  <a16:creationId xmlns:a16="http://schemas.microsoft.com/office/drawing/2014/main" id="{968C3D83-1605-AD05-0CBB-2A29713657FC}"/>
                </a:ext>
              </a:extLst>
            </p:cNvPr>
            <p:cNvSpPr txBox="1"/>
            <p:nvPr/>
          </p:nvSpPr>
          <p:spPr>
            <a:xfrm>
              <a:off x="1265076" y="1457437"/>
              <a:ext cx="4980223" cy="37362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Xúng xính: </a:t>
              </a:r>
              <a:r>
                <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vẻ hớn hở trong bộ quần áo mới, dài và rộng.</a:t>
              </a:r>
              <a:endParaRPr kumimoji="0" lang="vi-VN" sz="400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3074" name="Picture 2" descr="Mẫu nhí xúng xính áo dài trên phố xuân - Phụ Nữ Thế Hệ Mới">
            <a:extLst>
              <a:ext uri="{FF2B5EF4-FFF2-40B4-BE49-F238E27FC236}">
                <a16:creationId xmlns:a16="http://schemas.microsoft.com/office/drawing/2014/main" id="{3366A70A-CF2F-EE81-FAEC-EA63AA8A9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080" y="3339143"/>
            <a:ext cx="5077460" cy="304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78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299C5-1F23-85E6-0AEA-F26A0159941B}"/>
              </a:ext>
            </a:extLst>
          </p:cNvPr>
          <p:cNvPicPr>
            <a:picLocks noChangeAspect="1"/>
          </p:cNvPicPr>
          <p:nvPr/>
        </p:nvPicPr>
        <p:blipFill>
          <a:blip r:embed="rId3"/>
          <a:stretch>
            <a:fillRect/>
          </a:stretch>
        </p:blipFill>
        <p:spPr>
          <a:xfrm>
            <a:off x="1611942" y="506941"/>
            <a:ext cx="10370195" cy="987638"/>
          </a:xfrm>
          <a:prstGeom prst="rect">
            <a:avLst/>
          </a:prstGeom>
        </p:spPr>
      </p:pic>
      <p:grpSp>
        <p:nvGrpSpPr>
          <p:cNvPr id="13" name="Group 12">
            <a:extLst>
              <a:ext uri="{FF2B5EF4-FFF2-40B4-BE49-F238E27FC236}">
                <a16:creationId xmlns:a16="http://schemas.microsoft.com/office/drawing/2014/main" id="{F60B9251-2B51-52E5-6E9A-D368883230AF}"/>
              </a:ext>
            </a:extLst>
          </p:cNvPr>
          <p:cNvGrpSpPr/>
          <p:nvPr/>
        </p:nvGrpSpPr>
        <p:grpSpPr>
          <a:xfrm>
            <a:off x="2292481" y="2012022"/>
            <a:ext cx="7897999" cy="1248126"/>
            <a:chOff x="1077255" y="1397261"/>
            <a:chExt cx="5355866" cy="2494484"/>
          </a:xfrm>
        </p:grpSpPr>
        <p:sp>
          <p:nvSpPr>
            <p:cNvPr id="14" name="Rectangle: Rounded Corners 5">
              <a:extLst>
                <a:ext uri="{FF2B5EF4-FFF2-40B4-BE49-F238E27FC236}">
                  <a16:creationId xmlns:a16="http://schemas.microsoft.com/office/drawing/2014/main" id="{D34977E5-A3C8-1E5F-04AC-1E042F152A33}"/>
                </a:ext>
              </a:extLst>
            </p:cNvPr>
            <p:cNvSpPr/>
            <p:nvPr/>
          </p:nvSpPr>
          <p:spPr>
            <a:xfrm>
              <a:off x="1077255" y="1397261"/>
              <a:ext cx="5355866" cy="2494484"/>
            </a:xfrm>
            <a:custGeom>
              <a:avLst/>
              <a:gdLst>
                <a:gd name="connsiteX0" fmla="*/ 0 w 5355866"/>
                <a:gd name="connsiteY0" fmla="*/ 415755 h 2494484"/>
                <a:gd name="connsiteX1" fmla="*/ 415755 w 5355866"/>
                <a:gd name="connsiteY1" fmla="*/ 0 h 2494484"/>
                <a:gd name="connsiteX2" fmla="*/ 4940109 w 5355866"/>
                <a:gd name="connsiteY2" fmla="*/ 0 h 2494484"/>
                <a:gd name="connsiteX3" fmla="*/ 5355866 w 5355866"/>
                <a:gd name="connsiteY3" fmla="*/ 415755 h 2494484"/>
                <a:gd name="connsiteX4" fmla="*/ 5355866 w 5355866"/>
                <a:gd name="connsiteY4" fmla="*/ 2078726 h 2494484"/>
                <a:gd name="connsiteX5" fmla="*/ 4940109 w 5355866"/>
                <a:gd name="connsiteY5" fmla="*/ 2494484 h 2494484"/>
                <a:gd name="connsiteX6" fmla="*/ 415755 w 5355866"/>
                <a:gd name="connsiteY6" fmla="*/ 2494484 h 2494484"/>
                <a:gd name="connsiteX7" fmla="*/ 0 w 5355866"/>
                <a:gd name="connsiteY7" fmla="*/ 2078726 h 2494484"/>
                <a:gd name="connsiteX8" fmla="*/ 0 w 5355866"/>
                <a:gd name="connsiteY8" fmla="*/ 415755 h 2494484"/>
                <a:gd name="connsiteX0" fmla="*/ 0 w 5355866"/>
                <a:gd name="connsiteY0" fmla="*/ 415755 h 2494484"/>
                <a:gd name="connsiteX1" fmla="*/ 415755 w 5355866"/>
                <a:gd name="connsiteY1" fmla="*/ 0 h 2494484"/>
                <a:gd name="connsiteX2" fmla="*/ 4940109 w 5355866"/>
                <a:gd name="connsiteY2" fmla="*/ 0 h 2494484"/>
                <a:gd name="connsiteX3" fmla="*/ 5355866 w 5355866"/>
                <a:gd name="connsiteY3" fmla="*/ 415755 h 2494484"/>
                <a:gd name="connsiteX4" fmla="*/ 5355866 w 5355866"/>
                <a:gd name="connsiteY4" fmla="*/ 2078726 h 2494484"/>
                <a:gd name="connsiteX5" fmla="*/ 4940109 w 5355866"/>
                <a:gd name="connsiteY5" fmla="*/ 2494484 h 2494484"/>
                <a:gd name="connsiteX6" fmla="*/ 415755 w 5355866"/>
                <a:gd name="connsiteY6" fmla="*/ 2494484 h 2494484"/>
                <a:gd name="connsiteX7" fmla="*/ 0 w 5355866"/>
                <a:gd name="connsiteY7" fmla="*/ 2078726 h 2494484"/>
                <a:gd name="connsiteX8" fmla="*/ 0 w 5355866"/>
                <a:gd name="connsiteY8" fmla="*/ 415755 h 2494484"/>
                <a:gd name="connsiteX0" fmla="*/ 0 w 5355866"/>
                <a:gd name="connsiteY0" fmla="*/ 415755 h 2494484"/>
                <a:gd name="connsiteX1" fmla="*/ 415755 w 5355866"/>
                <a:gd name="connsiteY1" fmla="*/ 0 h 2494484"/>
                <a:gd name="connsiteX2" fmla="*/ 4940109 w 5355866"/>
                <a:gd name="connsiteY2" fmla="*/ 0 h 2494484"/>
                <a:gd name="connsiteX3" fmla="*/ 5355866 w 5355866"/>
                <a:gd name="connsiteY3" fmla="*/ 415755 h 2494484"/>
                <a:gd name="connsiteX4" fmla="*/ 5355866 w 5355866"/>
                <a:gd name="connsiteY4" fmla="*/ 2078726 h 2494484"/>
                <a:gd name="connsiteX5" fmla="*/ 4940109 w 5355866"/>
                <a:gd name="connsiteY5" fmla="*/ 2494484 h 2494484"/>
                <a:gd name="connsiteX6" fmla="*/ 415755 w 5355866"/>
                <a:gd name="connsiteY6" fmla="*/ 2494484 h 2494484"/>
                <a:gd name="connsiteX7" fmla="*/ 0 w 5355866"/>
                <a:gd name="connsiteY7" fmla="*/ 2078726 h 2494484"/>
                <a:gd name="connsiteX8" fmla="*/ 0 w 5355866"/>
                <a:gd name="connsiteY8" fmla="*/ 415755 h 24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866" h="2494484" fill="none" extrusionOk="0">
                  <a:moveTo>
                    <a:pt x="0" y="415755"/>
                  </a:moveTo>
                  <a:cubicBezTo>
                    <a:pt x="-50683" y="181281"/>
                    <a:pt x="152145" y="-42660"/>
                    <a:pt x="415755" y="0"/>
                  </a:cubicBezTo>
                  <a:cubicBezTo>
                    <a:pt x="2494309" y="-5847"/>
                    <a:pt x="3119897" y="307565"/>
                    <a:pt x="4940109" y="0"/>
                  </a:cubicBezTo>
                  <a:cubicBezTo>
                    <a:pt x="5080697" y="-6509"/>
                    <a:pt x="5306784" y="151130"/>
                    <a:pt x="5355866" y="415755"/>
                  </a:cubicBezTo>
                  <a:cubicBezTo>
                    <a:pt x="5286763" y="726635"/>
                    <a:pt x="5439857" y="1821094"/>
                    <a:pt x="5355866" y="2078726"/>
                  </a:cubicBezTo>
                  <a:cubicBezTo>
                    <a:pt x="5329125" y="2247053"/>
                    <a:pt x="5189081" y="2405400"/>
                    <a:pt x="4940109" y="2494484"/>
                  </a:cubicBezTo>
                  <a:cubicBezTo>
                    <a:pt x="4158784" y="3232185"/>
                    <a:pt x="2367513" y="3120567"/>
                    <a:pt x="415755" y="2494484"/>
                  </a:cubicBezTo>
                  <a:cubicBezTo>
                    <a:pt x="125967" y="2477584"/>
                    <a:pt x="27013" y="2252243"/>
                    <a:pt x="0" y="2078726"/>
                  </a:cubicBezTo>
                  <a:cubicBezTo>
                    <a:pt x="100746" y="1819433"/>
                    <a:pt x="3905" y="636636"/>
                    <a:pt x="0" y="415755"/>
                  </a:cubicBezTo>
                  <a:close/>
                </a:path>
                <a:path w="5355866" h="2494484" stroke="0" extrusionOk="0">
                  <a:moveTo>
                    <a:pt x="0" y="415755"/>
                  </a:moveTo>
                  <a:cubicBezTo>
                    <a:pt x="6491" y="263444"/>
                    <a:pt x="195673" y="117327"/>
                    <a:pt x="415755" y="0"/>
                  </a:cubicBezTo>
                  <a:cubicBezTo>
                    <a:pt x="803203" y="24469"/>
                    <a:pt x="4239514" y="-202720"/>
                    <a:pt x="4940109" y="0"/>
                  </a:cubicBezTo>
                  <a:cubicBezTo>
                    <a:pt x="5158981" y="-8558"/>
                    <a:pt x="5364963" y="189429"/>
                    <a:pt x="5355866" y="415755"/>
                  </a:cubicBezTo>
                  <a:cubicBezTo>
                    <a:pt x="5187419" y="1009897"/>
                    <a:pt x="5379172" y="1342786"/>
                    <a:pt x="5355866" y="2078726"/>
                  </a:cubicBezTo>
                  <a:cubicBezTo>
                    <a:pt x="5334008" y="2412355"/>
                    <a:pt x="5142254" y="2417002"/>
                    <a:pt x="4940109" y="2494484"/>
                  </a:cubicBezTo>
                  <a:cubicBezTo>
                    <a:pt x="3054514" y="2628283"/>
                    <a:pt x="1011976" y="2622276"/>
                    <a:pt x="415755" y="2494484"/>
                  </a:cubicBezTo>
                  <a:cubicBezTo>
                    <a:pt x="166761" y="2504288"/>
                    <a:pt x="8271" y="2329244"/>
                    <a:pt x="0" y="2078726"/>
                  </a:cubicBezTo>
                  <a:cubicBezTo>
                    <a:pt x="34593" y="1713313"/>
                    <a:pt x="-179440" y="855380"/>
                    <a:pt x="0" y="415755"/>
                  </a:cubicBezTo>
                  <a:close/>
                </a:path>
                <a:path w="5355866" h="2494484" fill="none" stroke="0" extrusionOk="0">
                  <a:moveTo>
                    <a:pt x="0" y="415755"/>
                  </a:moveTo>
                  <a:cubicBezTo>
                    <a:pt x="2254" y="220508"/>
                    <a:pt x="236707" y="-24168"/>
                    <a:pt x="415755" y="0"/>
                  </a:cubicBezTo>
                  <a:cubicBezTo>
                    <a:pt x="2616251" y="155978"/>
                    <a:pt x="2957954" y="164522"/>
                    <a:pt x="4940109" y="0"/>
                  </a:cubicBezTo>
                  <a:cubicBezTo>
                    <a:pt x="5166253" y="48464"/>
                    <a:pt x="5354887" y="111387"/>
                    <a:pt x="5355866" y="415755"/>
                  </a:cubicBezTo>
                  <a:cubicBezTo>
                    <a:pt x="5298800" y="804387"/>
                    <a:pt x="5377836" y="1798907"/>
                    <a:pt x="5355866" y="2078726"/>
                  </a:cubicBezTo>
                  <a:cubicBezTo>
                    <a:pt x="5346212" y="2351073"/>
                    <a:pt x="5212610" y="2411054"/>
                    <a:pt x="4940109" y="2494484"/>
                  </a:cubicBezTo>
                  <a:cubicBezTo>
                    <a:pt x="4071201" y="1600888"/>
                    <a:pt x="1811878" y="3366399"/>
                    <a:pt x="415755" y="2494484"/>
                  </a:cubicBezTo>
                  <a:cubicBezTo>
                    <a:pt x="117463" y="2455977"/>
                    <a:pt x="30957" y="2291025"/>
                    <a:pt x="0" y="2078726"/>
                  </a:cubicBezTo>
                  <a:cubicBezTo>
                    <a:pt x="67434" y="1821662"/>
                    <a:pt x="-545" y="635426"/>
                    <a:pt x="0" y="415755"/>
                  </a:cubicBezTo>
                  <a:close/>
                </a:path>
                <a:path w="5355866" h="2494484" fill="none" stroke="0" extrusionOk="0">
                  <a:moveTo>
                    <a:pt x="0" y="415755"/>
                  </a:moveTo>
                  <a:cubicBezTo>
                    <a:pt x="-30809" y="220667"/>
                    <a:pt x="196161" y="-21701"/>
                    <a:pt x="415755" y="0"/>
                  </a:cubicBezTo>
                  <a:cubicBezTo>
                    <a:pt x="2591953" y="3688"/>
                    <a:pt x="2960676" y="265083"/>
                    <a:pt x="4940109" y="0"/>
                  </a:cubicBezTo>
                  <a:cubicBezTo>
                    <a:pt x="5125642" y="20380"/>
                    <a:pt x="5315148" y="121920"/>
                    <a:pt x="5355866" y="415755"/>
                  </a:cubicBezTo>
                  <a:cubicBezTo>
                    <a:pt x="5285115" y="752046"/>
                    <a:pt x="5356112" y="1807897"/>
                    <a:pt x="5355866" y="2078726"/>
                  </a:cubicBezTo>
                  <a:cubicBezTo>
                    <a:pt x="5367102" y="2280489"/>
                    <a:pt x="5210018" y="2397600"/>
                    <a:pt x="4940109" y="2494484"/>
                  </a:cubicBezTo>
                  <a:cubicBezTo>
                    <a:pt x="4196092" y="2954949"/>
                    <a:pt x="1964493" y="3191540"/>
                    <a:pt x="415755" y="2494484"/>
                  </a:cubicBezTo>
                  <a:cubicBezTo>
                    <a:pt x="126033" y="2466048"/>
                    <a:pt x="11260" y="2273724"/>
                    <a:pt x="0" y="2078726"/>
                  </a:cubicBezTo>
                  <a:cubicBezTo>
                    <a:pt x="97418" y="1839126"/>
                    <a:pt x="16673" y="638643"/>
                    <a:pt x="0" y="415755"/>
                  </a:cubicBezTo>
                  <a:close/>
                </a:path>
              </a:pathLst>
            </a:custGeom>
            <a:solidFill>
              <a:srgbClr val="FFFFFF">
                <a:alpha val="89804"/>
              </a:srgbClr>
            </a:solidFill>
            <a:ln w="28575" cap="flat" cmpd="sng" algn="ctr">
              <a:solidFill>
                <a:srgbClr val="002060"/>
              </a:solidFill>
              <a:prstDash val="solid"/>
              <a:extLst>
                <a:ext uri="{C807C97D-BFC1-408E-A445-0C87EB9F89A2}">
                  <ask:lineSketchStyleProps xmlns:ask="http://schemas.microsoft.com/office/drawing/2018/sketchyshapes" sd="2249281238">
                    <a:custGeom>
                      <a:avLst/>
                      <a:gdLst>
                        <a:gd name="connsiteX0" fmla="*/ 0 w 7897999"/>
                        <a:gd name="connsiteY0" fmla="*/ 208025 h 1248126"/>
                        <a:gd name="connsiteX1" fmla="*/ 613092 w 7897999"/>
                        <a:gd name="connsiteY1" fmla="*/ 0 h 1248126"/>
                        <a:gd name="connsiteX2" fmla="*/ 7284906 w 7897999"/>
                        <a:gd name="connsiteY2" fmla="*/ 0 h 1248126"/>
                        <a:gd name="connsiteX3" fmla="*/ 7897999 w 7897999"/>
                        <a:gd name="connsiteY3" fmla="*/ 208025 h 1248126"/>
                        <a:gd name="connsiteX4" fmla="*/ 7897999 w 7897999"/>
                        <a:gd name="connsiteY4" fmla="*/ 1040100 h 1248126"/>
                        <a:gd name="connsiteX5" fmla="*/ 7284906 w 7897999"/>
                        <a:gd name="connsiteY5" fmla="*/ 1248126 h 1248126"/>
                        <a:gd name="connsiteX6" fmla="*/ 613092 w 7897999"/>
                        <a:gd name="connsiteY6" fmla="*/ 1248126 h 1248126"/>
                        <a:gd name="connsiteX7" fmla="*/ 0 w 7897999"/>
                        <a:gd name="connsiteY7" fmla="*/ 1040100 h 1248126"/>
                        <a:gd name="connsiteX8" fmla="*/ 0 w 7897999"/>
                        <a:gd name="connsiteY8" fmla="*/ 208025 h 1248126"/>
                        <a:gd name="connsiteX0" fmla="*/ 0 w 7897999"/>
                        <a:gd name="connsiteY0" fmla="*/ 208025 h 1248126"/>
                        <a:gd name="connsiteX1" fmla="*/ 613092 w 7897999"/>
                        <a:gd name="connsiteY1" fmla="*/ 0 h 1248126"/>
                        <a:gd name="connsiteX2" fmla="*/ 7284906 w 7897999"/>
                        <a:gd name="connsiteY2" fmla="*/ 0 h 1248126"/>
                        <a:gd name="connsiteX3" fmla="*/ 7897999 w 7897999"/>
                        <a:gd name="connsiteY3" fmla="*/ 208025 h 1248126"/>
                        <a:gd name="connsiteX4" fmla="*/ 7897999 w 7897999"/>
                        <a:gd name="connsiteY4" fmla="*/ 1040100 h 1248126"/>
                        <a:gd name="connsiteX5" fmla="*/ 7284906 w 7897999"/>
                        <a:gd name="connsiteY5" fmla="*/ 1248126 h 1248126"/>
                        <a:gd name="connsiteX6" fmla="*/ 613092 w 7897999"/>
                        <a:gd name="connsiteY6" fmla="*/ 1248126 h 1248126"/>
                        <a:gd name="connsiteX7" fmla="*/ 0 w 7897999"/>
                        <a:gd name="connsiteY7" fmla="*/ 1040100 h 1248126"/>
                        <a:gd name="connsiteX8" fmla="*/ 0 w 7897999"/>
                        <a:gd name="connsiteY8" fmla="*/ 208025 h 124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7999" h="1248126" fill="none" extrusionOk="0">
                          <a:moveTo>
                            <a:pt x="0" y="208025"/>
                          </a:moveTo>
                          <a:cubicBezTo>
                            <a:pt x="-58438" y="90953"/>
                            <a:pt x="266801" y="-5896"/>
                            <a:pt x="613092" y="0"/>
                          </a:cubicBezTo>
                          <a:cubicBezTo>
                            <a:pt x="3830095" y="-1116"/>
                            <a:pt x="4514986" y="124289"/>
                            <a:pt x="7284906" y="0"/>
                          </a:cubicBezTo>
                          <a:cubicBezTo>
                            <a:pt x="7557800" y="-1955"/>
                            <a:pt x="7843681" y="78563"/>
                            <a:pt x="7897999" y="208025"/>
                          </a:cubicBezTo>
                          <a:cubicBezTo>
                            <a:pt x="7764818" y="367646"/>
                            <a:pt x="7960895" y="894003"/>
                            <a:pt x="7897999" y="1040100"/>
                          </a:cubicBezTo>
                          <a:cubicBezTo>
                            <a:pt x="7877079" y="1134450"/>
                            <a:pt x="7647511" y="1207365"/>
                            <a:pt x="7284906" y="1248126"/>
                          </a:cubicBezTo>
                          <a:cubicBezTo>
                            <a:pt x="6137872" y="1604643"/>
                            <a:pt x="3302584" y="1474498"/>
                            <a:pt x="613092" y="1248126"/>
                          </a:cubicBezTo>
                          <a:cubicBezTo>
                            <a:pt x="203787" y="1241142"/>
                            <a:pt x="26570" y="1133339"/>
                            <a:pt x="0" y="1040100"/>
                          </a:cubicBezTo>
                          <a:cubicBezTo>
                            <a:pt x="134676" y="901863"/>
                            <a:pt x="48420" y="312773"/>
                            <a:pt x="0" y="208025"/>
                          </a:cubicBezTo>
                          <a:close/>
                        </a:path>
                        <a:path w="7897999" h="1248126" stroke="0" extrusionOk="0">
                          <a:moveTo>
                            <a:pt x="0" y="208025"/>
                          </a:moveTo>
                          <a:cubicBezTo>
                            <a:pt x="4412" y="109374"/>
                            <a:pt x="288881" y="47330"/>
                            <a:pt x="613092" y="0"/>
                          </a:cubicBezTo>
                          <a:cubicBezTo>
                            <a:pt x="1223772" y="5938"/>
                            <a:pt x="6250459" y="-94745"/>
                            <a:pt x="7284906" y="0"/>
                          </a:cubicBezTo>
                          <a:cubicBezTo>
                            <a:pt x="7617910" y="2851"/>
                            <a:pt x="7899527" y="91625"/>
                            <a:pt x="7897999" y="208025"/>
                          </a:cubicBezTo>
                          <a:cubicBezTo>
                            <a:pt x="7731119" y="492362"/>
                            <a:pt x="7898365" y="681874"/>
                            <a:pt x="7897999" y="1040100"/>
                          </a:cubicBezTo>
                          <a:cubicBezTo>
                            <a:pt x="7911436" y="1195828"/>
                            <a:pt x="7608170" y="1219643"/>
                            <a:pt x="7284906" y="1248126"/>
                          </a:cubicBezTo>
                          <a:cubicBezTo>
                            <a:pt x="4337186" y="1312780"/>
                            <a:pt x="1469076" y="1300347"/>
                            <a:pt x="613092" y="1248126"/>
                          </a:cubicBezTo>
                          <a:cubicBezTo>
                            <a:pt x="238408" y="1245866"/>
                            <a:pt x="-586" y="1165406"/>
                            <a:pt x="0" y="1040100"/>
                          </a:cubicBezTo>
                          <a:cubicBezTo>
                            <a:pt x="137778" y="865687"/>
                            <a:pt x="-136949" y="431568"/>
                            <a:pt x="0" y="208025"/>
                          </a:cubicBezTo>
                          <a:close/>
                        </a:path>
                        <a:path w="7897999" h="1248126" fill="none" stroke="0" extrusionOk="0">
                          <a:moveTo>
                            <a:pt x="0" y="208025"/>
                          </a:moveTo>
                          <a:cubicBezTo>
                            <a:pt x="-8830" y="119475"/>
                            <a:pt x="294308" y="-16269"/>
                            <a:pt x="613092" y="0"/>
                          </a:cubicBezTo>
                          <a:cubicBezTo>
                            <a:pt x="3761830" y="85111"/>
                            <a:pt x="4429650" y="75543"/>
                            <a:pt x="7284906" y="0"/>
                          </a:cubicBezTo>
                          <a:cubicBezTo>
                            <a:pt x="7574839" y="10131"/>
                            <a:pt x="7858999" y="62894"/>
                            <a:pt x="7897999" y="208025"/>
                          </a:cubicBezTo>
                          <a:cubicBezTo>
                            <a:pt x="7774038" y="383924"/>
                            <a:pt x="7925040" y="900775"/>
                            <a:pt x="7897999" y="1040100"/>
                          </a:cubicBezTo>
                          <a:cubicBezTo>
                            <a:pt x="7921303" y="1166740"/>
                            <a:pt x="7663913" y="1219933"/>
                            <a:pt x="7284906" y="1248126"/>
                          </a:cubicBezTo>
                          <a:cubicBezTo>
                            <a:pt x="6241061" y="846294"/>
                            <a:pt x="2776069" y="1555230"/>
                            <a:pt x="613092" y="1248126"/>
                          </a:cubicBezTo>
                          <a:cubicBezTo>
                            <a:pt x="209538" y="1240735"/>
                            <a:pt x="7965" y="1158522"/>
                            <a:pt x="0" y="1040100"/>
                          </a:cubicBezTo>
                          <a:cubicBezTo>
                            <a:pt x="129170" y="900472"/>
                            <a:pt x="37849" y="323454"/>
                            <a:pt x="0" y="20802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5" name="TextBox 14">
              <a:extLst>
                <a:ext uri="{FF2B5EF4-FFF2-40B4-BE49-F238E27FC236}">
                  <a16:creationId xmlns:a16="http://schemas.microsoft.com/office/drawing/2014/main" id="{968C3D83-1605-AD05-0CBB-2A29713657FC}"/>
                </a:ext>
              </a:extLst>
            </p:cNvPr>
            <p:cNvSpPr txBox="1"/>
            <p:nvPr/>
          </p:nvSpPr>
          <p:spPr>
            <a:xfrm>
              <a:off x="1431345" y="1924465"/>
              <a:ext cx="4980223" cy="1414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Bổi hổi: </a:t>
              </a:r>
              <a:r>
                <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xao xuyến trong lòng.</a:t>
              </a:r>
              <a:endParaRPr kumimoji="0" lang="vi-VN" sz="400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Tree>
    <p:extLst>
      <p:ext uri="{BB962C8B-B14F-4D97-AF65-F5344CB8AC3E}">
        <p14:creationId xmlns:p14="http://schemas.microsoft.com/office/powerpoint/2010/main" val="4209884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40" y="-813952"/>
            <a:ext cx="10840720" cy="8133523"/>
          </a:xfrm>
          <a:prstGeom prst="rect">
            <a:avLst/>
          </a:prstGeom>
        </p:spPr>
      </p:pic>
      <p:pic>
        <p:nvPicPr>
          <p:cNvPr id="4" name="Content Placeholder 3">
            <a:extLst>
              <a:ext uri="{FF2B5EF4-FFF2-40B4-BE49-F238E27FC236}">
                <a16:creationId xmlns:a16="http://schemas.microsoft.com/office/drawing/2014/main" id="{AF1FEDA5-3CC5-CD6A-6A5B-D143D742E40B}"/>
              </a:ext>
            </a:extLst>
          </p:cNvPr>
          <p:cNvPicPr>
            <a:picLocks noGrp="1" noChangeAspect="1"/>
          </p:cNvPicPr>
          <p:nvPr>
            <p:ph idx="1"/>
          </p:nvPr>
        </p:nvPicPr>
        <p:blipFill>
          <a:blip r:embed="rId4"/>
          <a:stretch>
            <a:fillRect/>
          </a:stretch>
        </p:blipFill>
        <p:spPr>
          <a:xfrm>
            <a:off x="2031659" y="2518928"/>
            <a:ext cx="7864522" cy="1956986"/>
          </a:xfrm>
          <a:prstGeom prst="rect">
            <a:avLst/>
          </a:prstGeom>
        </p:spPr>
      </p:pic>
    </p:spTree>
    <p:extLst>
      <p:ext uri="{BB962C8B-B14F-4D97-AF65-F5344CB8AC3E}">
        <p14:creationId xmlns:p14="http://schemas.microsoft.com/office/powerpoint/2010/main" val="3235223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74B52-256A-5BC9-5B4C-96FCE5DFC74E}"/>
              </a:ext>
            </a:extLst>
          </p:cNvPr>
          <p:cNvSpPr txBox="1"/>
          <p:nvPr/>
        </p:nvSpPr>
        <p:spPr>
          <a:xfrm>
            <a:off x="2138555" y="784668"/>
            <a:ext cx="9393045" cy="1107996"/>
          </a:xfrm>
          <a:prstGeom prst="rect">
            <a:avLst/>
          </a:prstGeom>
          <a:noFill/>
        </p:spPr>
        <p:txBody>
          <a:bodyPr wrap="square" lIns="0" tIns="0" rIns="0" bIns="0" rtlCol="0">
            <a:spAutoFit/>
          </a:bodyPr>
          <a:lstStyle/>
          <a:p>
            <a:pPr algn="just"/>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1. Cảnh vật thiên nhiên ở Chùa Hương thay đổi như thế nào khi mùa xuân về? </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pic>
        <p:nvPicPr>
          <p:cNvPr id="5" name="Picture 2" descr="8 Yes or no ý tưởng | dễ thương, hình gif, mèo kitty">
            <a:extLst>
              <a:ext uri="{FF2B5EF4-FFF2-40B4-BE49-F238E27FC236}">
                <a16:creationId xmlns:a16="http://schemas.microsoft.com/office/drawing/2014/main" id="{821C499E-14EB-F179-79E5-185E0D145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2263140" cy="18349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ẻ đẹp tinh khôi của cánh rừng hoa mơ trắng ngút ngàn ở Mộc Châu">
            <a:extLst>
              <a:ext uri="{FF2B5EF4-FFF2-40B4-BE49-F238E27FC236}">
                <a16:creationId xmlns:a16="http://schemas.microsoft.com/office/drawing/2014/main" id="{8118C940-8EB5-C1CD-85C7-9BBA9DDF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 y="2156841"/>
            <a:ext cx="5399014" cy="3593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ED3E69D-2A8D-A9C3-80E6-428D036EB908}"/>
              </a:ext>
            </a:extLst>
          </p:cNvPr>
          <p:cNvSpPr/>
          <p:nvPr/>
        </p:nvSpPr>
        <p:spPr>
          <a:xfrm>
            <a:off x="6360160" y="2454286"/>
            <a:ext cx="5252720" cy="282630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AvantGarde" panose="00000400000000000000" pitchFamily="2" charset="0"/>
              </a:rPr>
              <a:t>Khi mùa xuân về, cảnh vật thiên nhiên ở chùa Hương đã thay đổi: rừng mở nở hoa như được khoác thêm tấm áo mới.</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8427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74B52-256A-5BC9-5B4C-96FCE5DFC74E}"/>
              </a:ext>
            </a:extLst>
          </p:cNvPr>
          <p:cNvSpPr txBox="1"/>
          <p:nvPr/>
        </p:nvSpPr>
        <p:spPr>
          <a:xfrm>
            <a:off x="2138555" y="784668"/>
            <a:ext cx="9393045" cy="1107996"/>
          </a:xfrm>
          <a:prstGeom prst="rect">
            <a:avLst/>
          </a:prstGeom>
          <a:noFill/>
        </p:spPr>
        <p:txBody>
          <a:bodyPr wrap="square" lIns="0" tIns="0" rIns="0" bIns="0" rtlCol="0">
            <a:spAutoFit/>
          </a:bodyPr>
          <a:lstStyle/>
          <a:p>
            <a:pPr lvl="0" algn="just"/>
            <a:r>
              <a:rPr lang="en-US" sz="3600" b="1" dirty="0">
                <a:solidFill>
                  <a:srgbClr val="002060"/>
                </a:solidFill>
                <a:latin typeface="Cambria" panose="02040503050406030204" pitchFamily="18" charset="0"/>
                <a:ea typeface="Cambria" panose="02040503050406030204" pitchFamily="18" charset="0"/>
                <a:cs typeface="Pattaya" panose="00000500000000000000" pitchFamily="2" charset="-34"/>
              </a:rPr>
              <a:t>2. </a:t>
            </a: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Những hình ảnh nào cho thấy người đi hội rất đông vui và thân thiện?</a:t>
            </a:r>
          </a:p>
        </p:txBody>
      </p:sp>
      <p:pic>
        <p:nvPicPr>
          <p:cNvPr id="5" name="Picture 2" descr="8 Yes or no ý tưởng | dễ thương, hình gif, mèo kitty">
            <a:extLst>
              <a:ext uri="{FF2B5EF4-FFF2-40B4-BE49-F238E27FC236}">
                <a16:creationId xmlns:a16="http://schemas.microsoft.com/office/drawing/2014/main" id="{821C499E-14EB-F179-79E5-185E0D145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2263140" cy="18349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ễ Hội Chùa Hương - đường về Cửa Phật – Viking VietNam">
            <a:extLst>
              <a:ext uri="{FF2B5EF4-FFF2-40B4-BE49-F238E27FC236}">
                <a16:creationId xmlns:a16="http://schemas.microsoft.com/office/drawing/2014/main" id="{B8C8F00B-6983-9CE9-B172-68DBBABB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 y="2407920"/>
            <a:ext cx="5394960" cy="3596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50C9A8A-BC79-A597-5D74-16C473CB8767}"/>
              </a:ext>
            </a:extLst>
          </p:cNvPr>
          <p:cNvSpPr/>
          <p:nvPr/>
        </p:nvSpPr>
        <p:spPr>
          <a:xfrm>
            <a:off x="6085840" y="2179966"/>
            <a:ext cx="5648960" cy="418838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Arial" panose="020B0604020202020204" pitchFamily="34" charset="0"/>
              <a:buChar char="•"/>
            </a:pPr>
            <a:r>
              <a:rPr lang="vi-VN" sz="3000" b="1" dirty="0">
                <a:solidFill>
                  <a:srgbClr val="002060"/>
                </a:solidFill>
                <a:latin typeface="Cambria" panose="02040503050406030204" pitchFamily="18" charset="0"/>
                <a:ea typeface="Cambria" panose="02040503050406030204" pitchFamily="18" charset="0"/>
                <a:cs typeface="AvantGarde" panose="00000400000000000000" pitchFamily="2" charset="0"/>
              </a:rPr>
              <a:t>Người đi hội rất đông vui: </a:t>
            </a:r>
            <a:r>
              <a:rPr lang="vi-VN" sz="3000" dirty="0">
                <a:solidFill>
                  <a:srgbClr val="002060"/>
                </a:solidFill>
                <a:latin typeface="Cambria" panose="02040503050406030204" pitchFamily="18" charset="0"/>
                <a:ea typeface="Cambria" panose="02040503050406030204" pitchFamily="18" charset="0"/>
                <a:cs typeface="AvantGarde" panose="00000400000000000000" pitchFamily="2" charset="0"/>
              </a:rPr>
              <a:t>nườm nượp (người và xe đi);</a:t>
            </a:r>
            <a:endParaRPr lang="en-US" sz="3000" dirty="0">
              <a:solidFill>
                <a:srgbClr val="002060"/>
              </a:solidFill>
              <a:latin typeface="Cambria" panose="02040503050406030204" pitchFamily="18" charset="0"/>
              <a:ea typeface="Cambria" panose="02040503050406030204" pitchFamily="18" charset="0"/>
              <a:cs typeface="AvantGarde" panose="00000400000000000000" pitchFamily="2" charset="0"/>
            </a:endParaRPr>
          </a:p>
          <a:p>
            <a:pPr marL="457200" indent="-457200" algn="just">
              <a:buFont typeface="Arial" panose="020B0604020202020204" pitchFamily="34" charset="0"/>
              <a:buChar char="•"/>
            </a:pPr>
            <a:r>
              <a:rPr lang="vi-VN" sz="3000" b="1" dirty="0">
                <a:solidFill>
                  <a:srgbClr val="002060"/>
                </a:solidFill>
                <a:latin typeface="Cambria" panose="02040503050406030204" pitchFamily="18" charset="0"/>
                <a:ea typeface="Cambria" panose="02040503050406030204" pitchFamily="18" charset="0"/>
                <a:cs typeface="AvantGarde" panose="00000400000000000000" pitchFamily="2" charset="0"/>
              </a:rPr>
              <a:t>Người đi trẩy hội rất thân thiện: </a:t>
            </a:r>
            <a:r>
              <a:rPr lang="vi-VN" sz="3000" dirty="0">
                <a:solidFill>
                  <a:srgbClr val="002060"/>
                </a:solidFill>
                <a:latin typeface="Cambria" panose="02040503050406030204" pitchFamily="18" charset="0"/>
                <a:ea typeface="Cambria" panose="02040503050406030204" pitchFamily="18" charset="0"/>
                <a:cs typeface="AvantGarde" panose="00000400000000000000" pitchFamily="2" charset="0"/>
              </a:rPr>
              <a:t>nơi núi non thành nơi gặp gỡ, chào nhau cởi mở, bất ngờ nhận ra người cùng quê,...</a:t>
            </a:r>
            <a:endParaRPr lang="en-US" sz="3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9913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wipe(down)">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wipe(down)">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74B52-256A-5BC9-5B4C-96FCE5DFC74E}"/>
              </a:ext>
            </a:extLst>
          </p:cNvPr>
          <p:cNvSpPr txBox="1"/>
          <p:nvPr/>
        </p:nvSpPr>
        <p:spPr>
          <a:xfrm>
            <a:off x="2138555" y="784668"/>
            <a:ext cx="9037445" cy="1107996"/>
          </a:xfrm>
          <a:prstGeom prst="rect">
            <a:avLst/>
          </a:prstGeom>
          <a:noFill/>
        </p:spPr>
        <p:txBody>
          <a:bodyPr wrap="square" lIns="0" tIns="0" rIns="0" bIns="0" rtlCol="0">
            <a:spAutoFit/>
          </a:bodyPr>
          <a:lstStyle/>
          <a:p>
            <a:pPr lvl="0" algn="just"/>
            <a:r>
              <a:rPr lang="en-US" sz="3600" b="1" dirty="0">
                <a:solidFill>
                  <a:srgbClr val="002060"/>
                </a:solidFill>
                <a:latin typeface="Cambria" panose="02040503050406030204" pitchFamily="18" charset="0"/>
                <a:ea typeface="Cambria" panose="02040503050406030204" pitchFamily="18" charset="0"/>
                <a:cs typeface="Pattaya" panose="00000500000000000000" pitchFamily="2" charset="-34"/>
              </a:rPr>
              <a:t>3. </a:t>
            </a: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Niềm tự hào về quê hương, đất nước được thể hiện qua những câu thơ nào?</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pic>
        <p:nvPicPr>
          <p:cNvPr id="5" name="Picture 2" descr="8 Yes or no ý tưởng | dễ thương, hình gif, mèo kitty">
            <a:extLst>
              <a:ext uri="{FF2B5EF4-FFF2-40B4-BE49-F238E27FC236}">
                <a16:creationId xmlns:a16="http://schemas.microsoft.com/office/drawing/2014/main" id="{821C499E-14EB-F179-79E5-185E0D145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2263140" cy="1834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D8B11F-1915-E66D-98CD-4C0C05381D4A}"/>
              </a:ext>
            </a:extLst>
          </p:cNvPr>
          <p:cNvSpPr txBox="1"/>
          <p:nvPr/>
        </p:nvSpPr>
        <p:spPr>
          <a:xfrm>
            <a:off x="772160" y="2661920"/>
            <a:ext cx="4643120" cy="2112951"/>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effectLst/>
                <a:latin typeface="Cambria" panose="02040503050406030204" pitchFamily="18" charset="0"/>
                <a:ea typeface="Cambria" panose="02040503050406030204" pitchFamily="18" charset="0"/>
              </a:rPr>
              <a:t>Bước mỗi bước say mê</a:t>
            </a:r>
            <a:endParaRPr lang="en-US" sz="2800" b="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dirty="0">
                <a:effectLst/>
                <a:latin typeface="Cambria" panose="02040503050406030204" pitchFamily="18" charset="0"/>
                <a:ea typeface="Cambria" panose="02040503050406030204" pitchFamily="18" charset="0"/>
              </a:rPr>
              <a:t>Như giữa trong cổ tích.</a:t>
            </a:r>
            <a:endParaRPr lang="en-US" sz="2800" b="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dirty="0">
                <a:effectLst/>
                <a:latin typeface="Cambria" panose="02040503050406030204" pitchFamily="18" charset="0"/>
                <a:ea typeface="Cambria" panose="02040503050406030204" pitchFamily="18" charset="0"/>
              </a:rPr>
              <a:t>Đất nước mình thanh lịch</a:t>
            </a:r>
            <a:endParaRPr lang="en-US" sz="2800" b="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dirty="0">
                <a:effectLst/>
                <a:latin typeface="Cambria" panose="02040503050406030204" pitchFamily="18" charset="0"/>
                <a:ea typeface="Cambria" panose="02040503050406030204" pitchFamily="18" charset="0"/>
              </a:rPr>
              <a:t>Nên núi rừng cũng thơ.</a:t>
            </a:r>
            <a:endParaRPr lang="en-US" sz="2800" b="1" dirty="0">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D925A1E-238E-77C6-1257-50BD439C1BD4}"/>
              </a:ext>
            </a:extLst>
          </p:cNvPr>
          <p:cNvSpPr txBox="1"/>
          <p:nvPr/>
        </p:nvSpPr>
        <p:spPr>
          <a:xfrm>
            <a:off x="6197600" y="2621280"/>
            <a:ext cx="5151120" cy="2112951"/>
          </a:xfrm>
          <a:prstGeom prst="rect">
            <a:avLst/>
          </a:prstGeom>
          <a:noFill/>
        </p:spPr>
        <p:txBody>
          <a:bodyPr wrap="square" rtlCol="0">
            <a:spAutoFit/>
          </a:bodyPr>
          <a:lstStyle/>
          <a:p>
            <a:pPr algn="just">
              <a:lnSpc>
                <a:spcPct val="120000"/>
              </a:lnSpc>
            </a:pPr>
            <a:r>
              <a:rPr lang="vi-VN" sz="2800" b="1" dirty="0">
                <a:latin typeface="Cambria" panose="02040503050406030204" pitchFamily="18" charset="0"/>
                <a:ea typeface="Cambria" panose="02040503050406030204" pitchFamily="18" charset="0"/>
              </a:rPr>
              <a:t>Động chùa Tiên, chùa Hương</a:t>
            </a:r>
          </a:p>
          <a:p>
            <a:pPr algn="just">
              <a:lnSpc>
                <a:spcPct val="120000"/>
              </a:lnSpc>
            </a:pPr>
            <a:r>
              <a:rPr lang="vi-VN" sz="2800" b="1" dirty="0">
                <a:latin typeface="Cambria" panose="02040503050406030204" pitchFamily="18" charset="0"/>
                <a:ea typeface="Cambria" panose="02040503050406030204" pitchFamily="18" charset="0"/>
              </a:rPr>
              <a:t>Đá còn vang tiếng nhạc.</a:t>
            </a:r>
          </a:p>
          <a:p>
            <a:pPr algn="just">
              <a:lnSpc>
                <a:spcPct val="120000"/>
              </a:lnSpc>
            </a:pPr>
            <a:r>
              <a:rPr lang="vi-VN" sz="2800" b="1" dirty="0">
                <a:latin typeface="Cambria" panose="02040503050406030204" pitchFamily="18" charset="0"/>
                <a:ea typeface="Cambria" panose="02040503050406030204" pitchFamily="18" charset="0"/>
              </a:rPr>
              <a:t>Động chùa núi Hình Bồng</a:t>
            </a:r>
          </a:p>
          <a:p>
            <a:pPr algn="just">
              <a:lnSpc>
                <a:spcPct val="120000"/>
              </a:lnSpc>
            </a:pPr>
            <a:r>
              <a:rPr lang="vi-VN" sz="2800" b="1" dirty="0">
                <a:latin typeface="Cambria" panose="02040503050406030204" pitchFamily="18" charset="0"/>
                <a:ea typeface="Cambria" panose="02040503050406030204" pitchFamily="18" charset="0"/>
              </a:rPr>
              <a:t>Gió còn ngân khúc hát.</a:t>
            </a:r>
          </a:p>
        </p:txBody>
      </p:sp>
    </p:spTree>
    <p:extLst>
      <p:ext uri="{BB962C8B-B14F-4D97-AF65-F5344CB8AC3E}">
        <p14:creationId xmlns:p14="http://schemas.microsoft.com/office/powerpoint/2010/main" val="3911293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74B52-256A-5BC9-5B4C-96FCE5DFC74E}"/>
              </a:ext>
            </a:extLst>
          </p:cNvPr>
          <p:cNvSpPr txBox="1"/>
          <p:nvPr/>
        </p:nvSpPr>
        <p:spPr>
          <a:xfrm>
            <a:off x="2087755" y="693228"/>
            <a:ext cx="9037445" cy="1107996"/>
          </a:xfrm>
          <a:prstGeom prst="rect">
            <a:avLst/>
          </a:prstGeom>
          <a:noFill/>
        </p:spPr>
        <p:txBody>
          <a:bodyPr wrap="square" lIns="0" tIns="0" rIns="0" bIns="0" rtlCol="0">
            <a:spAutoFit/>
          </a:bodyPr>
          <a:lstStyle/>
          <a:p>
            <a:pPr lvl="0" algn="just"/>
            <a:r>
              <a:rPr lang="en-US" sz="3600" b="1" dirty="0">
                <a:solidFill>
                  <a:srgbClr val="002060"/>
                </a:solidFill>
                <a:latin typeface="Cambria" panose="02040503050406030204" pitchFamily="18" charset="0"/>
                <a:ea typeface="Cambria" panose="02040503050406030204" pitchFamily="18" charset="0"/>
                <a:cs typeface="Pattaya" panose="00000500000000000000" pitchFamily="2" charset="-34"/>
              </a:rPr>
              <a:t>4. </a:t>
            </a: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Theo em, ở khổ thơ cuối, tác giả muốn nói điều gì?</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pic>
        <p:nvPicPr>
          <p:cNvPr id="5" name="Picture 2" descr="8 Yes or no ý tưởng | dễ thương, hình gif, mèo kitty">
            <a:extLst>
              <a:ext uri="{FF2B5EF4-FFF2-40B4-BE49-F238E27FC236}">
                <a16:creationId xmlns:a16="http://schemas.microsoft.com/office/drawing/2014/main" id="{821C499E-14EB-F179-79E5-185E0D145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2263140" cy="18349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7C83A36-AEF7-C144-28E6-A01097FF5B7A}"/>
              </a:ext>
            </a:extLst>
          </p:cNvPr>
          <p:cNvSpPr/>
          <p:nvPr/>
        </p:nvSpPr>
        <p:spPr>
          <a:xfrm>
            <a:off x="711200" y="1925966"/>
            <a:ext cx="11043920" cy="469915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000" dirty="0">
                <a:solidFill>
                  <a:srgbClr val="002060"/>
                </a:solidFill>
                <a:latin typeface="Cambria" panose="02040503050406030204" pitchFamily="18" charset="0"/>
                <a:ea typeface="Cambria" panose="02040503050406030204" pitchFamily="18" charset="0"/>
                <a:cs typeface="AvantGarde" panose="00000400000000000000" pitchFamily="2" charset="0"/>
              </a:rPr>
              <a:t>Ở khổ thơ cuối, tác giả muốn nói đến ý nghĩa của lễ hội chùa Hương: </a:t>
            </a:r>
            <a:endParaRPr lang="en-US" sz="3000" dirty="0">
              <a:solidFill>
                <a:srgbClr val="002060"/>
              </a:solidFill>
              <a:latin typeface="Cambria" panose="02040503050406030204" pitchFamily="18" charset="0"/>
              <a:ea typeface="Cambria" panose="02040503050406030204" pitchFamily="18" charset="0"/>
              <a:cs typeface="AvantGarde" panose="00000400000000000000" pitchFamily="2" charset="0"/>
            </a:endParaRPr>
          </a:p>
          <a:p>
            <a:pPr marL="457200" indent="-457200" algn="just">
              <a:buFont typeface="Arial" panose="020B0604020202020204" pitchFamily="34" charset="0"/>
              <a:buChar char="•"/>
            </a:pPr>
            <a:r>
              <a:rPr lang="vi-VN" sz="3000" b="1" dirty="0">
                <a:solidFill>
                  <a:srgbClr val="002060"/>
                </a:solidFill>
                <a:latin typeface="Cambria" panose="02040503050406030204" pitchFamily="18" charset="0"/>
                <a:ea typeface="Cambria" panose="02040503050406030204" pitchFamily="18" charset="0"/>
                <a:cs typeface="AvantGarde" panose="00000400000000000000" pitchFamily="2" charset="0"/>
              </a:rPr>
              <a:t>Đến chùa Hương là để thăm cảnh đẹp đất nước và cảm nhận tình yêu thương của mọi người dành cho nhau</a:t>
            </a:r>
            <a:r>
              <a:rPr lang="en-US" sz="3000" b="1" dirty="0">
                <a:solidFill>
                  <a:srgbClr val="002060"/>
                </a:solidFill>
                <a:latin typeface="Cambria" panose="02040503050406030204" pitchFamily="18" charset="0"/>
                <a:ea typeface="Cambria" panose="02040503050406030204" pitchFamily="18" charset="0"/>
                <a:cs typeface="AvantGarde" panose="00000400000000000000" pitchFamily="2" charset="0"/>
              </a:rPr>
              <a:t>.</a:t>
            </a:r>
          </a:p>
          <a:p>
            <a:pPr marL="457200" indent="-457200" algn="just">
              <a:buFont typeface="Arial" panose="020B0604020202020204" pitchFamily="34" charset="0"/>
              <a:buChar char="•"/>
            </a:pPr>
            <a:r>
              <a:rPr lang="vi-VN" sz="3000" b="1" dirty="0">
                <a:solidFill>
                  <a:srgbClr val="002060"/>
                </a:solidFill>
                <a:latin typeface="Cambria" panose="02040503050406030204" pitchFamily="18" charset="0"/>
                <a:ea typeface="Cambria" panose="02040503050406030204" pitchFamily="18" charset="0"/>
                <a:cs typeface="AvantGarde" panose="00000400000000000000" pitchFamily="2" charset="0"/>
              </a:rPr>
              <a:t>Đến chùa Hương không chỉ để lễ Phật mà còn được thăm những hang động đẹp nhất Việt Nam.</a:t>
            </a:r>
            <a:endParaRPr lang="en-US" sz="3000" b="1" dirty="0">
              <a:solidFill>
                <a:srgbClr val="002060"/>
              </a:solidFill>
              <a:latin typeface="Cambria" panose="02040503050406030204" pitchFamily="18" charset="0"/>
              <a:ea typeface="Cambria" panose="02040503050406030204" pitchFamily="18" charset="0"/>
              <a:cs typeface="AvantGarde" panose="00000400000000000000" pitchFamily="2" charset="0"/>
            </a:endParaRPr>
          </a:p>
          <a:p>
            <a:pPr marL="457200" indent="-457200" algn="just">
              <a:buFont typeface="Arial" panose="020B0604020202020204" pitchFamily="34" charset="0"/>
              <a:buChar char="•"/>
            </a:pPr>
            <a:r>
              <a:rPr lang="vi-VN" sz="3000" b="1" dirty="0">
                <a:solidFill>
                  <a:srgbClr val="002060"/>
                </a:solidFill>
                <a:latin typeface="Cambria" panose="02040503050406030204" pitchFamily="18" charset="0"/>
                <a:ea typeface="Cambria" panose="02040503050406030204" pitchFamily="18" charset="0"/>
                <a:cs typeface="AvantGarde" panose="00000400000000000000" pitchFamily="2" charset="0"/>
              </a:rPr>
              <a:t>Đến chùa Hương, người ta vừa đi lễ, vừa thưởng thức cảnh thiên nhiên tươi đẹp, vừa để cảm nhận không khí yêu thương trong lễ hội...</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7195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74B52-256A-5BC9-5B4C-96FCE5DFC74E}"/>
              </a:ext>
            </a:extLst>
          </p:cNvPr>
          <p:cNvSpPr txBox="1"/>
          <p:nvPr/>
        </p:nvSpPr>
        <p:spPr>
          <a:xfrm>
            <a:off x="2087755" y="693228"/>
            <a:ext cx="9037445" cy="738664"/>
          </a:xfrm>
          <a:prstGeom prst="rect">
            <a:avLst/>
          </a:prstGeom>
          <a:noFill/>
        </p:spPr>
        <p:txBody>
          <a:bodyPr wrap="square" lIns="0" tIns="0" rIns="0" bIns="0" rtlCol="0">
            <a:spAutoFit/>
          </a:bodyPr>
          <a:lstStyle/>
          <a:p>
            <a:pPr lvl="0" algn="just"/>
            <a:r>
              <a:rPr lang="vi-VN" sz="4800" b="1" dirty="0">
                <a:solidFill>
                  <a:srgbClr val="002060"/>
                </a:solidFill>
                <a:latin typeface="Cambria" panose="02040503050406030204" pitchFamily="18" charset="0"/>
                <a:ea typeface="Cambria" panose="02040503050406030204" pitchFamily="18" charset="0"/>
                <a:cs typeface="Pattaya" panose="00000500000000000000" pitchFamily="2" charset="-34"/>
              </a:rPr>
              <a:t>Học thuộc lòng 4 khổ thơ đầu. </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
        <p:nvSpPr>
          <p:cNvPr id="3" name="TextBox 2">
            <a:extLst>
              <a:ext uri="{FF2B5EF4-FFF2-40B4-BE49-F238E27FC236}">
                <a16:creationId xmlns:a16="http://schemas.microsoft.com/office/drawing/2014/main" id="{5A436134-DAD8-ED36-7B1C-23A27E8EABC9}"/>
              </a:ext>
            </a:extLst>
          </p:cNvPr>
          <p:cNvSpPr txBox="1"/>
          <p:nvPr/>
        </p:nvSpPr>
        <p:spPr>
          <a:xfrm>
            <a:off x="934720" y="1859280"/>
            <a:ext cx="3952240" cy="1938992"/>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Nườm nượp người, xe đi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Mùa xuân về trẩy hội.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Rừng mơ thay áo mới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Xúng xính hoa đón mời.</a:t>
            </a:r>
          </a:p>
          <a:p>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B0EEEEE-DA91-AC95-52C0-82311FC33096}"/>
              </a:ext>
            </a:extLst>
          </p:cNvPr>
          <p:cNvSpPr txBox="1"/>
          <p:nvPr/>
        </p:nvSpPr>
        <p:spPr>
          <a:xfrm>
            <a:off x="975360" y="3515360"/>
            <a:ext cx="433832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Nơi núi cũ xa vời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Bỗng thành nơi gặp gỡ.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Một câu chào cởi mở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Hoá ra người cùng quê.</a:t>
            </a:r>
          </a:p>
        </p:txBody>
      </p:sp>
      <p:sp>
        <p:nvSpPr>
          <p:cNvPr id="7" name="TextBox 6">
            <a:extLst>
              <a:ext uri="{FF2B5EF4-FFF2-40B4-BE49-F238E27FC236}">
                <a16:creationId xmlns:a16="http://schemas.microsoft.com/office/drawing/2014/main" id="{2A6ED889-3AAF-050A-473D-E175FEC0A518}"/>
              </a:ext>
            </a:extLst>
          </p:cNvPr>
          <p:cNvSpPr txBox="1"/>
          <p:nvPr/>
        </p:nvSpPr>
        <p:spPr>
          <a:xfrm>
            <a:off x="5760720" y="1808480"/>
            <a:ext cx="431800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Động Chùa Tiên, Chùa Hương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Đá còn vang tiếng nhạc.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Động chùa núi Hinh Bồng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Gió còn ngân khúc hát. </a:t>
            </a:r>
          </a:p>
        </p:txBody>
      </p:sp>
      <p:sp>
        <p:nvSpPr>
          <p:cNvPr id="8" name="TextBox 7">
            <a:extLst>
              <a:ext uri="{FF2B5EF4-FFF2-40B4-BE49-F238E27FC236}">
                <a16:creationId xmlns:a16="http://schemas.microsoft.com/office/drawing/2014/main" id="{1D431922-2D75-3167-23FD-7DB778027A1D}"/>
              </a:ext>
            </a:extLst>
          </p:cNvPr>
          <p:cNvSpPr txBox="1"/>
          <p:nvPr/>
        </p:nvSpPr>
        <p:spPr>
          <a:xfrm>
            <a:off x="5770880" y="3718560"/>
            <a:ext cx="395224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Bước mỗi bước say mê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Như giữa trang cổ tích.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Đất nước mình thanh lịch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Nên núi rừng cũng thơ. </a:t>
            </a:r>
          </a:p>
        </p:txBody>
      </p:sp>
    </p:spTree>
    <p:extLst>
      <p:ext uri="{BB962C8B-B14F-4D97-AF65-F5344CB8AC3E}">
        <p14:creationId xmlns:p14="http://schemas.microsoft.com/office/powerpoint/2010/main" val="855919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126761" y="1036320"/>
            <a:ext cx="9938478" cy="4809844"/>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19DA65A-0E06-4372-8498-23AB606B3193}"/>
              </a:ext>
            </a:extLst>
          </p:cNvPr>
          <p:cNvSpPr/>
          <p:nvPr/>
        </p:nvSpPr>
        <p:spPr>
          <a:xfrm>
            <a:off x="1479029" y="2593453"/>
            <a:ext cx="9233941"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Bài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thơ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ca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ngợi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lễ</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hội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chùa</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Hương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cảnh</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đẹp</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chùa</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Hương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và</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thể</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hiện</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tình</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cảm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của</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người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dân</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đối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với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quê</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hương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đất</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nước</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Pattaya" panose="00000500000000000000" pitchFamily="2" charset="-34"/>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pic>
        <p:nvPicPr>
          <p:cNvPr id="2" name="Picture 1">
            <a:extLst>
              <a:ext uri="{FF2B5EF4-FFF2-40B4-BE49-F238E27FC236}">
                <a16:creationId xmlns:a16="http://schemas.microsoft.com/office/drawing/2014/main" id="{02E64787-A710-F1C1-2979-DE6AD413A8BD}"/>
              </a:ext>
            </a:extLst>
          </p:cNvPr>
          <p:cNvPicPr>
            <a:picLocks noChangeAspect="1"/>
          </p:cNvPicPr>
          <p:nvPr/>
        </p:nvPicPr>
        <p:blipFill>
          <a:blip r:embed="rId3"/>
          <a:stretch>
            <a:fillRect/>
          </a:stretch>
        </p:blipFill>
        <p:spPr>
          <a:xfrm>
            <a:off x="3485668" y="1251656"/>
            <a:ext cx="5261304" cy="1286367"/>
          </a:xfrm>
          <a:prstGeom prst="rect">
            <a:avLst/>
          </a:prstGeom>
        </p:spPr>
      </p:pic>
    </p:spTree>
    <p:extLst>
      <p:ext uri="{BB962C8B-B14F-4D97-AF65-F5344CB8AC3E}">
        <p14:creationId xmlns:p14="http://schemas.microsoft.com/office/powerpoint/2010/main" val="335171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2">
            <a:extLst>
              <a:ext uri="{FF2B5EF4-FFF2-40B4-BE49-F238E27FC236}">
                <a16:creationId xmlns:a16="http://schemas.microsoft.com/office/drawing/2014/main" id="{0AD6A42F-0143-CCBC-5F7A-2AD6F126339E}"/>
              </a:ext>
            </a:extLst>
          </p:cNvPr>
          <p:cNvSpPr/>
          <p:nvPr/>
        </p:nvSpPr>
        <p:spPr>
          <a:xfrm>
            <a:off x="1733550" y="190500"/>
            <a:ext cx="8496299" cy="952500"/>
          </a:xfrm>
          <a:custGeom>
            <a:avLst/>
            <a:gdLst>
              <a:gd name="connsiteX0" fmla="*/ 0 w 8496299"/>
              <a:gd name="connsiteY0" fmla="*/ 232609 h 952500"/>
              <a:gd name="connsiteX1" fmla="*/ 660227 w 8496299"/>
              <a:gd name="connsiteY1" fmla="*/ 0 h 952500"/>
              <a:gd name="connsiteX2" fmla="*/ 7836071 w 8496299"/>
              <a:gd name="connsiteY2" fmla="*/ 0 h 952500"/>
              <a:gd name="connsiteX3" fmla="*/ 8496299 w 8496299"/>
              <a:gd name="connsiteY3" fmla="*/ 232609 h 952500"/>
              <a:gd name="connsiteX4" fmla="*/ 8496299 w 8496299"/>
              <a:gd name="connsiteY4" fmla="*/ 719890 h 952500"/>
              <a:gd name="connsiteX5" fmla="*/ 7836071 w 8496299"/>
              <a:gd name="connsiteY5" fmla="*/ 952500 h 952500"/>
              <a:gd name="connsiteX6" fmla="*/ 660227 w 8496299"/>
              <a:gd name="connsiteY6" fmla="*/ 952500 h 952500"/>
              <a:gd name="connsiteX7" fmla="*/ 0 w 8496299"/>
              <a:gd name="connsiteY7" fmla="*/ 719890 h 952500"/>
              <a:gd name="connsiteX8" fmla="*/ 0 w 8496299"/>
              <a:gd name="connsiteY8" fmla="*/ 232609 h 952500"/>
              <a:gd name="connsiteX0" fmla="*/ 0 w 8496299"/>
              <a:gd name="connsiteY0" fmla="*/ 232609 h 952500"/>
              <a:gd name="connsiteX1" fmla="*/ 660227 w 8496299"/>
              <a:gd name="connsiteY1" fmla="*/ 0 h 952500"/>
              <a:gd name="connsiteX2" fmla="*/ 7836071 w 8496299"/>
              <a:gd name="connsiteY2" fmla="*/ 0 h 952500"/>
              <a:gd name="connsiteX3" fmla="*/ 8496299 w 8496299"/>
              <a:gd name="connsiteY3" fmla="*/ 232609 h 952500"/>
              <a:gd name="connsiteX4" fmla="*/ 8496299 w 8496299"/>
              <a:gd name="connsiteY4" fmla="*/ 719890 h 952500"/>
              <a:gd name="connsiteX5" fmla="*/ 7836071 w 8496299"/>
              <a:gd name="connsiteY5" fmla="*/ 952500 h 952500"/>
              <a:gd name="connsiteX6" fmla="*/ 660227 w 8496299"/>
              <a:gd name="connsiteY6" fmla="*/ 952500 h 952500"/>
              <a:gd name="connsiteX7" fmla="*/ 0 w 8496299"/>
              <a:gd name="connsiteY7" fmla="*/ 719890 h 952500"/>
              <a:gd name="connsiteX8" fmla="*/ 0 w 8496299"/>
              <a:gd name="connsiteY8" fmla="*/ 232609 h 952500"/>
              <a:gd name="connsiteX0" fmla="*/ 0 w 8496299"/>
              <a:gd name="connsiteY0" fmla="*/ 232609 h 952500"/>
              <a:gd name="connsiteX1" fmla="*/ 660227 w 8496299"/>
              <a:gd name="connsiteY1" fmla="*/ 0 h 952500"/>
              <a:gd name="connsiteX2" fmla="*/ 7836071 w 8496299"/>
              <a:gd name="connsiteY2" fmla="*/ 0 h 952500"/>
              <a:gd name="connsiteX3" fmla="*/ 8496299 w 8496299"/>
              <a:gd name="connsiteY3" fmla="*/ 232609 h 952500"/>
              <a:gd name="connsiteX4" fmla="*/ 8496299 w 8496299"/>
              <a:gd name="connsiteY4" fmla="*/ 719890 h 952500"/>
              <a:gd name="connsiteX5" fmla="*/ 7836071 w 8496299"/>
              <a:gd name="connsiteY5" fmla="*/ 952500 h 952500"/>
              <a:gd name="connsiteX6" fmla="*/ 660227 w 8496299"/>
              <a:gd name="connsiteY6" fmla="*/ 952500 h 952500"/>
              <a:gd name="connsiteX7" fmla="*/ 0 w 8496299"/>
              <a:gd name="connsiteY7" fmla="*/ 719890 h 952500"/>
              <a:gd name="connsiteX8" fmla="*/ 0 w 8496299"/>
              <a:gd name="connsiteY8" fmla="*/ 23260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299" h="952500" fill="none" extrusionOk="0">
                <a:moveTo>
                  <a:pt x="0" y="232609"/>
                </a:moveTo>
                <a:cubicBezTo>
                  <a:pt x="-21281" y="169618"/>
                  <a:pt x="247912" y="-28820"/>
                  <a:pt x="660227" y="0"/>
                </a:cubicBezTo>
                <a:cubicBezTo>
                  <a:pt x="1644310" y="51768"/>
                  <a:pt x="5431891" y="-352407"/>
                  <a:pt x="7836071" y="0"/>
                </a:cubicBezTo>
                <a:cubicBezTo>
                  <a:pt x="8277435" y="13746"/>
                  <a:pt x="8430692" y="75275"/>
                  <a:pt x="8496299" y="232609"/>
                </a:cubicBezTo>
                <a:cubicBezTo>
                  <a:pt x="8628965" y="348391"/>
                  <a:pt x="8403883" y="583128"/>
                  <a:pt x="8496299" y="719890"/>
                </a:cubicBezTo>
                <a:cubicBezTo>
                  <a:pt x="8565148" y="806694"/>
                  <a:pt x="8249930" y="903984"/>
                  <a:pt x="7836071" y="952500"/>
                </a:cubicBezTo>
                <a:cubicBezTo>
                  <a:pt x="5430278" y="1007388"/>
                  <a:pt x="3530609" y="690856"/>
                  <a:pt x="660227" y="952500"/>
                </a:cubicBezTo>
                <a:cubicBezTo>
                  <a:pt x="218238" y="938783"/>
                  <a:pt x="-71458" y="847878"/>
                  <a:pt x="0" y="719890"/>
                </a:cubicBezTo>
                <a:cubicBezTo>
                  <a:pt x="264" y="581344"/>
                  <a:pt x="100060" y="431406"/>
                  <a:pt x="0" y="232609"/>
                </a:cubicBezTo>
                <a:close/>
              </a:path>
              <a:path w="8496299" h="952500" stroke="0" extrusionOk="0">
                <a:moveTo>
                  <a:pt x="0" y="232609"/>
                </a:moveTo>
                <a:cubicBezTo>
                  <a:pt x="-62305" y="83660"/>
                  <a:pt x="185023" y="2177"/>
                  <a:pt x="660227" y="0"/>
                </a:cubicBezTo>
                <a:cubicBezTo>
                  <a:pt x="3312256" y="-530127"/>
                  <a:pt x="5679196" y="347838"/>
                  <a:pt x="7836071" y="0"/>
                </a:cubicBezTo>
                <a:cubicBezTo>
                  <a:pt x="8176868" y="-33076"/>
                  <a:pt x="8431803" y="101908"/>
                  <a:pt x="8496299" y="232609"/>
                </a:cubicBezTo>
                <a:cubicBezTo>
                  <a:pt x="8402136" y="320767"/>
                  <a:pt x="8544965" y="625348"/>
                  <a:pt x="8496299" y="719890"/>
                </a:cubicBezTo>
                <a:cubicBezTo>
                  <a:pt x="8515860" y="777796"/>
                  <a:pt x="8294712" y="917196"/>
                  <a:pt x="7836071" y="952500"/>
                </a:cubicBezTo>
                <a:cubicBezTo>
                  <a:pt x="5740408" y="909647"/>
                  <a:pt x="1678906" y="983768"/>
                  <a:pt x="660227" y="952500"/>
                </a:cubicBezTo>
                <a:cubicBezTo>
                  <a:pt x="297292" y="970031"/>
                  <a:pt x="-21594" y="881408"/>
                  <a:pt x="0" y="719890"/>
                </a:cubicBezTo>
                <a:cubicBezTo>
                  <a:pt x="66124" y="604381"/>
                  <a:pt x="-80113" y="403645"/>
                  <a:pt x="0" y="232609"/>
                </a:cubicBezTo>
                <a:close/>
              </a:path>
              <a:path w="8496299" h="952500" fill="none" stroke="0" extrusionOk="0">
                <a:moveTo>
                  <a:pt x="0" y="232609"/>
                </a:moveTo>
                <a:cubicBezTo>
                  <a:pt x="-36405" y="4278"/>
                  <a:pt x="288644" y="-9037"/>
                  <a:pt x="660227" y="0"/>
                </a:cubicBezTo>
                <a:cubicBezTo>
                  <a:pt x="2286730" y="159772"/>
                  <a:pt x="5745981" y="-32282"/>
                  <a:pt x="7836071" y="0"/>
                </a:cubicBezTo>
                <a:cubicBezTo>
                  <a:pt x="8266822" y="4746"/>
                  <a:pt x="8407912" y="90868"/>
                  <a:pt x="8496299" y="232609"/>
                </a:cubicBezTo>
                <a:cubicBezTo>
                  <a:pt x="8576658" y="361249"/>
                  <a:pt x="8406494" y="521535"/>
                  <a:pt x="8496299" y="719890"/>
                </a:cubicBezTo>
                <a:cubicBezTo>
                  <a:pt x="8493162" y="839176"/>
                  <a:pt x="8187365" y="852292"/>
                  <a:pt x="7836071" y="952500"/>
                </a:cubicBezTo>
                <a:cubicBezTo>
                  <a:pt x="5661911" y="1138055"/>
                  <a:pt x="3552994" y="1045461"/>
                  <a:pt x="660227" y="952500"/>
                </a:cubicBezTo>
                <a:cubicBezTo>
                  <a:pt x="243842" y="976739"/>
                  <a:pt x="-74331" y="898803"/>
                  <a:pt x="0" y="719890"/>
                </a:cubicBezTo>
                <a:cubicBezTo>
                  <a:pt x="-1821" y="652865"/>
                  <a:pt x="83303" y="448675"/>
                  <a:pt x="0" y="232609"/>
                </a:cubicBezTo>
                <a:close/>
              </a:path>
              <a:path w="8496299" h="952500" fill="none" stroke="0" extrusionOk="0">
                <a:moveTo>
                  <a:pt x="0" y="232609"/>
                </a:moveTo>
                <a:cubicBezTo>
                  <a:pt x="-26686" y="94891"/>
                  <a:pt x="255126" y="20315"/>
                  <a:pt x="660227" y="0"/>
                </a:cubicBezTo>
                <a:cubicBezTo>
                  <a:pt x="1929848" y="192453"/>
                  <a:pt x="5642309" y="-172118"/>
                  <a:pt x="7836071" y="0"/>
                </a:cubicBezTo>
                <a:cubicBezTo>
                  <a:pt x="8244453" y="-2288"/>
                  <a:pt x="8427766" y="74098"/>
                  <a:pt x="8496299" y="232609"/>
                </a:cubicBezTo>
                <a:cubicBezTo>
                  <a:pt x="8624711" y="377002"/>
                  <a:pt x="8398954" y="549487"/>
                  <a:pt x="8496299" y="719890"/>
                </a:cubicBezTo>
                <a:cubicBezTo>
                  <a:pt x="8588452" y="774020"/>
                  <a:pt x="8220145" y="880040"/>
                  <a:pt x="7836071" y="952500"/>
                </a:cubicBezTo>
                <a:cubicBezTo>
                  <a:pt x="5587567" y="1298713"/>
                  <a:pt x="3780331" y="815313"/>
                  <a:pt x="660227" y="952500"/>
                </a:cubicBezTo>
                <a:cubicBezTo>
                  <a:pt x="218913" y="947570"/>
                  <a:pt x="-67643" y="849199"/>
                  <a:pt x="0" y="719890"/>
                </a:cubicBezTo>
                <a:cubicBezTo>
                  <a:pt x="-3093" y="608485"/>
                  <a:pt x="67229" y="441733"/>
                  <a:pt x="0" y="232609"/>
                </a:cubicBezTo>
                <a:close/>
              </a:path>
            </a:pathLst>
          </a:custGeom>
          <a:ln>
            <a:extLst>
              <a:ext uri="{C807C97D-BFC1-408E-A445-0C87EB9F89A2}">
                <ask:lineSketchStyleProps xmlns:ask="http://schemas.microsoft.com/office/drawing/2018/sketchyshapes" sd="3906556544">
                  <a:custGeom>
                    <a:avLst/>
                    <a:gdLst>
                      <a:gd name="connsiteX0" fmla="*/ 0 w 8496299"/>
                      <a:gd name="connsiteY0" fmla="*/ 232609 h 952500"/>
                      <a:gd name="connsiteX1" fmla="*/ 660227 w 8496299"/>
                      <a:gd name="connsiteY1" fmla="*/ 0 h 952500"/>
                      <a:gd name="connsiteX2" fmla="*/ 7836071 w 8496299"/>
                      <a:gd name="connsiteY2" fmla="*/ 0 h 952500"/>
                      <a:gd name="connsiteX3" fmla="*/ 8496299 w 8496299"/>
                      <a:gd name="connsiteY3" fmla="*/ 232609 h 952500"/>
                      <a:gd name="connsiteX4" fmla="*/ 8496299 w 8496299"/>
                      <a:gd name="connsiteY4" fmla="*/ 719890 h 952500"/>
                      <a:gd name="connsiteX5" fmla="*/ 7836071 w 8496299"/>
                      <a:gd name="connsiteY5" fmla="*/ 952500 h 952500"/>
                      <a:gd name="connsiteX6" fmla="*/ 660227 w 8496299"/>
                      <a:gd name="connsiteY6" fmla="*/ 952500 h 952500"/>
                      <a:gd name="connsiteX7" fmla="*/ 0 w 8496299"/>
                      <a:gd name="connsiteY7" fmla="*/ 719890 h 952500"/>
                      <a:gd name="connsiteX8" fmla="*/ 0 w 8496299"/>
                      <a:gd name="connsiteY8" fmla="*/ 232609 h 952500"/>
                      <a:gd name="connsiteX0" fmla="*/ 0 w 8496299"/>
                      <a:gd name="connsiteY0" fmla="*/ 232609 h 952500"/>
                      <a:gd name="connsiteX1" fmla="*/ 660227 w 8496299"/>
                      <a:gd name="connsiteY1" fmla="*/ 0 h 952500"/>
                      <a:gd name="connsiteX2" fmla="*/ 7836071 w 8496299"/>
                      <a:gd name="connsiteY2" fmla="*/ 0 h 952500"/>
                      <a:gd name="connsiteX3" fmla="*/ 8496299 w 8496299"/>
                      <a:gd name="connsiteY3" fmla="*/ 232609 h 952500"/>
                      <a:gd name="connsiteX4" fmla="*/ 8496299 w 8496299"/>
                      <a:gd name="connsiteY4" fmla="*/ 719890 h 952500"/>
                      <a:gd name="connsiteX5" fmla="*/ 7836071 w 8496299"/>
                      <a:gd name="connsiteY5" fmla="*/ 952500 h 952500"/>
                      <a:gd name="connsiteX6" fmla="*/ 660227 w 8496299"/>
                      <a:gd name="connsiteY6" fmla="*/ 952500 h 952500"/>
                      <a:gd name="connsiteX7" fmla="*/ 0 w 8496299"/>
                      <a:gd name="connsiteY7" fmla="*/ 719890 h 952500"/>
                      <a:gd name="connsiteX8" fmla="*/ 0 w 8496299"/>
                      <a:gd name="connsiteY8" fmla="*/ 23260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299" h="952500" fill="none" extrusionOk="0">
                        <a:moveTo>
                          <a:pt x="0" y="232609"/>
                        </a:moveTo>
                        <a:cubicBezTo>
                          <a:pt x="-13227" y="141394"/>
                          <a:pt x="285011" y="-3889"/>
                          <a:pt x="660227" y="0"/>
                        </a:cubicBezTo>
                        <a:cubicBezTo>
                          <a:pt x="1681085" y="40921"/>
                          <a:pt x="5436250" y="-214078"/>
                          <a:pt x="7836071" y="0"/>
                        </a:cubicBezTo>
                        <a:cubicBezTo>
                          <a:pt x="8259459" y="8275"/>
                          <a:pt x="8438139" y="81553"/>
                          <a:pt x="8496299" y="232609"/>
                        </a:cubicBezTo>
                        <a:cubicBezTo>
                          <a:pt x="8594721" y="352061"/>
                          <a:pt x="8395581" y="552327"/>
                          <a:pt x="8496299" y="719890"/>
                        </a:cubicBezTo>
                        <a:cubicBezTo>
                          <a:pt x="8553648" y="815390"/>
                          <a:pt x="8247177" y="906968"/>
                          <a:pt x="7836071" y="952500"/>
                        </a:cubicBezTo>
                        <a:cubicBezTo>
                          <a:pt x="5525993" y="1012172"/>
                          <a:pt x="3836175" y="823580"/>
                          <a:pt x="660227" y="952500"/>
                        </a:cubicBezTo>
                        <a:cubicBezTo>
                          <a:pt x="235316" y="943515"/>
                          <a:pt x="-66410" y="847947"/>
                          <a:pt x="0" y="719890"/>
                        </a:cubicBezTo>
                        <a:cubicBezTo>
                          <a:pt x="-907" y="599238"/>
                          <a:pt x="97692" y="450367"/>
                          <a:pt x="0" y="232609"/>
                        </a:cubicBezTo>
                        <a:close/>
                      </a:path>
                      <a:path w="8496299" h="952500" stroke="0" extrusionOk="0">
                        <a:moveTo>
                          <a:pt x="0" y="232609"/>
                        </a:moveTo>
                        <a:cubicBezTo>
                          <a:pt x="-54958" y="85897"/>
                          <a:pt x="230761" y="5007"/>
                          <a:pt x="660227" y="0"/>
                        </a:cubicBezTo>
                        <a:cubicBezTo>
                          <a:pt x="3090886" y="-336878"/>
                          <a:pt x="5749056" y="177344"/>
                          <a:pt x="7836071" y="0"/>
                        </a:cubicBezTo>
                        <a:cubicBezTo>
                          <a:pt x="8173833" y="-9687"/>
                          <a:pt x="8435777" y="100310"/>
                          <a:pt x="8496299" y="232609"/>
                        </a:cubicBezTo>
                        <a:cubicBezTo>
                          <a:pt x="8415373" y="325269"/>
                          <a:pt x="8541755" y="628054"/>
                          <a:pt x="8496299" y="719890"/>
                        </a:cubicBezTo>
                        <a:cubicBezTo>
                          <a:pt x="8512666" y="793969"/>
                          <a:pt x="8235881" y="934500"/>
                          <a:pt x="7836071" y="952500"/>
                        </a:cubicBezTo>
                        <a:cubicBezTo>
                          <a:pt x="5788275" y="906578"/>
                          <a:pt x="1817102" y="1012627"/>
                          <a:pt x="660227" y="952500"/>
                        </a:cubicBezTo>
                        <a:cubicBezTo>
                          <a:pt x="286675" y="963840"/>
                          <a:pt x="-18638" y="874923"/>
                          <a:pt x="0" y="719890"/>
                        </a:cubicBezTo>
                        <a:cubicBezTo>
                          <a:pt x="68173" y="602927"/>
                          <a:pt x="-84054" y="400416"/>
                          <a:pt x="0" y="232609"/>
                        </a:cubicBezTo>
                        <a:close/>
                      </a:path>
                      <a:path w="8496299" h="952500" fill="none" stroke="0" extrusionOk="0">
                        <a:moveTo>
                          <a:pt x="0" y="232609"/>
                        </a:moveTo>
                        <a:cubicBezTo>
                          <a:pt x="-20170" y="53253"/>
                          <a:pt x="271083" y="12099"/>
                          <a:pt x="660227" y="0"/>
                        </a:cubicBezTo>
                        <a:cubicBezTo>
                          <a:pt x="2278431" y="190937"/>
                          <a:pt x="5765316" y="-51615"/>
                          <a:pt x="7836071" y="0"/>
                        </a:cubicBezTo>
                        <a:cubicBezTo>
                          <a:pt x="8244340" y="1634"/>
                          <a:pt x="8435260" y="80695"/>
                          <a:pt x="8496299" y="232609"/>
                        </a:cubicBezTo>
                        <a:cubicBezTo>
                          <a:pt x="8579379" y="361525"/>
                          <a:pt x="8418116" y="509507"/>
                          <a:pt x="8496299" y="719890"/>
                        </a:cubicBezTo>
                        <a:cubicBezTo>
                          <a:pt x="8525497" y="833234"/>
                          <a:pt x="8169953" y="912350"/>
                          <a:pt x="7836071" y="952500"/>
                        </a:cubicBezTo>
                        <a:cubicBezTo>
                          <a:pt x="5617574" y="1094960"/>
                          <a:pt x="3804771" y="880354"/>
                          <a:pt x="660227" y="952500"/>
                        </a:cubicBezTo>
                        <a:cubicBezTo>
                          <a:pt x="237575" y="952015"/>
                          <a:pt x="-74929" y="867024"/>
                          <a:pt x="0" y="719890"/>
                        </a:cubicBezTo>
                        <a:cubicBezTo>
                          <a:pt x="-6643" y="638141"/>
                          <a:pt x="69016" y="466533"/>
                          <a:pt x="0" y="232609"/>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600" b="1" i="1" dirty="0">
                <a:solidFill>
                  <a:srgbClr val="000000"/>
                </a:solidFill>
                <a:latin typeface="Calibri" panose="020F0502020204030204" pitchFamily="34" charset="0"/>
                <a:cs typeface="Calibri" panose="020F0502020204030204" pitchFamily="34" charset="0"/>
              </a:rPr>
              <a:t>Giới thiệu một lễ hội mùa xuân mà em biết. </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3F2110A-F73B-EE07-DC88-F769EA5C20F2}"/>
              </a:ext>
            </a:extLst>
          </p:cNvPr>
          <p:cNvPicPr>
            <a:picLocks noChangeAspect="1"/>
          </p:cNvPicPr>
          <p:nvPr/>
        </p:nvPicPr>
        <p:blipFill>
          <a:blip r:embed="rId3"/>
          <a:stretch>
            <a:fillRect/>
          </a:stretch>
        </p:blipFill>
        <p:spPr>
          <a:xfrm>
            <a:off x="2457451" y="1390649"/>
            <a:ext cx="6924674" cy="4882741"/>
          </a:xfrm>
          <a:prstGeom prst="rect">
            <a:avLst/>
          </a:prstGeom>
        </p:spPr>
      </p:pic>
    </p:spTree>
    <p:extLst>
      <p:ext uri="{BB962C8B-B14F-4D97-AF65-F5344CB8AC3E}">
        <p14:creationId xmlns:p14="http://schemas.microsoft.com/office/powerpoint/2010/main" val="2345275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40" y="-813952"/>
            <a:ext cx="10840720" cy="8133523"/>
          </a:xfrm>
          <a:prstGeom prst="rect">
            <a:avLst/>
          </a:prstGeom>
        </p:spPr>
      </p:pic>
      <p:pic>
        <p:nvPicPr>
          <p:cNvPr id="4" name="Content Placeholder 3">
            <a:extLst>
              <a:ext uri="{FF2B5EF4-FFF2-40B4-BE49-F238E27FC236}">
                <a16:creationId xmlns:a16="http://schemas.microsoft.com/office/drawing/2014/main" id="{9DA3CD04-AAF3-B4B1-6AAB-25D8B9DCE608}"/>
              </a:ext>
            </a:extLst>
          </p:cNvPr>
          <p:cNvPicPr>
            <a:picLocks noGrp="1" noChangeAspect="1"/>
          </p:cNvPicPr>
          <p:nvPr>
            <p:ph idx="1"/>
          </p:nvPr>
        </p:nvPicPr>
        <p:blipFill>
          <a:blip r:embed="rId4"/>
          <a:stretch>
            <a:fillRect/>
          </a:stretch>
        </p:blipFill>
        <p:spPr>
          <a:xfrm>
            <a:off x="2062139" y="2596145"/>
            <a:ext cx="7864522" cy="1944793"/>
          </a:xfrm>
          <a:prstGeom prst="rect">
            <a:avLst/>
          </a:prstGeom>
        </p:spPr>
      </p:pic>
    </p:spTree>
    <p:extLst>
      <p:ext uri="{BB962C8B-B14F-4D97-AF65-F5344CB8AC3E}">
        <p14:creationId xmlns:p14="http://schemas.microsoft.com/office/powerpoint/2010/main" val="1580118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66748" t="51843" r="4776" b="5892"/>
          <a:stretch/>
        </p:blipFill>
        <p:spPr>
          <a:xfrm>
            <a:off x="656003" y="1244823"/>
            <a:ext cx="2554557" cy="4483899"/>
          </a:xfrm>
          <a:prstGeom prst="rect">
            <a:avLst/>
          </a:prstGeom>
        </p:spPr>
      </p:pic>
      <p:sp>
        <p:nvSpPr>
          <p:cNvPr id="3" name="圆角矩形 2"/>
          <p:cNvSpPr/>
          <p:nvPr/>
        </p:nvSpPr>
        <p:spPr>
          <a:xfrm>
            <a:off x="2395742" y="1622335"/>
            <a:ext cx="7533476" cy="3728875"/>
          </a:xfrm>
          <a:prstGeom prst="roundRect">
            <a:avLst>
              <a:gd name="adj" fmla="val 4067"/>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2" name="标题 1"/>
          <p:cNvSpPr>
            <a:spLocks noGrp="1"/>
          </p:cNvSpPr>
          <p:nvPr>
            <p:ph type="title"/>
          </p:nvPr>
        </p:nvSpPr>
        <p:spPr>
          <a:xfrm>
            <a:off x="940188" y="2974354"/>
            <a:ext cx="1894452" cy="855604"/>
          </a:xfrm>
        </p:spPr>
        <p:txBody>
          <a:bodyPr>
            <a:noAutofit/>
            <a:scene3d>
              <a:camera prst="orthographicFront"/>
              <a:lightRig rig="threePt" dir="t"/>
            </a:scene3d>
            <a:sp3d extrusionH="57150">
              <a:bevelT w="38100" h="38100" prst="slope"/>
            </a:sp3d>
          </a:bodyPr>
          <a:lstStyle/>
          <a:p>
            <a:r>
              <a:rPr lang="en-US" altLang="zh-CN" sz="4000" b="1" dirty="0" err="1">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Lễ</a:t>
            </a:r>
            <a:r>
              <a:rPr lang="en-US" altLang="zh-CN" sz="4000" b="1" dirty="0">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 </a:t>
            </a:r>
            <a:r>
              <a:rPr lang="en-US" altLang="zh-CN" sz="4000" b="1" dirty="0" err="1">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hội</a:t>
            </a:r>
            <a:r>
              <a:rPr lang="en-US" altLang="zh-CN" sz="4000" b="1" dirty="0">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 </a:t>
            </a:r>
            <a:r>
              <a:rPr lang="en-US" altLang="zh-CN" sz="4000" b="1" dirty="0" err="1">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chùa</a:t>
            </a:r>
            <a:r>
              <a:rPr lang="en-US" altLang="zh-CN" sz="4000" b="1" dirty="0">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 </a:t>
            </a:r>
            <a:r>
              <a:rPr lang="en-US" altLang="zh-CN" sz="4000" b="1" dirty="0" err="1">
                <a:ln>
                  <a:solidFill>
                    <a:schemeClr val="tx2">
                      <a:lumMod val="50000"/>
                    </a:schemeClr>
                  </a:solidFill>
                </a:ln>
                <a:solidFill>
                  <a:schemeClr val="accent1">
                    <a:lumMod val="50000"/>
                  </a:schemeClr>
                </a:solidFill>
                <a:latin typeface="Cambria" panose="02040503050406030204" pitchFamily="18" charset="0"/>
                <a:ea typeface="Cambria" panose="02040503050406030204" pitchFamily="18" charset="0"/>
                <a:cs typeface="+mn-cs"/>
              </a:rPr>
              <a:t>Hương</a:t>
            </a:r>
            <a:endParaRPr lang="zh-CN" altLang="en-US" sz="4000" b="1" dirty="0">
              <a:ln>
                <a:solidFill>
                  <a:schemeClr val="tx2">
                    <a:lumMod val="50000"/>
                  </a:schemeClr>
                </a:solidFill>
              </a:ln>
              <a:solidFill>
                <a:schemeClr val="bg1"/>
              </a:solidFill>
              <a:latin typeface="Cambria" panose="02040503050406030204" pitchFamily="18" charset="0"/>
            </a:endParaRP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68068" t="14712" r="10912" b="75728"/>
          <a:stretch/>
        </p:blipFill>
        <p:spPr>
          <a:xfrm>
            <a:off x="6162479" y="5019253"/>
            <a:ext cx="1078283" cy="655608"/>
          </a:xfrm>
          <a:prstGeom prst="rect">
            <a:avLst/>
          </a:prstGeom>
        </p:spPr>
      </p:pic>
      <p:sp>
        <p:nvSpPr>
          <p:cNvPr id="4" name="TextBox 3">
            <a:extLst>
              <a:ext uri="{FF2B5EF4-FFF2-40B4-BE49-F238E27FC236}">
                <a16:creationId xmlns:a16="http://schemas.microsoft.com/office/drawing/2014/main" id="{F118EA02-DC63-6052-6F05-8526C090052D}"/>
              </a:ext>
            </a:extLst>
          </p:cNvPr>
          <p:cNvSpPr txBox="1"/>
          <p:nvPr/>
        </p:nvSpPr>
        <p:spPr>
          <a:xfrm>
            <a:off x="3200400" y="1137920"/>
            <a:ext cx="8056880" cy="4493538"/>
          </a:xfrm>
          <a:prstGeom prst="rect">
            <a:avLst/>
          </a:prstGeom>
          <a:noFill/>
        </p:spPr>
        <p:txBody>
          <a:bodyPr wrap="square" rtlCol="0">
            <a:spAutoFit/>
          </a:bodyPr>
          <a:lstStyle/>
          <a:p>
            <a:pPr algn="just" defTabSz="1219170"/>
            <a:r>
              <a:rPr lang="en-US" sz="2600" b="1" i="0" dirty="0">
                <a:solidFill>
                  <a:srgbClr val="000000"/>
                </a:solidFill>
                <a:effectLst/>
                <a:latin typeface="Cambria" panose="02040503050406030204" pitchFamily="18" charset="0"/>
                <a:ea typeface="Cambria" panose="02040503050406030204" pitchFamily="18" charset="0"/>
              </a:rPr>
              <a:t>   </a:t>
            </a:r>
            <a:r>
              <a:rPr lang="vi-VN" sz="2600" b="1" i="0" dirty="0">
                <a:solidFill>
                  <a:srgbClr val="000000"/>
                </a:solidFill>
                <a:effectLst/>
                <a:latin typeface="Cambria" panose="02040503050406030204" pitchFamily="18" charset="0"/>
                <a:ea typeface="Cambria" panose="02040503050406030204" pitchFamily="18" charset="0"/>
              </a:rPr>
              <a:t>Lễ hội chùa Hương là một lễ hội </a:t>
            </a:r>
            <a:r>
              <a:rPr lang="en-US" sz="2600" b="1" i="0" dirty="0" err="1">
                <a:solidFill>
                  <a:srgbClr val="000000"/>
                </a:solidFill>
                <a:effectLst/>
                <a:latin typeface="Cambria" panose="02040503050406030204" pitchFamily="18" charset="0"/>
                <a:ea typeface="Cambria" panose="02040503050406030204" pitchFamily="18" charset="0"/>
              </a:rPr>
              <a:t>lớn</a:t>
            </a:r>
            <a:r>
              <a:rPr lang="vi-VN" sz="2600" b="1" i="0" dirty="0">
                <a:solidFill>
                  <a:srgbClr val="000000"/>
                </a:solidFill>
                <a:effectLst/>
                <a:latin typeface="Cambria" panose="02040503050406030204" pitchFamily="18" charset="0"/>
                <a:ea typeface="Cambria" panose="02040503050406030204" pitchFamily="18" charset="0"/>
              </a:rPr>
              <a:t> được tổ chức mỗi nă</a:t>
            </a:r>
            <a:r>
              <a:rPr lang="en-US" sz="2600" b="1" i="0" dirty="0">
                <a:solidFill>
                  <a:srgbClr val="000000"/>
                </a:solidFill>
                <a:effectLst/>
                <a:latin typeface="Cambria" panose="02040503050406030204" pitchFamily="18" charset="0"/>
                <a:ea typeface="Cambria" panose="02040503050406030204" pitchFamily="18" charset="0"/>
              </a:rPr>
              <a:t>m</a:t>
            </a:r>
            <a:r>
              <a:rPr lang="vi-VN" sz="2600" b="1" i="0" dirty="0">
                <a:solidFill>
                  <a:srgbClr val="000000"/>
                </a:solidFill>
                <a:effectLst/>
                <a:latin typeface="Cambria" panose="02040503050406030204" pitchFamily="18" charset="0"/>
                <a:ea typeface="Cambria" panose="02040503050406030204" pitchFamily="18" charset="0"/>
              </a:rPr>
              <a:t>. Lễ hội được diễn ra tại khu danh thắng chùa Hương (hay còn gọi là Hương Sơn)</a:t>
            </a:r>
            <a:r>
              <a:rPr lang="en-US" sz="2600" b="1" i="0" dirty="0">
                <a:solidFill>
                  <a:srgbClr val="000000"/>
                </a:solidFill>
                <a:effectLst/>
                <a:latin typeface="Cambria" panose="02040503050406030204" pitchFamily="18" charset="0"/>
                <a:ea typeface="Cambria" panose="02040503050406030204" pitchFamily="18" charset="0"/>
              </a:rPr>
              <a:t> </a:t>
            </a:r>
            <a:r>
              <a:rPr lang="vi-VN" sz="2600" b="1" i="0" dirty="0">
                <a:solidFill>
                  <a:srgbClr val="000000"/>
                </a:solidFill>
                <a:effectLst/>
                <a:latin typeface="Cambria" panose="02040503050406030204" pitchFamily="18" charset="0"/>
                <a:ea typeface="Cambria" panose="02040503050406030204" pitchFamily="18" charset="0"/>
              </a:rPr>
              <a:t>thuộc Hương Sơn, huyện Mỹ Đức, thủ đô Hà Nội và kéo dài từ ngày mùng 6 tháng Giêng đến tháng 3 âm lịch.</a:t>
            </a:r>
            <a:endParaRPr lang="en-US" sz="2600" b="1" i="0" dirty="0">
              <a:solidFill>
                <a:srgbClr val="000000"/>
              </a:solidFill>
              <a:effectLst/>
              <a:latin typeface="Cambria" panose="02040503050406030204" pitchFamily="18" charset="0"/>
              <a:ea typeface="Cambria" panose="02040503050406030204" pitchFamily="18" charset="0"/>
            </a:endParaRPr>
          </a:p>
          <a:p>
            <a:pPr algn="just" defTabSz="1219170"/>
            <a:r>
              <a:rPr lang="en-US" sz="2600" b="1" dirty="0">
                <a:latin typeface="Cambria" panose="02040503050406030204" pitchFamily="18" charset="0"/>
                <a:ea typeface="Cambria" panose="02040503050406030204" pitchFamily="18" charset="0"/>
              </a:rPr>
              <a:t>   </a:t>
            </a:r>
            <a:r>
              <a:rPr lang="vi-VN" sz="2600" b="1" dirty="0">
                <a:latin typeface="Cambria" panose="02040503050406030204" pitchFamily="18" charset="0"/>
                <a:ea typeface="Cambria" panose="02040503050406030204" pitchFamily="18" charset="0"/>
              </a:rPr>
              <a:t>Ngoài các hoạt động lễ tôn giáo, lễ hội còn có những hoạt động văn hóa, nghệ thuật truyền thống như diễu hành, múa rồng, múa lân, biểu diễn nghệ thuật dân gian, và các trò chơi dân gian..</a:t>
            </a:r>
            <a:endParaRPr lang="en-US" sz="2600" b="1" dirty="0">
              <a:latin typeface="Cambria" panose="02040503050406030204" pitchFamily="18" charset="0"/>
              <a:ea typeface="Cambria" panose="02040503050406030204" pitchFamily="18" charset="0"/>
            </a:endParaRPr>
          </a:p>
          <a:p>
            <a:pPr algn="just" defTabSz="1219170"/>
            <a:r>
              <a:rPr lang="en-US" sz="2600" b="1" dirty="0">
                <a:latin typeface="Cambria" panose="02040503050406030204" pitchFamily="18" charset="0"/>
                <a:ea typeface="Cambria" panose="02040503050406030204" pitchFamily="18" charset="0"/>
              </a:rPr>
              <a:t>   </a:t>
            </a:r>
            <a:r>
              <a:rPr lang="vi-VN" sz="2600" b="1" dirty="0">
                <a:latin typeface="Cambria" panose="02040503050406030204" pitchFamily="18" charset="0"/>
                <a:ea typeface="Cambria" panose="02040503050406030204" pitchFamily="18" charset="0"/>
              </a:rPr>
              <a:t>Du xuân Chùa Hương đầu năm để cầu bình an, sức khỏe cho một năm mới đầy may mắn và tài lộc.</a:t>
            </a:r>
            <a:endParaRPr lang="en-US" sz="2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1847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r="32537" b="43773"/>
          <a:stretch/>
        </p:blipFill>
        <p:spPr>
          <a:xfrm rot="16200000">
            <a:off x="262070" y="1213249"/>
            <a:ext cx="5939966" cy="6618616"/>
          </a:xfrm>
          <a:prstGeom prst="rect">
            <a:avLst/>
          </a:prstGeom>
        </p:spPr>
      </p:pic>
      <p:sp>
        <p:nvSpPr>
          <p:cNvPr id="10" name="Freeform 4">
            <a:extLst>
              <a:ext uri="{FF2B5EF4-FFF2-40B4-BE49-F238E27FC236}">
                <a16:creationId xmlns:a16="http://schemas.microsoft.com/office/drawing/2014/main" id="{BB115BB7-49C1-AFA5-4F7D-BC26272E5A56}"/>
              </a:ext>
            </a:extLst>
          </p:cNvPr>
          <p:cNvSpPr/>
          <p:nvPr/>
        </p:nvSpPr>
        <p:spPr>
          <a:xfrm>
            <a:off x="7734299" y="1857375"/>
            <a:ext cx="4619625" cy="5000625"/>
          </a:xfrm>
          <a:custGeom>
            <a:avLst/>
            <a:gdLst/>
            <a:ahLst/>
            <a:cxnLst/>
            <a:rect l="l" t="t" r="r" b="b"/>
            <a:pathLst>
              <a:path w="6353229" h="7831407">
                <a:moveTo>
                  <a:pt x="0" y="0"/>
                </a:moveTo>
                <a:lnTo>
                  <a:pt x="6353229" y="0"/>
                </a:lnTo>
                <a:lnTo>
                  <a:pt x="6353229" y="7831407"/>
                </a:lnTo>
                <a:lnTo>
                  <a:pt x="0" y="78314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3" name="Picture 12">
            <a:extLst>
              <a:ext uri="{FF2B5EF4-FFF2-40B4-BE49-F238E27FC236}">
                <a16:creationId xmlns:a16="http://schemas.microsoft.com/office/drawing/2014/main" id="{7140586F-07F7-E141-0D9C-78BD44BF09AE}"/>
              </a:ext>
            </a:extLst>
          </p:cNvPr>
          <p:cNvPicPr>
            <a:picLocks noChangeAspect="1"/>
          </p:cNvPicPr>
          <p:nvPr/>
        </p:nvPicPr>
        <p:blipFill>
          <a:blip r:embed="rId6"/>
          <a:stretch>
            <a:fillRect/>
          </a:stretch>
        </p:blipFill>
        <p:spPr>
          <a:xfrm>
            <a:off x="3957110" y="1332526"/>
            <a:ext cx="3414056" cy="1286367"/>
          </a:xfrm>
          <a:prstGeom prst="rect">
            <a:avLst/>
          </a:prstGeom>
        </p:spPr>
      </p:pic>
      <p:pic>
        <p:nvPicPr>
          <p:cNvPr id="15" name="Picture 14">
            <a:extLst>
              <a:ext uri="{FF2B5EF4-FFF2-40B4-BE49-F238E27FC236}">
                <a16:creationId xmlns:a16="http://schemas.microsoft.com/office/drawing/2014/main" id="{102ABCDF-68A5-FE8E-1F38-3ED8EA7E82B4}"/>
              </a:ext>
            </a:extLst>
          </p:cNvPr>
          <p:cNvPicPr>
            <a:picLocks noChangeAspect="1"/>
          </p:cNvPicPr>
          <p:nvPr/>
        </p:nvPicPr>
        <p:blipFill>
          <a:blip r:embed="rId7"/>
          <a:stretch>
            <a:fillRect/>
          </a:stretch>
        </p:blipFill>
        <p:spPr>
          <a:xfrm>
            <a:off x="1858192" y="2154019"/>
            <a:ext cx="7523116" cy="3578662"/>
          </a:xfrm>
          <a:prstGeom prst="rect">
            <a:avLst/>
          </a:prstGeom>
        </p:spPr>
      </p:pic>
      <p:pic>
        <p:nvPicPr>
          <p:cNvPr id="17" name="Picture 16">
            <a:extLst>
              <a:ext uri="{FF2B5EF4-FFF2-40B4-BE49-F238E27FC236}">
                <a16:creationId xmlns:a16="http://schemas.microsoft.com/office/drawing/2014/main" id="{E9680C57-6827-0CB8-CFC2-DFD1C707A9EA}"/>
              </a:ext>
            </a:extLst>
          </p:cNvPr>
          <p:cNvPicPr>
            <a:picLocks noChangeAspect="1"/>
          </p:cNvPicPr>
          <p:nvPr/>
        </p:nvPicPr>
        <p:blipFill>
          <a:blip r:embed="rId8"/>
          <a:stretch>
            <a:fillRect/>
          </a:stretch>
        </p:blipFill>
        <p:spPr>
          <a:xfrm>
            <a:off x="1848151" y="2069160"/>
            <a:ext cx="1847248" cy="1176630"/>
          </a:xfrm>
          <a:prstGeom prst="rect">
            <a:avLst/>
          </a:prstGeom>
        </p:spPr>
      </p:pic>
    </p:spTree>
    <p:extLst>
      <p:ext uri="{BB962C8B-B14F-4D97-AF65-F5344CB8AC3E}">
        <p14:creationId xmlns:p14="http://schemas.microsoft.com/office/powerpoint/2010/main" val="164523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40" y="-813952"/>
            <a:ext cx="10840720" cy="8133523"/>
          </a:xfrm>
          <a:prstGeom prst="rect">
            <a:avLst/>
          </a:prstGeom>
        </p:spPr>
      </p:pic>
      <p:pic>
        <p:nvPicPr>
          <p:cNvPr id="4" name="Content Placeholder 3">
            <a:extLst>
              <a:ext uri="{FF2B5EF4-FFF2-40B4-BE49-F238E27FC236}">
                <a16:creationId xmlns:a16="http://schemas.microsoft.com/office/drawing/2014/main" id="{7B9F0590-9B65-9303-D6F5-CB0B13417C03}"/>
              </a:ext>
            </a:extLst>
          </p:cNvPr>
          <p:cNvPicPr>
            <a:picLocks noGrp="1" noChangeAspect="1"/>
          </p:cNvPicPr>
          <p:nvPr>
            <p:ph idx="1"/>
          </p:nvPr>
        </p:nvPicPr>
        <p:blipFill>
          <a:blip r:embed="rId4"/>
          <a:stretch>
            <a:fillRect/>
          </a:stretch>
        </p:blipFill>
        <p:spPr>
          <a:xfrm>
            <a:off x="2072299" y="2271025"/>
            <a:ext cx="7864522" cy="1944793"/>
          </a:xfrm>
          <a:prstGeom prst="rect">
            <a:avLst/>
          </a:prstGeom>
        </p:spPr>
      </p:pic>
    </p:spTree>
    <p:extLst>
      <p:ext uri="{BB962C8B-B14F-4D97-AF65-F5344CB8AC3E}">
        <p14:creationId xmlns:p14="http://schemas.microsoft.com/office/powerpoint/2010/main" val="2596963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F568F7-5538-13EF-C6B7-5C0162910A44}"/>
              </a:ext>
            </a:extLst>
          </p:cNvPr>
          <p:cNvPicPr>
            <a:picLocks noChangeAspect="1"/>
          </p:cNvPicPr>
          <p:nvPr/>
        </p:nvPicPr>
        <p:blipFill>
          <a:blip r:embed="rId3"/>
          <a:stretch>
            <a:fillRect/>
          </a:stretch>
        </p:blipFill>
        <p:spPr>
          <a:xfrm>
            <a:off x="3206245" y="333206"/>
            <a:ext cx="5779509" cy="969348"/>
          </a:xfrm>
          <a:prstGeom prst="rect">
            <a:avLst/>
          </a:prstGeom>
        </p:spPr>
      </p:pic>
      <p:sp>
        <p:nvSpPr>
          <p:cNvPr id="14" name="TextBox 13">
            <a:extLst>
              <a:ext uri="{FF2B5EF4-FFF2-40B4-BE49-F238E27FC236}">
                <a16:creationId xmlns:a16="http://schemas.microsoft.com/office/drawing/2014/main" id="{18E53177-897A-F0DA-7AD9-84E5BE944DE6}"/>
              </a:ext>
            </a:extLst>
          </p:cNvPr>
          <p:cNvSpPr txBox="1"/>
          <p:nvPr/>
        </p:nvSpPr>
        <p:spPr>
          <a:xfrm>
            <a:off x="944880" y="1178560"/>
            <a:ext cx="3952240" cy="1938992"/>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Nườm nượp người, xe đi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Mùa xuân về trẩy hội.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Rừng mơ thay áo mới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Xúng xính hoa đón mời.</a:t>
            </a:r>
          </a:p>
          <a:p>
            <a:endParaRPr lang="en-US" sz="24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626011E9-56DA-BBB5-0682-5DC3E09A136C}"/>
              </a:ext>
            </a:extLst>
          </p:cNvPr>
          <p:cNvSpPr txBox="1"/>
          <p:nvPr/>
        </p:nvSpPr>
        <p:spPr>
          <a:xfrm>
            <a:off x="985520" y="2834640"/>
            <a:ext cx="433832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Nơi núi cũ xa vời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Bỗng thành nơi gặp gỡ.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Một câu chào cởi mở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Hoá ra người cùng quê.</a:t>
            </a:r>
          </a:p>
        </p:txBody>
      </p:sp>
      <p:sp>
        <p:nvSpPr>
          <p:cNvPr id="16" name="TextBox 15">
            <a:extLst>
              <a:ext uri="{FF2B5EF4-FFF2-40B4-BE49-F238E27FC236}">
                <a16:creationId xmlns:a16="http://schemas.microsoft.com/office/drawing/2014/main" id="{619097F6-1D4B-6FD5-BAED-BA279FD2919E}"/>
              </a:ext>
            </a:extLst>
          </p:cNvPr>
          <p:cNvSpPr txBox="1"/>
          <p:nvPr/>
        </p:nvSpPr>
        <p:spPr>
          <a:xfrm>
            <a:off x="955040" y="4663440"/>
            <a:ext cx="431800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Động Chùa Tiên, Chùa Hương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Đá còn vang tiếng nhạc.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Động chùa núi Hinh Bồng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Gió còn ngân khúc hát. </a:t>
            </a:r>
          </a:p>
        </p:txBody>
      </p:sp>
      <p:sp>
        <p:nvSpPr>
          <p:cNvPr id="17" name="TextBox 16">
            <a:extLst>
              <a:ext uri="{FF2B5EF4-FFF2-40B4-BE49-F238E27FC236}">
                <a16:creationId xmlns:a16="http://schemas.microsoft.com/office/drawing/2014/main" id="{BE13837B-A193-07E0-E49A-94AE7E248FE5}"/>
              </a:ext>
            </a:extLst>
          </p:cNvPr>
          <p:cNvSpPr txBox="1"/>
          <p:nvPr/>
        </p:nvSpPr>
        <p:spPr>
          <a:xfrm>
            <a:off x="5760720" y="1188720"/>
            <a:ext cx="395224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Bước mỗi bước say mê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Như giữa trang cổ tích.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Đất nước mình thanh lịch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Nên núi rừng cũng thơ. </a:t>
            </a:r>
          </a:p>
        </p:txBody>
      </p:sp>
      <p:sp>
        <p:nvSpPr>
          <p:cNvPr id="18" name="TextBox 17">
            <a:extLst>
              <a:ext uri="{FF2B5EF4-FFF2-40B4-BE49-F238E27FC236}">
                <a16:creationId xmlns:a16="http://schemas.microsoft.com/office/drawing/2014/main" id="{6D2942B2-6733-7082-1B2C-BC37E556D288}"/>
              </a:ext>
            </a:extLst>
          </p:cNvPr>
          <p:cNvSpPr txBox="1"/>
          <p:nvPr/>
        </p:nvSpPr>
        <p:spPr>
          <a:xfrm>
            <a:off x="5791200" y="2885440"/>
            <a:ext cx="3952240"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Dù không ai đợi chờ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Cũng thấy lòng bổi hổi.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Lẫn trong làn sương khói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Một mùi thơm cứ vương.</a:t>
            </a:r>
          </a:p>
        </p:txBody>
      </p:sp>
      <p:sp>
        <p:nvSpPr>
          <p:cNvPr id="19" name="TextBox 18">
            <a:extLst>
              <a:ext uri="{FF2B5EF4-FFF2-40B4-BE49-F238E27FC236}">
                <a16:creationId xmlns:a16="http://schemas.microsoft.com/office/drawing/2014/main" id="{5ED6CB19-6DE8-592B-AA48-384912D5F4FD}"/>
              </a:ext>
            </a:extLst>
          </p:cNvPr>
          <p:cNvSpPr txBox="1"/>
          <p:nvPr/>
        </p:nvSpPr>
        <p:spPr>
          <a:xfrm>
            <a:off x="5770880" y="4450080"/>
            <a:ext cx="3952240" cy="1938992"/>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Ôi phải đâu lễ Phật</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Người mới đi Chùa Hương.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Người đi thăm đất nước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Người về trong yêu thương.</a:t>
            </a:r>
          </a:p>
          <a:p>
            <a:pPr algn="r" rtl="0" latinLnBrk="0"/>
            <a:r>
              <a:rPr lang="vi-VN" sz="2400" b="0" i="0" dirty="0">
                <a:solidFill>
                  <a:srgbClr val="000000"/>
                </a:solidFill>
                <a:effectLst/>
                <a:latin typeface="Cambria" panose="02040503050406030204" pitchFamily="18" charset="0"/>
                <a:ea typeface="Cambria" panose="02040503050406030204" pitchFamily="18" charset="0"/>
              </a:rPr>
              <a:t>(Theo Chu Huy)</a:t>
            </a:r>
          </a:p>
        </p:txBody>
      </p:sp>
    </p:spTree>
    <p:extLst>
      <p:ext uri="{BB962C8B-B14F-4D97-AF65-F5344CB8AC3E}">
        <p14:creationId xmlns:p14="http://schemas.microsoft.com/office/powerpoint/2010/main" val="3061806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44">
            <a:extLst>
              <a:ext uri="{FF2B5EF4-FFF2-40B4-BE49-F238E27FC236}">
                <a16:creationId xmlns:a16="http://schemas.microsoft.com/office/drawing/2014/main" id="{29730495-B666-3061-0483-D783EF43B0F8}"/>
              </a:ext>
            </a:extLst>
          </p:cNvPr>
          <p:cNvGrpSpPr/>
          <p:nvPr/>
        </p:nvGrpSpPr>
        <p:grpSpPr>
          <a:xfrm>
            <a:off x="965200" y="1849440"/>
            <a:ext cx="5069840" cy="1177090"/>
            <a:chOff x="2189053" y="2671670"/>
            <a:chExt cx="1725961" cy="892629"/>
          </a:xfrm>
        </p:grpSpPr>
        <p:grpSp>
          <p:nvGrpSpPr>
            <p:cNvPr id="54" name="组合 30">
              <a:extLst>
                <a:ext uri="{FF2B5EF4-FFF2-40B4-BE49-F238E27FC236}">
                  <a16:creationId xmlns:a16="http://schemas.microsoft.com/office/drawing/2014/main" id="{2F2B2C35-2972-D4C8-1E3D-D72A6F6D97EC}"/>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56" name="圆角矩形 27">
                <a:extLst>
                  <a:ext uri="{FF2B5EF4-FFF2-40B4-BE49-F238E27FC236}">
                    <a16:creationId xmlns:a16="http://schemas.microsoft.com/office/drawing/2014/main" id="{E4EE06A6-934A-0682-53DE-62BA858EF0B3}"/>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57" name="圆角矩形 28">
                <a:extLst>
                  <a:ext uri="{FF2B5EF4-FFF2-40B4-BE49-F238E27FC236}">
                    <a16:creationId xmlns:a16="http://schemas.microsoft.com/office/drawing/2014/main" id="{71037A9B-AB91-F1F4-7A33-FB5373A7AA22}"/>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55" name="文本框 40">
              <a:extLst>
                <a:ext uri="{FF2B5EF4-FFF2-40B4-BE49-F238E27FC236}">
                  <a16:creationId xmlns:a16="http://schemas.microsoft.com/office/drawing/2014/main" id="{E423D110-14DF-5077-9344-072422D119F5}"/>
                </a:ext>
              </a:extLst>
            </p:cNvPr>
            <p:cNvSpPr txBox="1"/>
            <p:nvPr/>
          </p:nvSpPr>
          <p:spPr>
            <a:xfrm>
              <a:off x="2189053" y="2751440"/>
              <a:ext cx="1725961" cy="6301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Nườm</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nượp</a:t>
              </a:r>
              <a:endPar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58" name="组合 44">
            <a:extLst>
              <a:ext uri="{FF2B5EF4-FFF2-40B4-BE49-F238E27FC236}">
                <a16:creationId xmlns:a16="http://schemas.microsoft.com/office/drawing/2014/main" id="{BE642527-7027-60A9-1522-75C9498F9BF7}"/>
              </a:ext>
            </a:extLst>
          </p:cNvPr>
          <p:cNvGrpSpPr/>
          <p:nvPr/>
        </p:nvGrpSpPr>
        <p:grpSpPr>
          <a:xfrm>
            <a:off x="6655296" y="1833251"/>
            <a:ext cx="3853532" cy="1155142"/>
            <a:chOff x="2360278" y="2671670"/>
            <a:chExt cx="1258031" cy="892629"/>
          </a:xfrm>
        </p:grpSpPr>
        <p:grpSp>
          <p:nvGrpSpPr>
            <p:cNvPr id="59" name="组合 30">
              <a:extLst>
                <a:ext uri="{FF2B5EF4-FFF2-40B4-BE49-F238E27FC236}">
                  <a16:creationId xmlns:a16="http://schemas.microsoft.com/office/drawing/2014/main" id="{5EB9828D-71D9-72D2-3FB9-0A455EC1A105}"/>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61" name="圆角矩形 27">
                <a:extLst>
                  <a:ext uri="{FF2B5EF4-FFF2-40B4-BE49-F238E27FC236}">
                    <a16:creationId xmlns:a16="http://schemas.microsoft.com/office/drawing/2014/main" id="{536E08E4-5C20-E45F-462D-826990E69607}"/>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62" name="圆角矩形 28">
                <a:extLst>
                  <a:ext uri="{FF2B5EF4-FFF2-40B4-BE49-F238E27FC236}">
                    <a16:creationId xmlns:a16="http://schemas.microsoft.com/office/drawing/2014/main" id="{447DF7F0-0077-4BD8-88D4-1D284E03824F}"/>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60" name="文本框 40">
              <a:extLst>
                <a:ext uri="{FF2B5EF4-FFF2-40B4-BE49-F238E27FC236}">
                  <a16:creationId xmlns:a16="http://schemas.microsoft.com/office/drawing/2014/main" id="{C92B0F10-3C26-0429-AF65-C344CE3C1CC1}"/>
                </a:ext>
              </a:extLst>
            </p:cNvPr>
            <p:cNvSpPr txBox="1"/>
            <p:nvPr/>
          </p:nvSpPr>
          <p:spPr>
            <a:xfrm>
              <a:off x="2503681" y="2761549"/>
              <a:ext cx="956146" cy="6421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xúng</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xính</a:t>
              </a:r>
              <a:endPar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grpSp>
        <p:nvGrpSpPr>
          <p:cNvPr id="63" name="组合 44">
            <a:extLst>
              <a:ext uri="{FF2B5EF4-FFF2-40B4-BE49-F238E27FC236}">
                <a16:creationId xmlns:a16="http://schemas.microsoft.com/office/drawing/2014/main" id="{2F71236B-7E71-7BC8-0B00-4DD300A29AAB}"/>
              </a:ext>
            </a:extLst>
          </p:cNvPr>
          <p:cNvGrpSpPr/>
          <p:nvPr/>
        </p:nvGrpSpPr>
        <p:grpSpPr>
          <a:xfrm>
            <a:off x="4460240" y="3730099"/>
            <a:ext cx="3762983" cy="1244144"/>
            <a:chOff x="2360278" y="2671670"/>
            <a:chExt cx="1258031" cy="892629"/>
          </a:xfrm>
        </p:grpSpPr>
        <p:grpSp>
          <p:nvGrpSpPr>
            <p:cNvPr id="64" name="组合 30">
              <a:extLst>
                <a:ext uri="{FF2B5EF4-FFF2-40B4-BE49-F238E27FC236}">
                  <a16:creationId xmlns:a16="http://schemas.microsoft.com/office/drawing/2014/main" id="{A3EC1E15-A765-7267-796A-A8D07ACCE112}"/>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66" name="圆角矩形 27">
                <a:extLst>
                  <a:ext uri="{FF2B5EF4-FFF2-40B4-BE49-F238E27FC236}">
                    <a16:creationId xmlns:a16="http://schemas.microsoft.com/office/drawing/2014/main" id="{75DECCA2-B620-5E8E-EAB5-DE9C9E328C47}"/>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67" name="圆角矩形 28">
                <a:extLst>
                  <a:ext uri="{FF2B5EF4-FFF2-40B4-BE49-F238E27FC236}">
                    <a16:creationId xmlns:a16="http://schemas.microsoft.com/office/drawing/2014/main" id="{14F7AB24-FA8A-5B53-9495-02B5D5285983}"/>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5" name="文本框 40">
              <a:extLst>
                <a:ext uri="{FF2B5EF4-FFF2-40B4-BE49-F238E27FC236}">
                  <a16:creationId xmlns:a16="http://schemas.microsoft.com/office/drawing/2014/main" id="{E82E7F54-8F22-C61B-A71C-3E53CFD57957}"/>
                </a:ext>
              </a:extLst>
            </p:cNvPr>
            <p:cNvSpPr txBox="1"/>
            <p:nvPr/>
          </p:nvSpPr>
          <p:spPr>
            <a:xfrm>
              <a:off x="2659178" y="2790537"/>
              <a:ext cx="660229"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say m</a:t>
              </a: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ê</a:t>
              </a:r>
              <a:endPar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pic>
        <p:nvPicPr>
          <p:cNvPr id="68" name="Picture 67">
            <a:extLst>
              <a:ext uri="{FF2B5EF4-FFF2-40B4-BE49-F238E27FC236}">
                <a16:creationId xmlns:a16="http://schemas.microsoft.com/office/drawing/2014/main" id="{D8E3FDB0-C93A-4E43-42C7-71122119D5AA}"/>
              </a:ext>
            </a:extLst>
          </p:cNvPr>
          <p:cNvPicPr>
            <a:picLocks noChangeAspect="1"/>
          </p:cNvPicPr>
          <p:nvPr/>
        </p:nvPicPr>
        <p:blipFill>
          <a:blip r:embed="rId3"/>
          <a:stretch>
            <a:fillRect/>
          </a:stretch>
        </p:blipFill>
        <p:spPr>
          <a:xfrm>
            <a:off x="1685841" y="434613"/>
            <a:ext cx="8943607" cy="1201016"/>
          </a:xfrm>
          <a:prstGeom prst="rect">
            <a:avLst/>
          </a:prstGeom>
        </p:spPr>
      </p:pic>
    </p:spTree>
    <p:extLst>
      <p:ext uri="{BB962C8B-B14F-4D97-AF65-F5344CB8AC3E}">
        <p14:creationId xmlns:p14="http://schemas.microsoft.com/office/powerpoint/2010/main" val="2072308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right)">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right)">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916948-9F71-C9E0-9EE7-BCD0EF2AFC48}"/>
              </a:ext>
            </a:extLst>
          </p:cNvPr>
          <p:cNvSpPr txBox="1"/>
          <p:nvPr/>
        </p:nvSpPr>
        <p:spPr>
          <a:xfrm>
            <a:off x="3210560" y="2372409"/>
            <a:ext cx="6695439" cy="2554545"/>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Nườm nượp/ người,/ xe đi</a:t>
            </a:r>
          </a:p>
          <a:p>
            <a:pPr algn="just"/>
            <a:r>
              <a:rPr lang="vi-VN" sz="4000" dirty="0">
                <a:latin typeface="Cambria" panose="02040503050406030204" pitchFamily="18" charset="0"/>
                <a:ea typeface="Cambria" panose="02040503050406030204" pitchFamily="18" charset="0"/>
              </a:rPr>
              <a:t>Mùa xuân / về trẩy hội./</a:t>
            </a:r>
          </a:p>
          <a:p>
            <a:pPr algn="just"/>
            <a:r>
              <a:rPr lang="vi-VN" sz="4000" dirty="0">
                <a:latin typeface="Cambria" panose="02040503050406030204" pitchFamily="18" charset="0"/>
                <a:ea typeface="Cambria" panose="02040503050406030204" pitchFamily="18" charset="0"/>
              </a:rPr>
              <a:t>Rừng mơ</a:t>
            </a:r>
            <a:r>
              <a:rPr lang="en-US" sz="4000" dirty="0">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thay áo mới </a:t>
            </a:r>
          </a:p>
          <a:p>
            <a:pPr algn="just"/>
            <a:r>
              <a:rPr lang="vi-VN" sz="4000" dirty="0">
                <a:latin typeface="Cambria" panose="02040503050406030204" pitchFamily="18" charset="0"/>
                <a:ea typeface="Cambria" panose="02040503050406030204" pitchFamily="18" charset="0"/>
              </a:rPr>
              <a:t>Xúng xính</a:t>
            </a:r>
            <a:r>
              <a:rPr lang="en-US" sz="4000" dirty="0">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hoa đón mời.</a:t>
            </a:r>
            <a:r>
              <a:rPr lang="en-US" sz="4000" dirty="0">
                <a:latin typeface="Cambria" panose="02040503050406030204" pitchFamily="18" charset="0"/>
                <a:ea typeface="Cambria" panose="02040503050406030204" pitchFamily="18" charset="0"/>
              </a:rPr>
              <a:t>//</a:t>
            </a:r>
            <a:endParaRPr lang="vi-VN" sz="40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B3C7854-7622-A55F-6616-987357DF7EEE}"/>
              </a:ext>
            </a:extLst>
          </p:cNvPr>
          <p:cNvPicPr>
            <a:picLocks noChangeAspect="1"/>
          </p:cNvPicPr>
          <p:nvPr/>
        </p:nvPicPr>
        <p:blipFill>
          <a:blip r:embed="rId3"/>
          <a:stretch>
            <a:fillRect/>
          </a:stretch>
        </p:blipFill>
        <p:spPr>
          <a:xfrm>
            <a:off x="3115799" y="846282"/>
            <a:ext cx="6285521" cy="1060796"/>
          </a:xfrm>
          <a:prstGeom prst="rect">
            <a:avLst/>
          </a:prstGeom>
        </p:spPr>
      </p:pic>
    </p:spTree>
    <p:extLst>
      <p:ext uri="{BB962C8B-B14F-4D97-AF65-F5344CB8AC3E}">
        <p14:creationId xmlns:p14="http://schemas.microsoft.com/office/powerpoint/2010/main" val="353004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299C5-1F23-85E6-0AEA-F26A0159941B}"/>
              </a:ext>
            </a:extLst>
          </p:cNvPr>
          <p:cNvPicPr>
            <a:picLocks noChangeAspect="1"/>
          </p:cNvPicPr>
          <p:nvPr/>
        </p:nvPicPr>
        <p:blipFill>
          <a:blip r:embed="rId3"/>
          <a:stretch>
            <a:fillRect/>
          </a:stretch>
        </p:blipFill>
        <p:spPr>
          <a:xfrm>
            <a:off x="1611942" y="506941"/>
            <a:ext cx="10370195" cy="987638"/>
          </a:xfrm>
          <a:prstGeom prst="rect">
            <a:avLst/>
          </a:prstGeom>
        </p:spPr>
      </p:pic>
      <p:grpSp>
        <p:nvGrpSpPr>
          <p:cNvPr id="13" name="Group 12">
            <a:extLst>
              <a:ext uri="{FF2B5EF4-FFF2-40B4-BE49-F238E27FC236}">
                <a16:creationId xmlns:a16="http://schemas.microsoft.com/office/drawing/2014/main" id="{F60B9251-2B51-52E5-6E9A-D368883230AF}"/>
              </a:ext>
            </a:extLst>
          </p:cNvPr>
          <p:cNvGrpSpPr/>
          <p:nvPr/>
        </p:nvGrpSpPr>
        <p:grpSpPr>
          <a:xfrm>
            <a:off x="1398401" y="1432903"/>
            <a:ext cx="9818239" cy="1371257"/>
            <a:chOff x="1077255" y="1397261"/>
            <a:chExt cx="5355866" cy="2494484"/>
          </a:xfrm>
        </p:grpSpPr>
        <p:sp>
          <p:nvSpPr>
            <p:cNvPr id="14" name="Rectangle: Rounded Corners 5">
              <a:extLst>
                <a:ext uri="{FF2B5EF4-FFF2-40B4-BE49-F238E27FC236}">
                  <a16:creationId xmlns:a16="http://schemas.microsoft.com/office/drawing/2014/main" id="{D34977E5-A3C8-1E5F-04AC-1E042F152A33}"/>
                </a:ext>
              </a:extLst>
            </p:cNvPr>
            <p:cNvSpPr/>
            <p:nvPr/>
          </p:nvSpPr>
          <p:spPr>
            <a:xfrm>
              <a:off x="1077255" y="1397261"/>
              <a:ext cx="5355866" cy="2494484"/>
            </a:xfrm>
            <a:custGeom>
              <a:avLst/>
              <a:gdLst>
                <a:gd name="connsiteX0" fmla="*/ 0 w 5355866"/>
                <a:gd name="connsiteY0" fmla="*/ 415754 h 2494484"/>
                <a:gd name="connsiteX1" fmla="*/ 415755 w 5355866"/>
                <a:gd name="connsiteY1" fmla="*/ 0 h 2494484"/>
                <a:gd name="connsiteX2" fmla="*/ 4940109 w 5355866"/>
                <a:gd name="connsiteY2" fmla="*/ 0 h 2494484"/>
                <a:gd name="connsiteX3" fmla="*/ 5355866 w 5355866"/>
                <a:gd name="connsiteY3" fmla="*/ 415754 h 2494484"/>
                <a:gd name="connsiteX4" fmla="*/ 5355866 w 5355866"/>
                <a:gd name="connsiteY4" fmla="*/ 2078727 h 2494484"/>
                <a:gd name="connsiteX5" fmla="*/ 4940109 w 5355866"/>
                <a:gd name="connsiteY5" fmla="*/ 2494484 h 2494484"/>
                <a:gd name="connsiteX6" fmla="*/ 415755 w 5355866"/>
                <a:gd name="connsiteY6" fmla="*/ 2494484 h 2494484"/>
                <a:gd name="connsiteX7" fmla="*/ 0 w 5355866"/>
                <a:gd name="connsiteY7" fmla="*/ 2078727 h 2494484"/>
                <a:gd name="connsiteX8" fmla="*/ 0 w 5355866"/>
                <a:gd name="connsiteY8" fmla="*/ 415754 h 2494484"/>
                <a:gd name="connsiteX0" fmla="*/ 0 w 5355866"/>
                <a:gd name="connsiteY0" fmla="*/ 415754 h 2494484"/>
                <a:gd name="connsiteX1" fmla="*/ 415755 w 5355866"/>
                <a:gd name="connsiteY1" fmla="*/ 0 h 2494484"/>
                <a:gd name="connsiteX2" fmla="*/ 4940109 w 5355866"/>
                <a:gd name="connsiteY2" fmla="*/ 0 h 2494484"/>
                <a:gd name="connsiteX3" fmla="*/ 5355866 w 5355866"/>
                <a:gd name="connsiteY3" fmla="*/ 415754 h 2494484"/>
                <a:gd name="connsiteX4" fmla="*/ 5355866 w 5355866"/>
                <a:gd name="connsiteY4" fmla="*/ 2078727 h 2494484"/>
                <a:gd name="connsiteX5" fmla="*/ 4940109 w 5355866"/>
                <a:gd name="connsiteY5" fmla="*/ 2494484 h 2494484"/>
                <a:gd name="connsiteX6" fmla="*/ 415755 w 5355866"/>
                <a:gd name="connsiteY6" fmla="*/ 2494484 h 2494484"/>
                <a:gd name="connsiteX7" fmla="*/ 0 w 5355866"/>
                <a:gd name="connsiteY7" fmla="*/ 2078727 h 2494484"/>
                <a:gd name="connsiteX8" fmla="*/ 0 w 5355866"/>
                <a:gd name="connsiteY8" fmla="*/ 415754 h 2494484"/>
                <a:gd name="connsiteX0" fmla="*/ 0 w 5355866"/>
                <a:gd name="connsiteY0" fmla="*/ 415754 h 2494484"/>
                <a:gd name="connsiteX1" fmla="*/ 415755 w 5355866"/>
                <a:gd name="connsiteY1" fmla="*/ 0 h 2494484"/>
                <a:gd name="connsiteX2" fmla="*/ 4940109 w 5355866"/>
                <a:gd name="connsiteY2" fmla="*/ 0 h 2494484"/>
                <a:gd name="connsiteX3" fmla="*/ 5355866 w 5355866"/>
                <a:gd name="connsiteY3" fmla="*/ 415754 h 2494484"/>
                <a:gd name="connsiteX4" fmla="*/ 5355866 w 5355866"/>
                <a:gd name="connsiteY4" fmla="*/ 2078727 h 2494484"/>
                <a:gd name="connsiteX5" fmla="*/ 4940109 w 5355866"/>
                <a:gd name="connsiteY5" fmla="*/ 2494484 h 2494484"/>
                <a:gd name="connsiteX6" fmla="*/ 415755 w 5355866"/>
                <a:gd name="connsiteY6" fmla="*/ 2494484 h 2494484"/>
                <a:gd name="connsiteX7" fmla="*/ 0 w 5355866"/>
                <a:gd name="connsiteY7" fmla="*/ 2078727 h 2494484"/>
                <a:gd name="connsiteX8" fmla="*/ 0 w 5355866"/>
                <a:gd name="connsiteY8" fmla="*/ 415754 h 24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866" h="2494484" fill="none" extrusionOk="0">
                  <a:moveTo>
                    <a:pt x="0" y="415754"/>
                  </a:moveTo>
                  <a:cubicBezTo>
                    <a:pt x="-52199" y="181124"/>
                    <a:pt x="158538" y="-44311"/>
                    <a:pt x="415755" y="0"/>
                  </a:cubicBezTo>
                  <a:cubicBezTo>
                    <a:pt x="2430114" y="-13380"/>
                    <a:pt x="3068573" y="258090"/>
                    <a:pt x="4940109" y="0"/>
                  </a:cubicBezTo>
                  <a:cubicBezTo>
                    <a:pt x="5097837" y="-4707"/>
                    <a:pt x="5281729" y="135272"/>
                    <a:pt x="5355866" y="415754"/>
                  </a:cubicBezTo>
                  <a:cubicBezTo>
                    <a:pt x="5294882" y="725473"/>
                    <a:pt x="5423609" y="1814838"/>
                    <a:pt x="5355866" y="2078727"/>
                  </a:cubicBezTo>
                  <a:cubicBezTo>
                    <a:pt x="5329658" y="2250208"/>
                    <a:pt x="5196506" y="2357252"/>
                    <a:pt x="4940109" y="2494484"/>
                  </a:cubicBezTo>
                  <a:cubicBezTo>
                    <a:pt x="4133656" y="3632210"/>
                    <a:pt x="2275929" y="3018459"/>
                    <a:pt x="415755" y="2494484"/>
                  </a:cubicBezTo>
                  <a:cubicBezTo>
                    <a:pt x="116379" y="2475124"/>
                    <a:pt x="38536" y="2234575"/>
                    <a:pt x="0" y="2078727"/>
                  </a:cubicBezTo>
                  <a:cubicBezTo>
                    <a:pt x="97117" y="1808862"/>
                    <a:pt x="5425" y="644933"/>
                    <a:pt x="0" y="415754"/>
                  </a:cubicBezTo>
                  <a:close/>
                </a:path>
                <a:path w="5355866" h="2494484" stroke="0" extrusionOk="0">
                  <a:moveTo>
                    <a:pt x="0" y="415754"/>
                  </a:moveTo>
                  <a:cubicBezTo>
                    <a:pt x="6237" y="323342"/>
                    <a:pt x="195548" y="137393"/>
                    <a:pt x="415755" y="0"/>
                  </a:cubicBezTo>
                  <a:cubicBezTo>
                    <a:pt x="849052" y="-18422"/>
                    <a:pt x="4242765" y="-194165"/>
                    <a:pt x="4940109" y="0"/>
                  </a:cubicBezTo>
                  <a:cubicBezTo>
                    <a:pt x="5156878" y="-10402"/>
                    <a:pt x="5375893" y="197135"/>
                    <a:pt x="5355866" y="415754"/>
                  </a:cubicBezTo>
                  <a:cubicBezTo>
                    <a:pt x="5183609" y="1012468"/>
                    <a:pt x="5379676" y="1342964"/>
                    <a:pt x="5355866" y="2078727"/>
                  </a:cubicBezTo>
                  <a:cubicBezTo>
                    <a:pt x="5334549" y="2419358"/>
                    <a:pt x="5162617" y="2470946"/>
                    <a:pt x="4940109" y="2494484"/>
                  </a:cubicBezTo>
                  <a:cubicBezTo>
                    <a:pt x="2944582" y="2619030"/>
                    <a:pt x="1059750" y="2843651"/>
                    <a:pt x="415755" y="2494484"/>
                  </a:cubicBezTo>
                  <a:cubicBezTo>
                    <a:pt x="169879" y="2496796"/>
                    <a:pt x="6398" y="2329175"/>
                    <a:pt x="0" y="2078727"/>
                  </a:cubicBezTo>
                  <a:cubicBezTo>
                    <a:pt x="19966" y="1699484"/>
                    <a:pt x="-143347" y="857251"/>
                    <a:pt x="0" y="415754"/>
                  </a:cubicBezTo>
                  <a:close/>
                </a:path>
                <a:path w="5355866" h="2494484" fill="none" stroke="0" extrusionOk="0">
                  <a:moveTo>
                    <a:pt x="0" y="415754"/>
                  </a:moveTo>
                  <a:cubicBezTo>
                    <a:pt x="1940" y="304524"/>
                    <a:pt x="233325" y="-60149"/>
                    <a:pt x="415755" y="0"/>
                  </a:cubicBezTo>
                  <a:cubicBezTo>
                    <a:pt x="2596974" y="70199"/>
                    <a:pt x="2920552" y="191147"/>
                    <a:pt x="4940109" y="0"/>
                  </a:cubicBezTo>
                  <a:cubicBezTo>
                    <a:pt x="5170246" y="41391"/>
                    <a:pt x="5357590" y="123003"/>
                    <a:pt x="5355866" y="415754"/>
                  </a:cubicBezTo>
                  <a:cubicBezTo>
                    <a:pt x="5286201" y="780385"/>
                    <a:pt x="5438202" y="1757233"/>
                    <a:pt x="5355866" y="2078727"/>
                  </a:cubicBezTo>
                  <a:cubicBezTo>
                    <a:pt x="5331087" y="2326298"/>
                    <a:pt x="5222507" y="2385874"/>
                    <a:pt x="4940109" y="2494484"/>
                  </a:cubicBezTo>
                  <a:cubicBezTo>
                    <a:pt x="4080969" y="1557279"/>
                    <a:pt x="1986483" y="2937215"/>
                    <a:pt x="415755" y="2494484"/>
                  </a:cubicBezTo>
                  <a:cubicBezTo>
                    <a:pt x="117035" y="2439512"/>
                    <a:pt x="16413" y="2289858"/>
                    <a:pt x="0" y="2078727"/>
                  </a:cubicBezTo>
                  <a:cubicBezTo>
                    <a:pt x="61281" y="1846717"/>
                    <a:pt x="-1386" y="626774"/>
                    <a:pt x="0" y="415754"/>
                  </a:cubicBezTo>
                  <a:close/>
                </a:path>
                <a:path w="5355866" h="2494484" fill="none" stroke="0" extrusionOk="0">
                  <a:moveTo>
                    <a:pt x="0" y="415754"/>
                  </a:moveTo>
                  <a:cubicBezTo>
                    <a:pt x="-25817" y="224891"/>
                    <a:pt x="189011" y="-30562"/>
                    <a:pt x="415755" y="0"/>
                  </a:cubicBezTo>
                  <a:cubicBezTo>
                    <a:pt x="2524725" y="446"/>
                    <a:pt x="2977208" y="259389"/>
                    <a:pt x="4940109" y="0"/>
                  </a:cubicBezTo>
                  <a:cubicBezTo>
                    <a:pt x="5133191" y="12294"/>
                    <a:pt x="5313594" y="115838"/>
                    <a:pt x="5355866" y="415754"/>
                  </a:cubicBezTo>
                  <a:cubicBezTo>
                    <a:pt x="5300478" y="771242"/>
                    <a:pt x="5384563" y="1804664"/>
                    <a:pt x="5355866" y="2078727"/>
                  </a:cubicBezTo>
                  <a:cubicBezTo>
                    <a:pt x="5366040" y="2283952"/>
                    <a:pt x="5220027" y="2354552"/>
                    <a:pt x="4940109" y="2494484"/>
                  </a:cubicBezTo>
                  <a:cubicBezTo>
                    <a:pt x="4157725" y="3457687"/>
                    <a:pt x="1974949" y="3176577"/>
                    <a:pt x="415755" y="2494484"/>
                  </a:cubicBezTo>
                  <a:cubicBezTo>
                    <a:pt x="132879" y="2473486"/>
                    <a:pt x="11414" y="2272391"/>
                    <a:pt x="0" y="2078727"/>
                  </a:cubicBezTo>
                  <a:cubicBezTo>
                    <a:pt x="95383" y="1830447"/>
                    <a:pt x="2224" y="655656"/>
                    <a:pt x="0" y="415754"/>
                  </a:cubicBezTo>
                  <a:close/>
                </a:path>
              </a:pathLst>
            </a:custGeom>
            <a:solidFill>
              <a:srgbClr val="FFFFFF">
                <a:alpha val="89804"/>
              </a:srgbClr>
            </a:solidFill>
            <a:ln w="28575" cap="flat" cmpd="sng" algn="ctr">
              <a:solidFill>
                <a:srgbClr val="002060"/>
              </a:solidFill>
              <a:prstDash val="solid"/>
              <a:extLst>
                <a:ext uri="{C807C97D-BFC1-408E-A445-0C87EB9F89A2}">
                  <ask:lineSketchStyleProps xmlns:ask="http://schemas.microsoft.com/office/drawing/2018/sketchyshapes" sd="2249281238">
                    <a:custGeom>
                      <a:avLst/>
                      <a:gdLst>
                        <a:gd name="connsiteX0" fmla="*/ 0 w 9818239"/>
                        <a:gd name="connsiteY0" fmla="*/ 228547 h 1371257"/>
                        <a:gd name="connsiteX1" fmla="*/ 762153 w 9818239"/>
                        <a:gd name="connsiteY1" fmla="*/ 0 h 1371257"/>
                        <a:gd name="connsiteX2" fmla="*/ 9056085 w 9818239"/>
                        <a:gd name="connsiteY2" fmla="*/ 0 h 1371257"/>
                        <a:gd name="connsiteX3" fmla="*/ 9818239 w 9818239"/>
                        <a:gd name="connsiteY3" fmla="*/ 228547 h 1371257"/>
                        <a:gd name="connsiteX4" fmla="*/ 9818239 w 9818239"/>
                        <a:gd name="connsiteY4" fmla="*/ 1142709 h 1371257"/>
                        <a:gd name="connsiteX5" fmla="*/ 9056085 w 9818239"/>
                        <a:gd name="connsiteY5" fmla="*/ 1371257 h 1371257"/>
                        <a:gd name="connsiteX6" fmla="*/ 762153 w 9818239"/>
                        <a:gd name="connsiteY6" fmla="*/ 1371257 h 1371257"/>
                        <a:gd name="connsiteX7" fmla="*/ 0 w 9818239"/>
                        <a:gd name="connsiteY7" fmla="*/ 1142709 h 1371257"/>
                        <a:gd name="connsiteX8" fmla="*/ 0 w 9818239"/>
                        <a:gd name="connsiteY8" fmla="*/ 228547 h 1371257"/>
                        <a:gd name="connsiteX0" fmla="*/ 0 w 9818239"/>
                        <a:gd name="connsiteY0" fmla="*/ 228547 h 1371257"/>
                        <a:gd name="connsiteX1" fmla="*/ 762153 w 9818239"/>
                        <a:gd name="connsiteY1" fmla="*/ 0 h 1371257"/>
                        <a:gd name="connsiteX2" fmla="*/ 9056085 w 9818239"/>
                        <a:gd name="connsiteY2" fmla="*/ 0 h 1371257"/>
                        <a:gd name="connsiteX3" fmla="*/ 9818239 w 9818239"/>
                        <a:gd name="connsiteY3" fmla="*/ 228547 h 1371257"/>
                        <a:gd name="connsiteX4" fmla="*/ 9818239 w 9818239"/>
                        <a:gd name="connsiteY4" fmla="*/ 1142709 h 1371257"/>
                        <a:gd name="connsiteX5" fmla="*/ 9056085 w 9818239"/>
                        <a:gd name="connsiteY5" fmla="*/ 1371257 h 1371257"/>
                        <a:gd name="connsiteX6" fmla="*/ 762153 w 9818239"/>
                        <a:gd name="connsiteY6" fmla="*/ 1371257 h 1371257"/>
                        <a:gd name="connsiteX7" fmla="*/ 0 w 9818239"/>
                        <a:gd name="connsiteY7" fmla="*/ 1142709 h 1371257"/>
                        <a:gd name="connsiteX8" fmla="*/ 0 w 9818239"/>
                        <a:gd name="connsiteY8" fmla="*/ 228547 h 13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239" h="1371257" fill="none" extrusionOk="0">
                          <a:moveTo>
                            <a:pt x="0" y="228547"/>
                          </a:moveTo>
                          <a:cubicBezTo>
                            <a:pt x="-65213" y="99977"/>
                            <a:pt x="326344" y="-12868"/>
                            <a:pt x="762153" y="0"/>
                          </a:cubicBezTo>
                          <a:cubicBezTo>
                            <a:pt x="4645123" y="-5352"/>
                            <a:pt x="5603866" y="135358"/>
                            <a:pt x="9056085" y="0"/>
                          </a:cubicBezTo>
                          <a:cubicBezTo>
                            <a:pt x="9409502" y="-1460"/>
                            <a:pt x="9748191" y="83850"/>
                            <a:pt x="9818239" y="228547"/>
                          </a:cubicBezTo>
                          <a:cubicBezTo>
                            <a:pt x="9647356" y="405601"/>
                            <a:pt x="9901549" y="987459"/>
                            <a:pt x="9818239" y="1142709"/>
                          </a:cubicBezTo>
                          <a:cubicBezTo>
                            <a:pt x="9795115" y="1249022"/>
                            <a:pt x="9513699" y="1305024"/>
                            <a:pt x="9056085" y="1371257"/>
                          </a:cubicBezTo>
                          <a:cubicBezTo>
                            <a:pt x="7615843" y="1914144"/>
                            <a:pt x="4082797" y="1622912"/>
                            <a:pt x="762153" y="1371257"/>
                          </a:cubicBezTo>
                          <a:cubicBezTo>
                            <a:pt x="254410" y="1363577"/>
                            <a:pt x="31783" y="1245000"/>
                            <a:pt x="0" y="1142709"/>
                          </a:cubicBezTo>
                          <a:cubicBezTo>
                            <a:pt x="164114" y="986833"/>
                            <a:pt x="43519" y="350516"/>
                            <a:pt x="0" y="228547"/>
                          </a:cubicBezTo>
                          <a:close/>
                        </a:path>
                        <a:path w="9818239" h="1371257" stroke="0" extrusionOk="0">
                          <a:moveTo>
                            <a:pt x="0" y="228547"/>
                          </a:moveTo>
                          <a:cubicBezTo>
                            <a:pt x="9179" y="169078"/>
                            <a:pt x="359161" y="54742"/>
                            <a:pt x="762153" y="0"/>
                          </a:cubicBezTo>
                          <a:cubicBezTo>
                            <a:pt x="1592848" y="-15282"/>
                            <a:pt x="7765113" y="-50163"/>
                            <a:pt x="9056085" y="0"/>
                          </a:cubicBezTo>
                          <a:cubicBezTo>
                            <a:pt x="9472347" y="5902"/>
                            <a:pt x="9818728" y="99867"/>
                            <a:pt x="9818239" y="228547"/>
                          </a:cubicBezTo>
                          <a:cubicBezTo>
                            <a:pt x="9614436" y="540855"/>
                            <a:pt x="9817384" y="749822"/>
                            <a:pt x="9818239" y="1142709"/>
                          </a:cubicBezTo>
                          <a:cubicBezTo>
                            <a:pt x="9835744" y="1317691"/>
                            <a:pt x="9481747" y="1364734"/>
                            <a:pt x="9056085" y="1371257"/>
                          </a:cubicBezTo>
                          <a:cubicBezTo>
                            <a:pt x="5265577" y="1438117"/>
                            <a:pt x="1902677" y="1545350"/>
                            <a:pt x="762153" y="1371257"/>
                          </a:cubicBezTo>
                          <a:cubicBezTo>
                            <a:pt x="290780" y="1355115"/>
                            <a:pt x="-9684" y="1280323"/>
                            <a:pt x="0" y="1142709"/>
                          </a:cubicBezTo>
                          <a:cubicBezTo>
                            <a:pt x="149985" y="943961"/>
                            <a:pt x="-174587" y="473427"/>
                            <a:pt x="0" y="228547"/>
                          </a:cubicBezTo>
                          <a:close/>
                        </a:path>
                        <a:path w="9818239" h="1371257" fill="none" stroke="0" extrusionOk="0">
                          <a:moveTo>
                            <a:pt x="0" y="228547"/>
                          </a:moveTo>
                          <a:cubicBezTo>
                            <a:pt x="-2706" y="171566"/>
                            <a:pt x="389790" y="-35622"/>
                            <a:pt x="762153" y="0"/>
                          </a:cubicBezTo>
                          <a:cubicBezTo>
                            <a:pt x="4735795" y="40207"/>
                            <a:pt x="5404772" y="100576"/>
                            <a:pt x="9056085" y="0"/>
                          </a:cubicBezTo>
                          <a:cubicBezTo>
                            <a:pt x="9416361" y="5102"/>
                            <a:pt x="9770923" y="76122"/>
                            <a:pt x="9818239" y="228547"/>
                          </a:cubicBezTo>
                          <a:cubicBezTo>
                            <a:pt x="9652095" y="413158"/>
                            <a:pt x="9883981" y="975592"/>
                            <a:pt x="9818239" y="1142709"/>
                          </a:cubicBezTo>
                          <a:cubicBezTo>
                            <a:pt x="9816930" y="1268802"/>
                            <a:pt x="9541153" y="1328660"/>
                            <a:pt x="9056085" y="1371257"/>
                          </a:cubicBezTo>
                          <a:cubicBezTo>
                            <a:pt x="7753881" y="902023"/>
                            <a:pt x="3786761" y="1455566"/>
                            <a:pt x="762153" y="1371257"/>
                          </a:cubicBezTo>
                          <a:cubicBezTo>
                            <a:pt x="251055" y="1351588"/>
                            <a:pt x="19939" y="1261674"/>
                            <a:pt x="0" y="1142709"/>
                          </a:cubicBezTo>
                          <a:cubicBezTo>
                            <a:pt x="161887" y="998960"/>
                            <a:pt x="53635" y="351632"/>
                            <a:pt x="0" y="228547"/>
                          </a:cubicBezTo>
                          <a:close/>
                        </a:path>
                      </a:pathLst>
                    </a:cu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5" name="TextBox 14">
              <a:extLst>
                <a:ext uri="{FF2B5EF4-FFF2-40B4-BE49-F238E27FC236}">
                  <a16:creationId xmlns:a16="http://schemas.microsoft.com/office/drawing/2014/main" id="{968C3D83-1605-AD05-0CBB-2A29713657FC}"/>
                </a:ext>
              </a:extLst>
            </p:cNvPr>
            <p:cNvSpPr txBox="1"/>
            <p:nvPr/>
          </p:nvSpPr>
          <p:spPr>
            <a:xfrm>
              <a:off x="1265076" y="1457438"/>
              <a:ext cx="4980223" cy="240749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lang="vi-VN" sz="4000" b="1" i="0" dirty="0">
                  <a:solidFill>
                    <a:srgbClr val="000000"/>
                  </a:solidFill>
                  <a:effectLst/>
                  <a:latin typeface="Cambria" panose="02040503050406030204" pitchFamily="18" charset="0"/>
                  <a:ea typeface="Cambria" panose="02040503050406030204" pitchFamily="18" charset="0"/>
                </a:rPr>
                <a:t>Chùa Hương: </a:t>
              </a:r>
              <a:r>
                <a:rPr lang="vi-VN" sz="4000" b="0" i="0" dirty="0">
                  <a:solidFill>
                    <a:srgbClr val="000000"/>
                  </a:solidFill>
                  <a:effectLst/>
                  <a:latin typeface="Cambria" panose="02040503050406030204" pitchFamily="18" charset="0"/>
                  <a:ea typeface="Cambria" panose="02040503050406030204" pitchFamily="18" charset="0"/>
                </a:rPr>
                <a:t>thuộc xã Hương Sơn, huyện Mỹ Đức, thành phố Hà Nội.</a:t>
              </a:r>
              <a:endParaRPr kumimoji="0" lang="vi-VN" sz="40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026" name="Picture 2" descr="Chùa Hương Hà Nội - Kinh nghiệm chiêm bái mới nhất 2023">
            <a:extLst>
              <a:ext uri="{FF2B5EF4-FFF2-40B4-BE49-F238E27FC236}">
                <a16:creationId xmlns:a16="http://schemas.microsoft.com/office/drawing/2014/main" id="{A83D5C90-93D4-E427-B77B-2A0539222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0160" y="3322320"/>
            <a:ext cx="5425440" cy="305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98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832</Words>
  <Application>Microsoft Office PowerPoint</Application>
  <PresentationFormat>Widescreen</PresentationFormat>
  <Paragraphs>93</Paragraphs>
  <Slides>20</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Cambria</vt:lpstr>
      <vt:lpstr>Roboto</vt:lpstr>
      <vt:lpstr>Office 主题</vt:lpstr>
      <vt:lpstr>Custom Design</vt:lpstr>
      <vt:lpstr>Office Theme</vt:lpstr>
      <vt:lpstr>PowerPoint Presentation</vt:lpstr>
      <vt:lpstr>PowerPoint Presentation</vt:lpstr>
      <vt:lpstr>Lễ hội chùa 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声声慢</dc:title>
  <dc:creator>Thao Tran</dc:creator>
  <cp:lastModifiedBy>Administrator</cp:lastModifiedBy>
  <cp:revision>35</cp:revision>
  <dcterms:created xsi:type="dcterms:W3CDTF">2023-12-18T06:21:29Z</dcterms:created>
  <dcterms:modified xsi:type="dcterms:W3CDTF">2025-04-05T08:54:03Z</dcterms:modified>
</cp:coreProperties>
</file>